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0"/>
  </p:notesMasterIdLst>
  <p:sldIdLst>
    <p:sldId id="258" r:id="rId2"/>
    <p:sldId id="259" r:id="rId3"/>
    <p:sldId id="260" r:id="rId4"/>
    <p:sldId id="261" r:id="rId5"/>
    <p:sldId id="262" r:id="rId6"/>
    <p:sldId id="263" r:id="rId7"/>
    <p:sldId id="278" r:id="rId8"/>
    <p:sldId id="283" r:id="rId9"/>
    <p:sldId id="264" r:id="rId10"/>
    <p:sldId id="265" r:id="rId11"/>
    <p:sldId id="267" r:id="rId12"/>
    <p:sldId id="266" r:id="rId13"/>
    <p:sldId id="300" r:id="rId14"/>
    <p:sldId id="299" r:id="rId15"/>
    <p:sldId id="315" r:id="rId16"/>
    <p:sldId id="302" r:id="rId17"/>
    <p:sldId id="301" r:id="rId18"/>
    <p:sldId id="276" r:id="rId19"/>
    <p:sldId id="282" r:id="rId20"/>
    <p:sldId id="284" r:id="rId21"/>
    <p:sldId id="277" r:id="rId22"/>
    <p:sldId id="279" r:id="rId23"/>
    <p:sldId id="288" r:id="rId24"/>
    <p:sldId id="280" r:id="rId25"/>
    <p:sldId id="303" r:id="rId26"/>
    <p:sldId id="316" r:id="rId27"/>
    <p:sldId id="281" r:id="rId28"/>
    <p:sldId id="268" r:id="rId29"/>
    <p:sldId id="269" r:id="rId30"/>
    <p:sldId id="289" r:id="rId31"/>
    <p:sldId id="270" r:id="rId32"/>
    <p:sldId id="285" r:id="rId33"/>
    <p:sldId id="271" r:id="rId34"/>
    <p:sldId id="272" r:id="rId35"/>
    <p:sldId id="286" r:id="rId36"/>
    <p:sldId id="313" r:id="rId37"/>
    <p:sldId id="308" r:id="rId38"/>
    <p:sldId id="273" r:id="rId39"/>
    <p:sldId id="274" r:id="rId40"/>
    <p:sldId id="309" r:id="rId41"/>
    <p:sldId id="314" r:id="rId42"/>
    <p:sldId id="275" r:id="rId43"/>
    <p:sldId id="287" r:id="rId44"/>
    <p:sldId id="307" r:id="rId45"/>
    <p:sldId id="290" r:id="rId46"/>
    <p:sldId id="298" r:id="rId47"/>
    <p:sldId id="291" r:id="rId48"/>
    <p:sldId id="304" r:id="rId49"/>
    <p:sldId id="292" r:id="rId50"/>
    <p:sldId id="293" r:id="rId51"/>
    <p:sldId id="310" r:id="rId52"/>
    <p:sldId id="311" r:id="rId53"/>
    <p:sldId id="312" r:id="rId54"/>
    <p:sldId id="294" r:id="rId55"/>
    <p:sldId id="295" r:id="rId56"/>
    <p:sldId id="296" r:id="rId57"/>
    <p:sldId id="297" r:id="rId58"/>
    <p:sldId id="305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58B0F-C0BC-40BF-8893-F9338AA445DA}" v="29" dt="2022-10-08T06:32:33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9" autoAdjust="0"/>
    <p:restoredTop sz="86406" autoAdjust="0"/>
  </p:normalViewPr>
  <p:slideViewPr>
    <p:cSldViewPr snapToGrid="0">
      <p:cViewPr varScale="1">
        <p:scale>
          <a:sx n="75" d="100"/>
          <a:sy n="75" d="100"/>
        </p:scale>
        <p:origin x="77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D9D58B0F-C0BC-40BF-8893-F9338AA445DA}"/>
    <pc:docChg chg="undo custSel addSld delSld modSld sldOrd modMainMaster">
      <pc:chgData name="Aaron Hsu" userId="0cffdb1c3a2f95f6" providerId="LiveId" clId="{D9D58B0F-C0BC-40BF-8893-F9338AA445DA}" dt="2022-10-11T08:54:00.571" v="3672"/>
      <pc:docMkLst>
        <pc:docMk/>
      </pc:docMkLst>
      <pc:sldChg chg="modSp mod">
        <pc:chgData name="Aaron Hsu" userId="0cffdb1c3a2f95f6" providerId="LiveId" clId="{D9D58B0F-C0BC-40BF-8893-F9338AA445DA}" dt="2022-10-07T14:38:47.422" v="176" actId="27636"/>
        <pc:sldMkLst>
          <pc:docMk/>
          <pc:sldMk cId="4112647463" sldId="258"/>
        </pc:sldMkLst>
        <pc:spChg chg="mod">
          <ac:chgData name="Aaron Hsu" userId="0cffdb1c3a2f95f6" providerId="LiveId" clId="{D9D58B0F-C0BC-40BF-8893-F9338AA445DA}" dt="2022-10-07T14:38:47.422" v="176" actId="27636"/>
          <ac:spMkLst>
            <pc:docMk/>
            <pc:sldMk cId="4112647463" sldId="258"/>
            <ac:spMk id="2" creationId="{F5A751A0-4B7D-4174-8888-E686F75CD87F}"/>
          </ac:spMkLst>
        </pc:spChg>
      </pc:sldChg>
      <pc:sldChg chg="modSp new mod">
        <pc:chgData name="Aaron Hsu" userId="0cffdb1c3a2f95f6" providerId="LiveId" clId="{D9D58B0F-C0BC-40BF-8893-F9338AA445DA}" dt="2022-10-07T14:41:29.137" v="304" actId="404"/>
        <pc:sldMkLst>
          <pc:docMk/>
          <pc:sldMk cId="4094095400" sldId="259"/>
        </pc:sldMkLst>
        <pc:spChg chg="mod">
          <ac:chgData name="Aaron Hsu" userId="0cffdb1c3a2f95f6" providerId="LiveId" clId="{D9D58B0F-C0BC-40BF-8893-F9338AA445DA}" dt="2022-10-07T14:41:29.137" v="304" actId="404"/>
          <ac:spMkLst>
            <pc:docMk/>
            <pc:sldMk cId="4094095400" sldId="259"/>
            <ac:spMk id="2" creationId="{B9D1489A-C72E-2A35-4684-1B7889BB8E58}"/>
          </ac:spMkLst>
        </pc:spChg>
      </pc:sldChg>
      <pc:sldChg chg="modSp new mod">
        <pc:chgData name="Aaron Hsu" userId="0cffdb1c3a2f95f6" providerId="LiveId" clId="{D9D58B0F-C0BC-40BF-8893-F9338AA445DA}" dt="2022-10-07T18:25:15.047" v="1214" actId="20577"/>
        <pc:sldMkLst>
          <pc:docMk/>
          <pc:sldMk cId="12420251" sldId="260"/>
        </pc:sldMkLst>
        <pc:spChg chg="mod">
          <ac:chgData name="Aaron Hsu" userId="0cffdb1c3a2f95f6" providerId="LiveId" clId="{D9D58B0F-C0BC-40BF-8893-F9338AA445DA}" dt="2022-10-07T18:25:15.047" v="1214" actId="20577"/>
          <ac:spMkLst>
            <pc:docMk/>
            <pc:sldMk cId="12420251" sldId="260"/>
            <ac:spMk id="2" creationId="{48848F2E-443D-8145-1A7E-37519E278F70}"/>
          </ac:spMkLst>
        </pc:spChg>
      </pc:sldChg>
      <pc:sldChg chg="modSp new mod">
        <pc:chgData name="Aaron Hsu" userId="0cffdb1c3a2f95f6" providerId="LiveId" clId="{D9D58B0F-C0BC-40BF-8893-F9338AA445DA}" dt="2022-10-07T14:42:22.563" v="337" actId="404"/>
        <pc:sldMkLst>
          <pc:docMk/>
          <pc:sldMk cId="4050501929" sldId="261"/>
        </pc:sldMkLst>
        <pc:spChg chg="mod">
          <ac:chgData name="Aaron Hsu" userId="0cffdb1c3a2f95f6" providerId="LiveId" clId="{D9D58B0F-C0BC-40BF-8893-F9338AA445DA}" dt="2022-10-07T14:42:22.563" v="337" actId="404"/>
          <ac:spMkLst>
            <pc:docMk/>
            <pc:sldMk cId="4050501929" sldId="261"/>
            <ac:spMk id="2" creationId="{C056F7C3-C53B-DED5-6F43-34FF960B056B}"/>
          </ac:spMkLst>
        </pc:spChg>
      </pc:sldChg>
      <pc:sldChg chg="modSp new mod">
        <pc:chgData name="Aaron Hsu" userId="0cffdb1c3a2f95f6" providerId="LiveId" clId="{D9D58B0F-C0BC-40BF-8893-F9338AA445DA}" dt="2022-10-07T14:42:43.593" v="359" actId="20577"/>
        <pc:sldMkLst>
          <pc:docMk/>
          <pc:sldMk cId="79784908" sldId="262"/>
        </pc:sldMkLst>
        <pc:spChg chg="mod">
          <ac:chgData name="Aaron Hsu" userId="0cffdb1c3a2f95f6" providerId="LiveId" clId="{D9D58B0F-C0BC-40BF-8893-F9338AA445DA}" dt="2022-10-07T14:42:43.593" v="359" actId="20577"/>
          <ac:spMkLst>
            <pc:docMk/>
            <pc:sldMk cId="79784908" sldId="262"/>
            <ac:spMk id="2" creationId="{20EA45B8-CC28-031F-1776-6B6EB908060A}"/>
          </ac:spMkLst>
        </pc:spChg>
      </pc:sldChg>
      <pc:sldChg chg="modSp new mod">
        <pc:chgData name="Aaron Hsu" userId="0cffdb1c3a2f95f6" providerId="LiveId" clId="{D9D58B0F-C0BC-40BF-8893-F9338AA445DA}" dt="2022-10-07T14:43:53.309" v="392" actId="404"/>
        <pc:sldMkLst>
          <pc:docMk/>
          <pc:sldMk cId="3529619191" sldId="263"/>
        </pc:sldMkLst>
        <pc:spChg chg="mod">
          <ac:chgData name="Aaron Hsu" userId="0cffdb1c3a2f95f6" providerId="LiveId" clId="{D9D58B0F-C0BC-40BF-8893-F9338AA445DA}" dt="2022-10-07T14:43:53.309" v="392" actId="404"/>
          <ac:spMkLst>
            <pc:docMk/>
            <pc:sldMk cId="3529619191" sldId="263"/>
            <ac:spMk id="2" creationId="{F7EAC4B1-5BC3-4CD1-C7AB-6216893E5549}"/>
          </ac:spMkLst>
        </pc:spChg>
      </pc:sldChg>
      <pc:sldChg chg="modSp new mod">
        <pc:chgData name="Aaron Hsu" userId="0cffdb1c3a2f95f6" providerId="LiveId" clId="{D9D58B0F-C0BC-40BF-8893-F9338AA445DA}" dt="2022-10-07T14:45:01.113" v="496" actId="404"/>
        <pc:sldMkLst>
          <pc:docMk/>
          <pc:sldMk cId="2102053538" sldId="264"/>
        </pc:sldMkLst>
        <pc:spChg chg="mod">
          <ac:chgData name="Aaron Hsu" userId="0cffdb1c3a2f95f6" providerId="LiveId" clId="{D9D58B0F-C0BC-40BF-8893-F9338AA445DA}" dt="2022-10-07T14:45:01.113" v="496" actId="404"/>
          <ac:spMkLst>
            <pc:docMk/>
            <pc:sldMk cId="2102053538" sldId="264"/>
            <ac:spMk id="2" creationId="{5D7C3EE0-C868-3CD3-1023-5172E1253E28}"/>
          </ac:spMkLst>
        </pc:spChg>
      </pc:sldChg>
      <pc:sldChg chg="modSp new mod">
        <pc:chgData name="Aaron Hsu" userId="0cffdb1c3a2f95f6" providerId="LiveId" clId="{D9D58B0F-C0BC-40BF-8893-F9338AA445DA}" dt="2022-10-07T14:45:40.346" v="549" actId="404"/>
        <pc:sldMkLst>
          <pc:docMk/>
          <pc:sldMk cId="1981910166" sldId="265"/>
        </pc:sldMkLst>
        <pc:spChg chg="mod">
          <ac:chgData name="Aaron Hsu" userId="0cffdb1c3a2f95f6" providerId="LiveId" clId="{D9D58B0F-C0BC-40BF-8893-F9338AA445DA}" dt="2022-10-07T14:45:40.346" v="549" actId="404"/>
          <ac:spMkLst>
            <pc:docMk/>
            <pc:sldMk cId="1981910166" sldId="265"/>
            <ac:spMk id="2" creationId="{96913195-4AE5-3779-317E-0EA427490DC4}"/>
          </ac:spMkLst>
        </pc:spChg>
      </pc:sldChg>
      <pc:sldChg chg="modSp new mod ord">
        <pc:chgData name="Aaron Hsu" userId="0cffdb1c3a2f95f6" providerId="LiveId" clId="{D9D58B0F-C0BC-40BF-8893-F9338AA445DA}" dt="2022-10-11T08:45:34.031" v="3512"/>
        <pc:sldMkLst>
          <pc:docMk/>
          <pc:sldMk cId="3495626926" sldId="266"/>
        </pc:sldMkLst>
        <pc:spChg chg="mod">
          <ac:chgData name="Aaron Hsu" userId="0cffdb1c3a2f95f6" providerId="LiveId" clId="{D9D58B0F-C0BC-40BF-8893-F9338AA445DA}" dt="2022-10-07T14:46:39.884" v="575" actId="404"/>
          <ac:spMkLst>
            <pc:docMk/>
            <pc:sldMk cId="3495626926" sldId="266"/>
            <ac:spMk id="2" creationId="{1EAC3C92-29F8-9DA2-D340-A7F7E6362A98}"/>
          </ac:spMkLst>
        </pc:spChg>
      </pc:sldChg>
      <pc:sldChg chg="modSp new mod">
        <pc:chgData name="Aaron Hsu" userId="0cffdb1c3a2f95f6" providerId="LiveId" clId="{D9D58B0F-C0BC-40BF-8893-F9338AA445DA}" dt="2022-10-08T05:38:41.631" v="2401" actId="404"/>
        <pc:sldMkLst>
          <pc:docMk/>
          <pc:sldMk cId="459470716" sldId="267"/>
        </pc:sldMkLst>
        <pc:spChg chg="mod">
          <ac:chgData name="Aaron Hsu" userId="0cffdb1c3a2f95f6" providerId="LiveId" clId="{D9D58B0F-C0BC-40BF-8893-F9338AA445DA}" dt="2022-10-08T05:38:41.631" v="2401" actId="404"/>
          <ac:spMkLst>
            <pc:docMk/>
            <pc:sldMk cId="459470716" sldId="267"/>
            <ac:spMk id="2" creationId="{F8C37066-1A66-B9AF-25B6-710D85ABE945}"/>
          </ac:spMkLst>
        </pc:spChg>
      </pc:sldChg>
      <pc:sldChg chg="modSp new mod">
        <pc:chgData name="Aaron Hsu" userId="0cffdb1c3a2f95f6" providerId="LiveId" clId="{D9D58B0F-C0BC-40BF-8893-F9338AA445DA}" dt="2022-10-07T18:44:22.380" v="1646" actId="404"/>
        <pc:sldMkLst>
          <pc:docMk/>
          <pc:sldMk cId="1612447532" sldId="268"/>
        </pc:sldMkLst>
        <pc:spChg chg="mod">
          <ac:chgData name="Aaron Hsu" userId="0cffdb1c3a2f95f6" providerId="LiveId" clId="{D9D58B0F-C0BC-40BF-8893-F9338AA445DA}" dt="2022-10-07T18:44:22.380" v="1646" actId="404"/>
          <ac:spMkLst>
            <pc:docMk/>
            <pc:sldMk cId="1612447532" sldId="268"/>
            <ac:spMk id="2" creationId="{3F7AC005-CF8D-76FF-6372-958F7596795D}"/>
          </ac:spMkLst>
        </pc:spChg>
      </pc:sldChg>
      <pc:sldChg chg="modSp new mod">
        <pc:chgData name="Aaron Hsu" userId="0cffdb1c3a2f95f6" providerId="LiveId" clId="{D9D58B0F-C0BC-40BF-8893-F9338AA445DA}" dt="2022-10-07T14:50:43.482" v="741" actId="404"/>
        <pc:sldMkLst>
          <pc:docMk/>
          <pc:sldMk cId="397893973" sldId="269"/>
        </pc:sldMkLst>
        <pc:spChg chg="mod">
          <ac:chgData name="Aaron Hsu" userId="0cffdb1c3a2f95f6" providerId="LiveId" clId="{D9D58B0F-C0BC-40BF-8893-F9338AA445DA}" dt="2022-10-07T14:50:43.482" v="741" actId="404"/>
          <ac:spMkLst>
            <pc:docMk/>
            <pc:sldMk cId="397893973" sldId="269"/>
            <ac:spMk id="2" creationId="{F2832DB2-5198-AFF6-3D5F-F53648CB075F}"/>
          </ac:spMkLst>
        </pc:spChg>
      </pc:sldChg>
      <pc:sldChg chg="modSp new mod">
        <pc:chgData name="Aaron Hsu" userId="0cffdb1c3a2f95f6" providerId="LiveId" clId="{D9D58B0F-C0BC-40BF-8893-F9338AA445DA}" dt="2022-10-07T14:51:08.971" v="794" actId="403"/>
        <pc:sldMkLst>
          <pc:docMk/>
          <pc:sldMk cId="3494327158" sldId="270"/>
        </pc:sldMkLst>
        <pc:spChg chg="mod">
          <ac:chgData name="Aaron Hsu" userId="0cffdb1c3a2f95f6" providerId="LiveId" clId="{D9D58B0F-C0BC-40BF-8893-F9338AA445DA}" dt="2022-10-07T14:51:08.971" v="794" actId="403"/>
          <ac:spMkLst>
            <pc:docMk/>
            <pc:sldMk cId="3494327158" sldId="270"/>
            <ac:spMk id="2" creationId="{80C622C7-71C7-DD4E-42B3-CA8E43FE29DE}"/>
          </ac:spMkLst>
        </pc:spChg>
      </pc:sldChg>
      <pc:sldChg chg="modSp new mod">
        <pc:chgData name="Aaron Hsu" userId="0cffdb1c3a2f95f6" providerId="LiveId" clId="{D9D58B0F-C0BC-40BF-8893-F9338AA445DA}" dt="2022-10-08T06:45:35.227" v="2696" actId="20577"/>
        <pc:sldMkLst>
          <pc:docMk/>
          <pc:sldMk cId="3123165523" sldId="271"/>
        </pc:sldMkLst>
        <pc:spChg chg="mod">
          <ac:chgData name="Aaron Hsu" userId="0cffdb1c3a2f95f6" providerId="LiveId" clId="{D9D58B0F-C0BC-40BF-8893-F9338AA445DA}" dt="2022-10-08T06:45:35.227" v="2696" actId="20577"/>
          <ac:spMkLst>
            <pc:docMk/>
            <pc:sldMk cId="3123165523" sldId="271"/>
            <ac:spMk id="2" creationId="{601BC8F8-71B0-090D-F8C0-574A70F5B476}"/>
          </ac:spMkLst>
        </pc:spChg>
      </pc:sldChg>
      <pc:sldChg chg="modSp new mod">
        <pc:chgData name="Aaron Hsu" userId="0cffdb1c3a2f95f6" providerId="LiveId" clId="{D9D58B0F-C0BC-40BF-8893-F9338AA445DA}" dt="2022-10-08T06:45:26.603" v="2673" actId="20577"/>
        <pc:sldMkLst>
          <pc:docMk/>
          <pc:sldMk cId="3542158599" sldId="272"/>
        </pc:sldMkLst>
        <pc:spChg chg="mod">
          <ac:chgData name="Aaron Hsu" userId="0cffdb1c3a2f95f6" providerId="LiveId" clId="{D9D58B0F-C0BC-40BF-8893-F9338AA445DA}" dt="2022-10-08T06:45:26.603" v="2673" actId="20577"/>
          <ac:spMkLst>
            <pc:docMk/>
            <pc:sldMk cId="3542158599" sldId="272"/>
            <ac:spMk id="2" creationId="{B396D43F-921A-AC68-C4C8-1A0990C46453}"/>
          </ac:spMkLst>
        </pc:spChg>
      </pc:sldChg>
      <pc:sldChg chg="modSp new mod">
        <pc:chgData name="Aaron Hsu" userId="0cffdb1c3a2f95f6" providerId="LiveId" clId="{D9D58B0F-C0BC-40BF-8893-F9338AA445DA}" dt="2022-10-08T06:46:11.215" v="2704" actId="404"/>
        <pc:sldMkLst>
          <pc:docMk/>
          <pc:sldMk cId="1364537811" sldId="273"/>
        </pc:sldMkLst>
        <pc:spChg chg="mod">
          <ac:chgData name="Aaron Hsu" userId="0cffdb1c3a2f95f6" providerId="LiveId" clId="{D9D58B0F-C0BC-40BF-8893-F9338AA445DA}" dt="2022-10-08T06:46:11.215" v="2704" actId="404"/>
          <ac:spMkLst>
            <pc:docMk/>
            <pc:sldMk cId="1364537811" sldId="273"/>
            <ac:spMk id="2" creationId="{C53A9DD4-965A-0721-7829-509D75C5B3E8}"/>
          </ac:spMkLst>
        </pc:spChg>
      </pc:sldChg>
      <pc:sldChg chg="modSp new mod">
        <pc:chgData name="Aaron Hsu" userId="0cffdb1c3a2f95f6" providerId="LiveId" clId="{D9D58B0F-C0BC-40BF-8893-F9338AA445DA}" dt="2022-10-07T14:53:18.489" v="990" actId="404"/>
        <pc:sldMkLst>
          <pc:docMk/>
          <pc:sldMk cId="2772152582" sldId="274"/>
        </pc:sldMkLst>
        <pc:spChg chg="mod">
          <ac:chgData name="Aaron Hsu" userId="0cffdb1c3a2f95f6" providerId="LiveId" clId="{D9D58B0F-C0BC-40BF-8893-F9338AA445DA}" dt="2022-10-07T14:53:18.489" v="990" actId="404"/>
          <ac:spMkLst>
            <pc:docMk/>
            <pc:sldMk cId="2772152582" sldId="274"/>
            <ac:spMk id="2" creationId="{206154C7-4A84-F2A2-C3F5-31442894056D}"/>
          </ac:spMkLst>
        </pc:spChg>
      </pc:sldChg>
      <pc:sldChg chg="modSp new mod">
        <pc:chgData name="Aaron Hsu" userId="0cffdb1c3a2f95f6" providerId="LiveId" clId="{D9D58B0F-C0BC-40BF-8893-F9338AA445DA}" dt="2022-10-07T14:53:28.767" v="1016" actId="404"/>
        <pc:sldMkLst>
          <pc:docMk/>
          <pc:sldMk cId="1896330112" sldId="275"/>
        </pc:sldMkLst>
        <pc:spChg chg="mod">
          <ac:chgData name="Aaron Hsu" userId="0cffdb1c3a2f95f6" providerId="LiveId" clId="{D9D58B0F-C0BC-40BF-8893-F9338AA445DA}" dt="2022-10-07T14:53:28.767" v="1016" actId="404"/>
          <ac:spMkLst>
            <pc:docMk/>
            <pc:sldMk cId="1896330112" sldId="275"/>
            <ac:spMk id="2" creationId="{BC4BA3EB-E44E-FC17-91F5-64C661AF1A64}"/>
          </ac:spMkLst>
        </pc:spChg>
      </pc:sldChg>
      <pc:sldChg chg="modSp new mod">
        <pc:chgData name="Aaron Hsu" userId="0cffdb1c3a2f95f6" providerId="LiveId" clId="{D9D58B0F-C0BC-40BF-8893-F9338AA445DA}" dt="2022-10-07T14:55:08.449" v="1039" actId="404"/>
        <pc:sldMkLst>
          <pc:docMk/>
          <pc:sldMk cId="2521084034" sldId="276"/>
        </pc:sldMkLst>
        <pc:spChg chg="mod">
          <ac:chgData name="Aaron Hsu" userId="0cffdb1c3a2f95f6" providerId="LiveId" clId="{D9D58B0F-C0BC-40BF-8893-F9338AA445DA}" dt="2022-10-07T14:55:08.449" v="1039" actId="404"/>
          <ac:spMkLst>
            <pc:docMk/>
            <pc:sldMk cId="2521084034" sldId="276"/>
            <ac:spMk id="2" creationId="{D3849F66-C24F-586D-F887-011BA92E5931}"/>
          </ac:spMkLst>
        </pc:spChg>
      </pc:sldChg>
      <pc:sldChg chg="modSp new mod">
        <pc:chgData name="Aaron Hsu" userId="0cffdb1c3a2f95f6" providerId="LiveId" clId="{D9D58B0F-C0BC-40BF-8893-F9338AA445DA}" dt="2022-10-07T14:55:33.561" v="1048" actId="404"/>
        <pc:sldMkLst>
          <pc:docMk/>
          <pc:sldMk cId="4175204580" sldId="277"/>
        </pc:sldMkLst>
        <pc:spChg chg="mod">
          <ac:chgData name="Aaron Hsu" userId="0cffdb1c3a2f95f6" providerId="LiveId" clId="{D9D58B0F-C0BC-40BF-8893-F9338AA445DA}" dt="2022-10-07T14:55:33.561" v="1048" actId="404"/>
          <ac:spMkLst>
            <pc:docMk/>
            <pc:sldMk cId="4175204580" sldId="277"/>
            <ac:spMk id="2" creationId="{E21905B2-E0B1-4DAC-1D1D-25CACE9C9AE1}"/>
          </ac:spMkLst>
        </pc:spChg>
      </pc:sldChg>
      <pc:sldChg chg="modSp new mod">
        <pc:chgData name="Aaron Hsu" userId="0cffdb1c3a2f95f6" providerId="LiveId" clId="{D9D58B0F-C0BC-40BF-8893-F9338AA445DA}" dt="2022-10-07T14:55:42.841" v="1053" actId="20577"/>
        <pc:sldMkLst>
          <pc:docMk/>
          <pc:sldMk cId="2522839836" sldId="278"/>
        </pc:sldMkLst>
        <pc:spChg chg="mod">
          <ac:chgData name="Aaron Hsu" userId="0cffdb1c3a2f95f6" providerId="LiveId" clId="{D9D58B0F-C0BC-40BF-8893-F9338AA445DA}" dt="2022-10-07T14:55:42.841" v="1053" actId="20577"/>
          <ac:spMkLst>
            <pc:docMk/>
            <pc:sldMk cId="2522839836" sldId="278"/>
            <ac:spMk id="2" creationId="{D4C1D190-8AB0-3890-1069-23F3B00F47F4}"/>
          </ac:spMkLst>
        </pc:spChg>
      </pc:sldChg>
      <pc:sldChg chg="modSp new mod">
        <pc:chgData name="Aaron Hsu" userId="0cffdb1c3a2f95f6" providerId="LiveId" clId="{D9D58B0F-C0BC-40BF-8893-F9338AA445DA}" dt="2022-10-07T14:56:59.528" v="1058" actId="20577"/>
        <pc:sldMkLst>
          <pc:docMk/>
          <pc:sldMk cId="3823060421" sldId="279"/>
        </pc:sldMkLst>
        <pc:spChg chg="mod">
          <ac:chgData name="Aaron Hsu" userId="0cffdb1c3a2f95f6" providerId="LiveId" clId="{D9D58B0F-C0BC-40BF-8893-F9338AA445DA}" dt="2022-10-07T14:56:59.528" v="1058" actId="20577"/>
          <ac:spMkLst>
            <pc:docMk/>
            <pc:sldMk cId="3823060421" sldId="279"/>
            <ac:spMk id="2" creationId="{F815AA1B-37FE-BE3E-E797-85F92009D8C8}"/>
          </ac:spMkLst>
        </pc:spChg>
      </pc:sldChg>
      <pc:sldChg chg="modSp new mod">
        <pc:chgData name="Aaron Hsu" userId="0cffdb1c3a2f95f6" providerId="LiveId" clId="{D9D58B0F-C0BC-40BF-8893-F9338AA445DA}" dt="2022-10-07T14:57:23.329" v="1112" actId="404"/>
        <pc:sldMkLst>
          <pc:docMk/>
          <pc:sldMk cId="1609232024" sldId="280"/>
        </pc:sldMkLst>
        <pc:spChg chg="mod">
          <ac:chgData name="Aaron Hsu" userId="0cffdb1c3a2f95f6" providerId="LiveId" clId="{D9D58B0F-C0BC-40BF-8893-F9338AA445DA}" dt="2022-10-07T14:57:23.329" v="1112" actId="404"/>
          <ac:spMkLst>
            <pc:docMk/>
            <pc:sldMk cId="1609232024" sldId="280"/>
            <ac:spMk id="2" creationId="{801C9DB7-0FE6-EEA7-890B-66E2DF67B812}"/>
          </ac:spMkLst>
        </pc:spChg>
      </pc:sldChg>
      <pc:sldChg chg="addSp delSp modSp new mod ord">
        <pc:chgData name="Aaron Hsu" userId="0cffdb1c3a2f95f6" providerId="LiveId" clId="{D9D58B0F-C0BC-40BF-8893-F9338AA445DA}" dt="2022-10-07T18:20:22.344" v="1191"/>
        <pc:sldMkLst>
          <pc:docMk/>
          <pc:sldMk cId="1472110185" sldId="281"/>
        </pc:sldMkLst>
        <pc:graphicFrameChg chg="add del mod">
          <ac:chgData name="Aaron Hsu" userId="0cffdb1c3a2f95f6" providerId="LiveId" clId="{D9D58B0F-C0BC-40BF-8893-F9338AA445DA}" dt="2022-10-07T14:58:16.836" v="1117" actId="478"/>
          <ac:graphicFrameMkLst>
            <pc:docMk/>
            <pc:sldMk cId="1472110185" sldId="281"/>
            <ac:graphicFrameMk id="3" creationId="{F736EDE2-2C40-91E7-7F96-3175B5FA891D}"/>
          </ac:graphicFrameMkLst>
        </pc:graphicFrameChg>
        <pc:picChg chg="add mod">
          <ac:chgData name="Aaron Hsu" userId="0cffdb1c3a2f95f6" providerId="LiveId" clId="{D9D58B0F-C0BC-40BF-8893-F9338AA445DA}" dt="2022-10-07T15:14:58.141" v="1167" actId="1035"/>
          <ac:picMkLst>
            <pc:docMk/>
            <pc:sldMk cId="1472110185" sldId="281"/>
            <ac:picMk id="4" creationId="{1D2BFAB6-E345-A57F-9DB8-DA98F9331F83}"/>
          </ac:picMkLst>
        </pc:picChg>
      </pc:sldChg>
      <pc:sldChg chg="modSp new mod">
        <pc:chgData name="Aaron Hsu" userId="0cffdb1c3a2f95f6" providerId="LiveId" clId="{D9D58B0F-C0BC-40BF-8893-F9338AA445DA}" dt="2022-10-07T18:30:08.808" v="1324" actId="404"/>
        <pc:sldMkLst>
          <pc:docMk/>
          <pc:sldMk cId="3925377256" sldId="282"/>
        </pc:sldMkLst>
        <pc:spChg chg="mod">
          <ac:chgData name="Aaron Hsu" userId="0cffdb1c3a2f95f6" providerId="LiveId" clId="{D9D58B0F-C0BC-40BF-8893-F9338AA445DA}" dt="2022-10-07T18:30:08.808" v="1324" actId="404"/>
          <ac:spMkLst>
            <pc:docMk/>
            <pc:sldMk cId="3925377256" sldId="282"/>
            <ac:spMk id="2" creationId="{2A6EA61F-17CE-3DDE-DBDC-AFD04E4BB99C}"/>
          </ac:spMkLst>
        </pc:spChg>
      </pc:sldChg>
      <pc:sldChg chg="modSp new mod">
        <pc:chgData name="Aaron Hsu" userId="0cffdb1c3a2f95f6" providerId="LiveId" clId="{D9D58B0F-C0BC-40BF-8893-F9338AA445DA}" dt="2022-10-07T18:26:13.740" v="1285" actId="404"/>
        <pc:sldMkLst>
          <pc:docMk/>
          <pc:sldMk cId="2183357909" sldId="283"/>
        </pc:sldMkLst>
        <pc:spChg chg="mod">
          <ac:chgData name="Aaron Hsu" userId="0cffdb1c3a2f95f6" providerId="LiveId" clId="{D9D58B0F-C0BC-40BF-8893-F9338AA445DA}" dt="2022-10-07T18:26:13.740" v="1285" actId="404"/>
          <ac:spMkLst>
            <pc:docMk/>
            <pc:sldMk cId="2183357909" sldId="283"/>
            <ac:spMk id="2" creationId="{9E690A5E-BF93-D217-8505-776B76B13F33}"/>
          </ac:spMkLst>
        </pc:spChg>
      </pc:sldChg>
      <pc:sldChg chg="modSp new mod">
        <pc:chgData name="Aaron Hsu" userId="0cffdb1c3a2f95f6" providerId="LiveId" clId="{D9D58B0F-C0BC-40BF-8893-F9338AA445DA}" dt="2022-10-07T18:31:44.008" v="1362" actId="20577"/>
        <pc:sldMkLst>
          <pc:docMk/>
          <pc:sldMk cId="2769774268" sldId="284"/>
        </pc:sldMkLst>
        <pc:spChg chg="mod">
          <ac:chgData name="Aaron Hsu" userId="0cffdb1c3a2f95f6" providerId="LiveId" clId="{D9D58B0F-C0BC-40BF-8893-F9338AA445DA}" dt="2022-10-07T18:31:44.008" v="1362" actId="20577"/>
          <ac:spMkLst>
            <pc:docMk/>
            <pc:sldMk cId="2769774268" sldId="284"/>
            <ac:spMk id="2" creationId="{72552B6C-8F14-CB9C-1054-C6C881B8AF2B}"/>
          </ac:spMkLst>
        </pc:spChg>
      </pc:sldChg>
      <pc:sldChg chg="modSp new mod">
        <pc:chgData name="Aaron Hsu" userId="0cffdb1c3a2f95f6" providerId="LiveId" clId="{D9D58B0F-C0BC-40BF-8893-F9338AA445DA}" dt="2022-10-08T06:44:55.736" v="2672" actId="404"/>
        <pc:sldMkLst>
          <pc:docMk/>
          <pc:sldMk cId="1249587472" sldId="285"/>
        </pc:sldMkLst>
        <pc:spChg chg="mod">
          <ac:chgData name="Aaron Hsu" userId="0cffdb1c3a2f95f6" providerId="LiveId" clId="{D9D58B0F-C0BC-40BF-8893-F9338AA445DA}" dt="2022-10-08T06:44:55.736" v="2672" actId="404"/>
          <ac:spMkLst>
            <pc:docMk/>
            <pc:sldMk cId="1249587472" sldId="285"/>
            <ac:spMk id="2" creationId="{5E074580-3629-66D2-ABE9-6BA3B1E0C059}"/>
          </ac:spMkLst>
        </pc:spChg>
      </pc:sldChg>
      <pc:sldChg chg="modSp new mod ord">
        <pc:chgData name="Aaron Hsu" userId="0cffdb1c3a2f95f6" providerId="LiveId" clId="{D9D58B0F-C0BC-40BF-8893-F9338AA445DA}" dt="2022-10-11T08:53:52.023" v="3668"/>
        <pc:sldMkLst>
          <pc:docMk/>
          <pc:sldMk cId="4258280486" sldId="286"/>
        </pc:sldMkLst>
        <pc:spChg chg="mod">
          <ac:chgData name="Aaron Hsu" userId="0cffdb1c3a2f95f6" providerId="LiveId" clId="{D9D58B0F-C0BC-40BF-8893-F9338AA445DA}" dt="2022-10-07T18:36:25.837" v="1497" actId="20577"/>
          <ac:spMkLst>
            <pc:docMk/>
            <pc:sldMk cId="4258280486" sldId="286"/>
            <ac:spMk id="2" creationId="{E8942575-AE46-6B43-9779-B2F3C1FB4CE9}"/>
          </ac:spMkLst>
        </pc:spChg>
      </pc:sldChg>
      <pc:sldChg chg="modSp new mod">
        <pc:chgData name="Aaron Hsu" userId="0cffdb1c3a2f95f6" providerId="LiveId" clId="{D9D58B0F-C0BC-40BF-8893-F9338AA445DA}" dt="2022-10-07T18:37:51.548" v="1578" actId="20577"/>
        <pc:sldMkLst>
          <pc:docMk/>
          <pc:sldMk cId="2415551304" sldId="287"/>
        </pc:sldMkLst>
        <pc:spChg chg="mod">
          <ac:chgData name="Aaron Hsu" userId="0cffdb1c3a2f95f6" providerId="LiveId" clId="{D9D58B0F-C0BC-40BF-8893-F9338AA445DA}" dt="2022-10-07T18:37:51.548" v="1578" actId="20577"/>
          <ac:spMkLst>
            <pc:docMk/>
            <pc:sldMk cId="2415551304" sldId="287"/>
            <ac:spMk id="2" creationId="{35C75127-18E1-735E-7C1F-5C59ED86B361}"/>
          </ac:spMkLst>
        </pc:spChg>
      </pc:sldChg>
      <pc:sldChg chg="modSp new mod ord">
        <pc:chgData name="Aaron Hsu" userId="0cffdb1c3a2f95f6" providerId="LiveId" clId="{D9D58B0F-C0BC-40BF-8893-F9338AA445DA}" dt="2022-10-07T18:43:40.029" v="1617"/>
        <pc:sldMkLst>
          <pc:docMk/>
          <pc:sldMk cId="1493271259" sldId="288"/>
        </pc:sldMkLst>
        <pc:spChg chg="mod">
          <ac:chgData name="Aaron Hsu" userId="0cffdb1c3a2f95f6" providerId="LiveId" clId="{D9D58B0F-C0BC-40BF-8893-F9338AA445DA}" dt="2022-10-07T18:43:16.487" v="1613" actId="404"/>
          <ac:spMkLst>
            <pc:docMk/>
            <pc:sldMk cId="1493271259" sldId="288"/>
            <ac:spMk id="2" creationId="{24FD8454-3CE0-210B-2064-C4A36F594CC5}"/>
          </ac:spMkLst>
        </pc:spChg>
      </pc:sldChg>
      <pc:sldChg chg="modSp new mod">
        <pc:chgData name="Aaron Hsu" userId="0cffdb1c3a2f95f6" providerId="LiveId" clId="{D9D58B0F-C0BC-40BF-8893-F9338AA445DA}" dt="2022-10-07T18:45:24.924" v="1709" actId="404"/>
        <pc:sldMkLst>
          <pc:docMk/>
          <pc:sldMk cId="1132537544" sldId="289"/>
        </pc:sldMkLst>
        <pc:spChg chg="mod">
          <ac:chgData name="Aaron Hsu" userId="0cffdb1c3a2f95f6" providerId="LiveId" clId="{D9D58B0F-C0BC-40BF-8893-F9338AA445DA}" dt="2022-10-07T18:45:24.924" v="1709" actId="404"/>
          <ac:spMkLst>
            <pc:docMk/>
            <pc:sldMk cId="1132537544" sldId="289"/>
            <ac:spMk id="2" creationId="{E66B8B70-A71C-4AA0-A293-0542A2D23BD0}"/>
          </ac:spMkLst>
        </pc:spChg>
      </pc:sldChg>
      <pc:sldChg chg="modSp new mod">
        <pc:chgData name="Aaron Hsu" userId="0cffdb1c3a2f95f6" providerId="LiveId" clId="{D9D58B0F-C0BC-40BF-8893-F9338AA445DA}" dt="2022-10-07T18:47:48.959" v="1749" actId="5793"/>
        <pc:sldMkLst>
          <pc:docMk/>
          <pc:sldMk cId="50888694" sldId="290"/>
        </pc:sldMkLst>
        <pc:spChg chg="mod">
          <ac:chgData name="Aaron Hsu" userId="0cffdb1c3a2f95f6" providerId="LiveId" clId="{D9D58B0F-C0BC-40BF-8893-F9338AA445DA}" dt="2022-10-07T18:47:48.959" v="1749" actId="5793"/>
          <ac:spMkLst>
            <pc:docMk/>
            <pc:sldMk cId="50888694" sldId="290"/>
            <ac:spMk id="2" creationId="{311871DC-ADD2-2BBD-1B2F-6EC60E01FEAD}"/>
          </ac:spMkLst>
        </pc:spChg>
      </pc:sldChg>
      <pc:sldChg chg="modSp new mod">
        <pc:chgData name="Aaron Hsu" userId="0cffdb1c3a2f95f6" providerId="LiveId" clId="{D9D58B0F-C0BC-40BF-8893-F9338AA445DA}" dt="2022-10-07T18:48:11.586" v="1838" actId="404"/>
        <pc:sldMkLst>
          <pc:docMk/>
          <pc:sldMk cId="4127661885" sldId="291"/>
        </pc:sldMkLst>
        <pc:spChg chg="mod">
          <ac:chgData name="Aaron Hsu" userId="0cffdb1c3a2f95f6" providerId="LiveId" clId="{D9D58B0F-C0BC-40BF-8893-F9338AA445DA}" dt="2022-10-07T18:48:11.586" v="1838" actId="404"/>
          <ac:spMkLst>
            <pc:docMk/>
            <pc:sldMk cId="4127661885" sldId="291"/>
            <ac:spMk id="2" creationId="{1D83A223-D52C-AD20-6517-A3CFCBE4584D}"/>
          </ac:spMkLst>
        </pc:spChg>
      </pc:sldChg>
      <pc:sldChg chg="modSp new mod">
        <pc:chgData name="Aaron Hsu" userId="0cffdb1c3a2f95f6" providerId="LiveId" clId="{D9D58B0F-C0BC-40BF-8893-F9338AA445DA}" dt="2022-10-07T18:48:52.457" v="1943" actId="20577"/>
        <pc:sldMkLst>
          <pc:docMk/>
          <pc:sldMk cId="4268485229" sldId="292"/>
        </pc:sldMkLst>
        <pc:spChg chg="mod">
          <ac:chgData name="Aaron Hsu" userId="0cffdb1c3a2f95f6" providerId="LiveId" clId="{D9D58B0F-C0BC-40BF-8893-F9338AA445DA}" dt="2022-10-07T18:48:52.457" v="1943" actId="20577"/>
          <ac:spMkLst>
            <pc:docMk/>
            <pc:sldMk cId="4268485229" sldId="292"/>
            <ac:spMk id="2" creationId="{A25526B1-4672-CB4B-9A68-1C1DCA75AC8D}"/>
          </ac:spMkLst>
        </pc:spChg>
      </pc:sldChg>
      <pc:sldChg chg="modSp new mod">
        <pc:chgData name="Aaron Hsu" userId="0cffdb1c3a2f95f6" providerId="LiveId" clId="{D9D58B0F-C0BC-40BF-8893-F9338AA445DA}" dt="2022-10-08T06:50:48.144" v="2932" actId="404"/>
        <pc:sldMkLst>
          <pc:docMk/>
          <pc:sldMk cId="3510169759" sldId="293"/>
        </pc:sldMkLst>
        <pc:spChg chg="mod">
          <ac:chgData name="Aaron Hsu" userId="0cffdb1c3a2f95f6" providerId="LiveId" clId="{D9D58B0F-C0BC-40BF-8893-F9338AA445DA}" dt="2022-10-08T06:50:48.144" v="2932" actId="404"/>
          <ac:spMkLst>
            <pc:docMk/>
            <pc:sldMk cId="3510169759" sldId="293"/>
            <ac:spMk id="2" creationId="{A19CEE36-1C71-C98E-E7DD-A95EDDFFB91B}"/>
          </ac:spMkLst>
        </pc:spChg>
      </pc:sldChg>
      <pc:sldChg chg="modSp new mod">
        <pc:chgData name="Aaron Hsu" userId="0cffdb1c3a2f95f6" providerId="LiveId" clId="{D9D58B0F-C0BC-40BF-8893-F9338AA445DA}" dt="2022-10-07T18:50:53.765" v="2129" actId="404"/>
        <pc:sldMkLst>
          <pc:docMk/>
          <pc:sldMk cId="346823978" sldId="294"/>
        </pc:sldMkLst>
        <pc:spChg chg="mod">
          <ac:chgData name="Aaron Hsu" userId="0cffdb1c3a2f95f6" providerId="LiveId" clId="{D9D58B0F-C0BC-40BF-8893-F9338AA445DA}" dt="2022-10-07T18:50:53.765" v="2129" actId="404"/>
          <ac:spMkLst>
            <pc:docMk/>
            <pc:sldMk cId="346823978" sldId="294"/>
            <ac:spMk id="2" creationId="{EF3BBF47-8DEE-4A93-9B70-99C1CF629395}"/>
          </ac:spMkLst>
        </pc:spChg>
      </pc:sldChg>
      <pc:sldChg chg="modSp new mod">
        <pc:chgData name="Aaron Hsu" userId="0cffdb1c3a2f95f6" providerId="LiveId" clId="{D9D58B0F-C0BC-40BF-8893-F9338AA445DA}" dt="2022-10-07T18:51:34.853" v="2196" actId="404"/>
        <pc:sldMkLst>
          <pc:docMk/>
          <pc:sldMk cId="1601839045" sldId="295"/>
        </pc:sldMkLst>
        <pc:spChg chg="mod">
          <ac:chgData name="Aaron Hsu" userId="0cffdb1c3a2f95f6" providerId="LiveId" clId="{D9D58B0F-C0BC-40BF-8893-F9338AA445DA}" dt="2022-10-07T18:51:34.853" v="2196" actId="404"/>
          <ac:spMkLst>
            <pc:docMk/>
            <pc:sldMk cId="1601839045" sldId="295"/>
            <ac:spMk id="2" creationId="{5128BC1C-560E-CF9A-9272-57E6C3C26EA0}"/>
          </ac:spMkLst>
        </pc:spChg>
      </pc:sldChg>
      <pc:sldChg chg="modSp new mod">
        <pc:chgData name="Aaron Hsu" userId="0cffdb1c3a2f95f6" providerId="LiveId" clId="{D9D58B0F-C0BC-40BF-8893-F9338AA445DA}" dt="2022-10-07T18:53:40.044" v="2269" actId="20577"/>
        <pc:sldMkLst>
          <pc:docMk/>
          <pc:sldMk cId="3811623235" sldId="296"/>
        </pc:sldMkLst>
        <pc:spChg chg="mod">
          <ac:chgData name="Aaron Hsu" userId="0cffdb1c3a2f95f6" providerId="LiveId" clId="{D9D58B0F-C0BC-40BF-8893-F9338AA445DA}" dt="2022-10-07T18:53:40.044" v="2269" actId="20577"/>
          <ac:spMkLst>
            <pc:docMk/>
            <pc:sldMk cId="3811623235" sldId="296"/>
            <ac:spMk id="2" creationId="{8FB6DA51-ABE0-B8DE-5EB4-657671218F63}"/>
          </ac:spMkLst>
        </pc:spChg>
      </pc:sldChg>
      <pc:sldChg chg="modSp new mod">
        <pc:chgData name="Aaron Hsu" userId="0cffdb1c3a2f95f6" providerId="LiveId" clId="{D9D58B0F-C0BC-40BF-8893-F9338AA445DA}" dt="2022-10-07T18:54:07.085" v="2337" actId="403"/>
        <pc:sldMkLst>
          <pc:docMk/>
          <pc:sldMk cId="3879657214" sldId="297"/>
        </pc:sldMkLst>
        <pc:spChg chg="mod">
          <ac:chgData name="Aaron Hsu" userId="0cffdb1c3a2f95f6" providerId="LiveId" clId="{D9D58B0F-C0BC-40BF-8893-F9338AA445DA}" dt="2022-10-07T18:54:07.085" v="2337" actId="403"/>
          <ac:spMkLst>
            <pc:docMk/>
            <pc:sldMk cId="3879657214" sldId="297"/>
            <ac:spMk id="2" creationId="{3CF66BED-3880-F85B-B31A-8BB9979CC744}"/>
          </ac:spMkLst>
        </pc:spChg>
      </pc:sldChg>
      <pc:sldChg chg="modSp new mod ord">
        <pc:chgData name="Aaron Hsu" userId="0cffdb1c3a2f95f6" providerId="LiveId" clId="{D9D58B0F-C0BC-40BF-8893-F9338AA445DA}" dt="2022-10-08T06:47:47.290" v="2724" actId="403"/>
        <pc:sldMkLst>
          <pc:docMk/>
          <pc:sldMk cId="4078498528" sldId="298"/>
        </pc:sldMkLst>
        <pc:spChg chg="mod">
          <ac:chgData name="Aaron Hsu" userId="0cffdb1c3a2f95f6" providerId="LiveId" clId="{D9D58B0F-C0BC-40BF-8893-F9338AA445DA}" dt="2022-10-08T06:47:47.290" v="2724" actId="403"/>
          <ac:spMkLst>
            <pc:docMk/>
            <pc:sldMk cId="4078498528" sldId="298"/>
            <ac:spMk id="2" creationId="{9B1912C3-D9FF-79E4-E256-8BF00634CA68}"/>
          </ac:spMkLst>
        </pc:spChg>
      </pc:sldChg>
      <pc:sldChg chg="addSp delSp modSp new mod ord">
        <pc:chgData name="Aaron Hsu" userId="0cffdb1c3a2f95f6" providerId="LiveId" clId="{D9D58B0F-C0BC-40BF-8893-F9338AA445DA}" dt="2022-10-08T06:32:45.767" v="2642" actId="404"/>
        <pc:sldMkLst>
          <pc:docMk/>
          <pc:sldMk cId="3329847483" sldId="299"/>
        </pc:sldMkLst>
        <pc:spChg chg="add del mod">
          <ac:chgData name="Aaron Hsu" userId="0cffdb1c3a2f95f6" providerId="LiveId" clId="{D9D58B0F-C0BC-40BF-8893-F9338AA445DA}" dt="2022-10-08T06:32:45.767" v="2642" actId="404"/>
          <ac:spMkLst>
            <pc:docMk/>
            <pc:sldMk cId="3329847483" sldId="299"/>
            <ac:spMk id="2" creationId="{D862A4CF-47D3-1AA1-2ACB-53210140E7BE}"/>
          </ac:spMkLst>
        </pc:spChg>
        <pc:spChg chg="add del mod">
          <ac:chgData name="Aaron Hsu" userId="0cffdb1c3a2f95f6" providerId="LiveId" clId="{D9D58B0F-C0BC-40BF-8893-F9338AA445DA}" dt="2022-10-08T05:45:27.963" v="2404"/>
          <ac:spMkLst>
            <pc:docMk/>
            <pc:sldMk cId="3329847483" sldId="299"/>
            <ac:spMk id="3" creationId="{8E420F22-8DA0-3A56-C084-908A87B78412}"/>
          </ac:spMkLst>
        </pc:spChg>
        <pc:spChg chg="add del mod">
          <ac:chgData name="Aaron Hsu" userId="0cffdb1c3a2f95f6" providerId="LiveId" clId="{D9D58B0F-C0BC-40BF-8893-F9338AA445DA}" dt="2022-10-08T05:46:15.026" v="2436"/>
          <ac:spMkLst>
            <pc:docMk/>
            <pc:sldMk cId="3329847483" sldId="299"/>
            <ac:spMk id="4" creationId="{6BDCA9BE-AEE7-37F4-039C-52B17A24F15D}"/>
          </ac:spMkLst>
        </pc:spChg>
        <pc:spChg chg="add del">
          <ac:chgData name="Aaron Hsu" userId="0cffdb1c3a2f95f6" providerId="LiveId" clId="{D9D58B0F-C0BC-40BF-8893-F9338AA445DA}" dt="2022-10-08T05:46:10.137" v="2423"/>
          <ac:spMkLst>
            <pc:docMk/>
            <pc:sldMk cId="3329847483" sldId="299"/>
            <ac:spMk id="5" creationId="{77F2C0DD-91A8-36D7-2D41-74D174A218E8}"/>
          </ac:spMkLst>
        </pc:spChg>
      </pc:sldChg>
      <pc:sldChg chg="modSp new mod ord">
        <pc:chgData name="Aaron Hsu" userId="0cffdb1c3a2f95f6" providerId="LiveId" clId="{D9D58B0F-C0BC-40BF-8893-F9338AA445DA}" dt="2022-10-08T06:30:59.685" v="2637" actId="404"/>
        <pc:sldMkLst>
          <pc:docMk/>
          <pc:sldMk cId="3320906494" sldId="300"/>
        </pc:sldMkLst>
        <pc:spChg chg="mod">
          <ac:chgData name="Aaron Hsu" userId="0cffdb1c3a2f95f6" providerId="LiveId" clId="{D9D58B0F-C0BC-40BF-8893-F9338AA445DA}" dt="2022-10-08T06:30:59.685" v="2637" actId="404"/>
          <ac:spMkLst>
            <pc:docMk/>
            <pc:sldMk cId="3320906494" sldId="300"/>
            <ac:spMk id="2" creationId="{72AB325E-426B-7EA0-6731-FDD1A1165EAE}"/>
          </ac:spMkLst>
        </pc:spChg>
      </pc:sldChg>
      <pc:sldChg chg="new del">
        <pc:chgData name="Aaron Hsu" userId="0cffdb1c3a2f95f6" providerId="LiveId" clId="{D9D58B0F-C0BC-40BF-8893-F9338AA445DA}" dt="2022-10-08T06:00:33.174" v="2546" actId="680"/>
        <pc:sldMkLst>
          <pc:docMk/>
          <pc:sldMk cId="1123890703" sldId="301"/>
        </pc:sldMkLst>
      </pc:sldChg>
      <pc:sldChg chg="new del">
        <pc:chgData name="Aaron Hsu" userId="0cffdb1c3a2f95f6" providerId="LiveId" clId="{D9D58B0F-C0BC-40BF-8893-F9338AA445DA}" dt="2022-10-08T06:00:28.031" v="2544" actId="680"/>
        <pc:sldMkLst>
          <pc:docMk/>
          <pc:sldMk cId="2207266112" sldId="301"/>
        </pc:sldMkLst>
      </pc:sldChg>
      <pc:sldChg chg="addSp delSp modSp add mod">
        <pc:chgData name="Aaron Hsu" userId="0cffdb1c3a2f95f6" providerId="LiveId" clId="{D9D58B0F-C0BC-40BF-8893-F9338AA445DA}" dt="2022-10-08T06:09:17.377" v="2603" actId="20577"/>
        <pc:sldMkLst>
          <pc:docMk/>
          <pc:sldMk cId="3025048394" sldId="301"/>
        </pc:sldMkLst>
        <pc:spChg chg="mod">
          <ac:chgData name="Aaron Hsu" userId="0cffdb1c3a2f95f6" providerId="LiveId" clId="{D9D58B0F-C0BC-40BF-8893-F9338AA445DA}" dt="2022-10-08T06:09:17.377" v="2603" actId="20577"/>
          <ac:spMkLst>
            <pc:docMk/>
            <pc:sldMk cId="3025048394" sldId="301"/>
            <ac:spMk id="2" creationId="{72AB325E-426B-7EA0-6731-FDD1A1165EAE}"/>
          </ac:spMkLst>
        </pc:spChg>
        <pc:spChg chg="add del">
          <ac:chgData name="Aaron Hsu" userId="0cffdb1c3a2f95f6" providerId="LiveId" clId="{D9D58B0F-C0BC-40BF-8893-F9338AA445DA}" dt="2022-10-08T06:00:55.878" v="2559"/>
          <ac:spMkLst>
            <pc:docMk/>
            <pc:sldMk cId="3025048394" sldId="301"/>
            <ac:spMk id="3" creationId="{75C638BA-5773-4DDE-EFE7-1847C98C960A}"/>
          </ac:spMkLst>
        </pc:spChg>
        <pc:spChg chg="add del">
          <ac:chgData name="Aaron Hsu" userId="0cffdb1c3a2f95f6" providerId="LiveId" clId="{D9D58B0F-C0BC-40BF-8893-F9338AA445DA}" dt="2022-10-08T06:01:58.881" v="2579"/>
          <ac:spMkLst>
            <pc:docMk/>
            <pc:sldMk cId="3025048394" sldId="301"/>
            <ac:spMk id="4" creationId="{6CB2D3D2-47B7-EFFC-85F7-16927A562353}"/>
          </ac:spMkLst>
        </pc:spChg>
      </pc:sldChg>
      <pc:sldChg chg="modSp add mod">
        <pc:chgData name="Aaron Hsu" userId="0cffdb1c3a2f95f6" providerId="LiveId" clId="{D9D58B0F-C0BC-40BF-8893-F9338AA445DA}" dt="2022-10-08T06:26:16.798" v="2627" actId="403"/>
        <pc:sldMkLst>
          <pc:docMk/>
          <pc:sldMk cId="557492468" sldId="302"/>
        </pc:sldMkLst>
        <pc:spChg chg="mod">
          <ac:chgData name="Aaron Hsu" userId="0cffdb1c3a2f95f6" providerId="LiveId" clId="{D9D58B0F-C0BC-40BF-8893-F9338AA445DA}" dt="2022-10-08T06:26:16.798" v="2627" actId="403"/>
          <ac:spMkLst>
            <pc:docMk/>
            <pc:sldMk cId="557492468" sldId="302"/>
            <ac:spMk id="2" creationId="{D862A4CF-47D3-1AA1-2ACB-53210140E7BE}"/>
          </ac:spMkLst>
        </pc:spChg>
      </pc:sldChg>
      <pc:sldChg chg="addSp modSp new mod">
        <pc:chgData name="Aaron Hsu" userId="0cffdb1c3a2f95f6" providerId="LiveId" clId="{D9D58B0F-C0BC-40BF-8893-F9338AA445DA}" dt="2022-10-11T08:51:36.601" v="3666" actId="20577"/>
        <pc:sldMkLst>
          <pc:docMk/>
          <pc:sldMk cId="1714162284" sldId="303"/>
        </pc:sldMkLst>
        <pc:spChg chg="mod">
          <ac:chgData name="Aaron Hsu" userId="0cffdb1c3a2f95f6" providerId="LiveId" clId="{D9D58B0F-C0BC-40BF-8893-F9338AA445DA}" dt="2022-10-11T08:51:36.601" v="3666" actId="20577"/>
          <ac:spMkLst>
            <pc:docMk/>
            <pc:sldMk cId="1714162284" sldId="303"/>
            <ac:spMk id="2" creationId="{DE50EF4D-8ADB-6CC2-EB5B-2BB9CAF6DD91}"/>
          </ac:spMkLst>
        </pc:spChg>
        <pc:picChg chg="add">
          <ac:chgData name="Aaron Hsu" userId="0cffdb1c3a2f95f6" providerId="LiveId" clId="{D9D58B0F-C0BC-40BF-8893-F9338AA445DA}" dt="2022-10-08T06:42:27.103" v="2644" actId="22"/>
          <ac:picMkLst>
            <pc:docMk/>
            <pc:sldMk cId="1714162284" sldId="303"/>
            <ac:picMk id="4" creationId="{EA842B65-B201-F844-8547-2C5BAE74E11B}"/>
          </ac:picMkLst>
        </pc:picChg>
      </pc:sldChg>
      <pc:sldChg chg="modSp new mod">
        <pc:chgData name="Aaron Hsu" userId="0cffdb1c3a2f95f6" providerId="LiveId" clId="{D9D58B0F-C0BC-40BF-8893-F9338AA445DA}" dt="2022-10-08T06:49:46.339" v="2871" actId="20577"/>
        <pc:sldMkLst>
          <pc:docMk/>
          <pc:sldMk cId="1939821132" sldId="304"/>
        </pc:sldMkLst>
        <pc:spChg chg="mod">
          <ac:chgData name="Aaron Hsu" userId="0cffdb1c3a2f95f6" providerId="LiveId" clId="{D9D58B0F-C0BC-40BF-8893-F9338AA445DA}" dt="2022-10-08T06:49:46.339" v="2871" actId="20577"/>
          <ac:spMkLst>
            <pc:docMk/>
            <pc:sldMk cId="1939821132" sldId="304"/>
            <ac:spMk id="2" creationId="{7D16F50B-25F1-4B62-3C9B-31C4CF9AC11E}"/>
          </ac:spMkLst>
        </pc:spChg>
      </pc:sldChg>
      <pc:sldChg chg="modSp new mod">
        <pc:chgData name="Aaron Hsu" userId="0cffdb1c3a2f95f6" providerId="LiveId" clId="{D9D58B0F-C0BC-40BF-8893-F9338AA445DA}" dt="2022-10-08T06:51:33.564" v="2949" actId="404"/>
        <pc:sldMkLst>
          <pc:docMk/>
          <pc:sldMk cId="1852376800" sldId="305"/>
        </pc:sldMkLst>
        <pc:spChg chg="mod">
          <ac:chgData name="Aaron Hsu" userId="0cffdb1c3a2f95f6" providerId="LiveId" clId="{D9D58B0F-C0BC-40BF-8893-F9338AA445DA}" dt="2022-10-08T06:51:33.564" v="2949" actId="404"/>
          <ac:spMkLst>
            <pc:docMk/>
            <pc:sldMk cId="1852376800" sldId="305"/>
            <ac:spMk id="2" creationId="{3DCC8B4E-1B77-5153-0807-298EF54E2518}"/>
          </ac:spMkLst>
        </pc:spChg>
      </pc:sldChg>
      <pc:sldChg chg="del">
        <pc:chgData name="Aaron Hsu" userId="0cffdb1c3a2f95f6" providerId="LiveId" clId="{D9D58B0F-C0BC-40BF-8893-F9338AA445DA}" dt="2022-10-08T15:28:02.045" v="3208" actId="47"/>
        <pc:sldMkLst>
          <pc:docMk/>
          <pc:sldMk cId="627384306" sldId="306"/>
        </pc:sldMkLst>
      </pc:sldChg>
      <pc:sldChg chg="modSp new mod">
        <pc:chgData name="Aaron Hsu" userId="0cffdb1c3a2f95f6" providerId="LiveId" clId="{D9D58B0F-C0BC-40BF-8893-F9338AA445DA}" dt="2022-10-08T09:03:42.152" v="3020" actId="404"/>
        <pc:sldMkLst>
          <pc:docMk/>
          <pc:sldMk cId="782379243" sldId="307"/>
        </pc:sldMkLst>
        <pc:spChg chg="mod">
          <ac:chgData name="Aaron Hsu" userId="0cffdb1c3a2f95f6" providerId="LiveId" clId="{D9D58B0F-C0BC-40BF-8893-F9338AA445DA}" dt="2022-10-08T09:03:42.152" v="3020" actId="404"/>
          <ac:spMkLst>
            <pc:docMk/>
            <pc:sldMk cId="782379243" sldId="307"/>
            <ac:spMk id="2" creationId="{511BE600-F87F-C039-8987-9BB0CE936ECC}"/>
          </ac:spMkLst>
        </pc:spChg>
      </pc:sldChg>
      <pc:sldChg chg="modSp new mod ord">
        <pc:chgData name="Aaron Hsu" userId="0cffdb1c3a2f95f6" providerId="LiveId" clId="{D9D58B0F-C0BC-40BF-8893-F9338AA445DA}" dt="2022-10-11T08:54:00.571" v="3672"/>
        <pc:sldMkLst>
          <pc:docMk/>
          <pc:sldMk cId="2997040604" sldId="308"/>
        </pc:sldMkLst>
        <pc:spChg chg="mod">
          <ac:chgData name="Aaron Hsu" userId="0cffdb1c3a2f95f6" providerId="LiveId" clId="{D9D58B0F-C0BC-40BF-8893-F9338AA445DA}" dt="2022-10-08T09:04:27.716" v="3066" actId="404"/>
          <ac:spMkLst>
            <pc:docMk/>
            <pc:sldMk cId="2997040604" sldId="308"/>
            <ac:spMk id="2" creationId="{0940E83E-5DFA-AFFE-9FEB-70A023704299}"/>
          </ac:spMkLst>
        </pc:spChg>
      </pc:sldChg>
      <pc:sldChg chg="modSp new mod">
        <pc:chgData name="Aaron Hsu" userId="0cffdb1c3a2f95f6" providerId="LiveId" clId="{D9D58B0F-C0BC-40BF-8893-F9338AA445DA}" dt="2022-10-08T09:04:47.004" v="3133" actId="404"/>
        <pc:sldMkLst>
          <pc:docMk/>
          <pc:sldMk cId="1947392647" sldId="309"/>
        </pc:sldMkLst>
        <pc:spChg chg="mod">
          <ac:chgData name="Aaron Hsu" userId="0cffdb1c3a2f95f6" providerId="LiveId" clId="{D9D58B0F-C0BC-40BF-8893-F9338AA445DA}" dt="2022-10-08T09:04:47.004" v="3133" actId="404"/>
          <ac:spMkLst>
            <pc:docMk/>
            <pc:sldMk cId="1947392647" sldId="309"/>
            <ac:spMk id="2" creationId="{93BC4425-96AE-F59C-9712-F6FA254D3A69}"/>
          </ac:spMkLst>
        </pc:spChg>
      </pc:sldChg>
      <pc:sldChg chg="modSp new mod">
        <pc:chgData name="Aaron Hsu" userId="0cffdb1c3a2f95f6" providerId="LiveId" clId="{D9D58B0F-C0BC-40BF-8893-F9338AA445DA}" dt="2022-10-08T09:05:48.772" v="3188" actId="20577"/>
        <pc:sldMkLst>
          <pc:docMk/>
          <pc:sldMk cId="2766707607" sldId="310"/>
        </pc:sldMkLst>
        <pc:spChg chg="mod">
          <ac:chgData name="Aaron Hsu" userId="0cffdb1c3a2f95f6" providerId="LiveId" clId="{D9D58B0F-C0BC-40BF-8893-F9338AA445DA}" dt="2022-10-08T09:05:48.772" v="3188" actId="20577"/>
          <ac:spMkLst>
            <pc:docMk/>
            <pc:sldMk cId="2766707607" sldId="310"/>
            <ac:spMk id="2" creationId="{F3449567-A5B3-A8D8-097C-0D04B5A8D0D0}"/>
          </ac:spMkLst>
        </pc:spChg>
      </pc:sldChg>
      <pc:sldChg chg="modSp new mod">
        <pc:chgData name="Aaron Hsu" userId="0cffdb1c3a2f95f6" providerId="LiveId" clId="{D9D58B0F-C0BC-40BF-8893-F9338AA445DA}" dt="2022-10-08T09:06:11.251" v="3207" actId="404"/>
        <pc:sldMkLst>
          <pc:docMk/>
          <pc:sldMk cId="531954443" sldId="311"/>
        </pc:sldMkLst>
        <pc:spChg chg="mod">
          <ac:chgData name="Aaron Hsu" userId="0cffdb1c3a2f95f6" providerId="LiveId" clId="{D9D58B0F-C0BC-40BF-8893-F9338AA445DA}" dt="2022-10-08T09:06:11.251" v="3207" actId="404"/>
          <ac:spMkLst>
            <pc:docMk/>
            <pc:sldMk cId="531954443" sldId="311"/>
            <ac:spMk id="2" creationId="{460E4568-322A-D89B-415E-28154ABB180C}"/>
          </ac:spMkLst>
        </pc:spChg>
      </pc:sldChg>
      <pc:sldChg chg="modSp new mod">
        <pc:chgData name="Aaron Hsu" userId="0cffdb1c3a2f95f6" providerId="LiveId" clId="{D9D58B0F-C0BC-40BF-8893-F9338AA445DA}" dt="2022-10-08T09:02:57.886" v="2979" actId="404"/>
        <pc:sldMkLst>
          <pc:docMk/>
          <pc:sldMk cId="421091968" sldId="312"/>
        </pc:sldMkLst>
        <pc:spChg chg="mod">
          <ac:chgData name="Aaron Hsu" userId="0cffdb1c3a2f95f6" providerId="LiveId" clId="{D9D58B0F-C0BC-40BF-8893-F9338AA445DA}" dt="2022-10-08T09:02:57.886" v="2979" actId="404"/>
          <ac:spMkLst>
            <pc:docMk/>
            <pc:sldMk cId="421091968" sldId="312"/>
            <ac:spMk id="2" creationId="{75DF58CF-40A2-0809-55A4-ACA69D954E5F}"/>
          </ac:spMkLst>
        </pc:spChg>
      </pc:sldChg>
      <pc:sldChg chg="modSp new mod ord">
        <pc:chgData name="Aaron Hsu" userId="0cffdb1c3a2f95f6" providerId="LiveId" clId="{D9D58B0F-C0BC-40BF-8893-F9338AA445DA}" dt="2022-10-11T08:53:53.952" v="3670"/>
        <pc:sldMkLst>
          <pc:docMk/>
          <pc:sldMk cId="1402129776" sldId="313"/>
        </pc:sldMkLst>
        <pc:spChg chg="mod">
          <ac:chgData name="Aaron Hsu" userId="0cffdb1c3a2f95f6" providerId="LiveId" clId="{D9D58B0F-C0BC-40BF-8893-F9338AA445DA}" dt="2022-10-08T15:29:03.122" v="3243" actId="404"/>
          <ac:spMkLst>
            <pc:docMk/>
            <pc:sldMk cId="1402129776" sldId="313"/>
            <ac:spMk id="2" creationId="{5FADBD44-6279-977C-7CF0-328AEA0C3663}"/>
          </ac:spMkLst>
        </pc:spChg>
      </pc:sldChg>
      <pc:sldChg chg="modSp new mod">
        <pc:chgData name="Aaron Hsu" userId="0cffdb1c3a2f95f6" providerId="LiveId" clId="{D9D58B0F-C0BC-40BF-8893-F9338AA445DA}" dt="2022-10-08T15:32:26.058" v="3510" actId="20577"/>
        <pc:sldMkLst>
          <pc:docMk/>
          <pc:sldMk cId="1560023519" sldId="314"/>
        </pc:sldMkLst>
        <pc:spChg chg="mod">
          <ac:chgData name="Aaron Hsu" userId="0cffdb1c3a2f95f6" providerId="LiveId" clId="{D9D58B0F-C0BC-40BF-8893-F9338AA445DA}" dt="2022-10-08T15:32:26.058" v="3510" actId="20577"/>
          <ac:spMkLst>
            <pc:docMk/>
            <pc:sldMk cId="1560023519" sldId="314"/>
            <ac:spMk id="2" creationId="{8217FC70-2864-C995-DF77-F64F5A0155F9}"/>
          </ac:spMkLst>
        </pc:spChg>
      </pc:sldChg>
      <pc:sldChg chg="modSp new mod">
        <pc:chgData name="Aaron Hsu" userId="0cffdb1c3a2f95f6" providerId="LiveId" clId="{D9D58B0F-C0BC-40BF-8893-F9338AA445DA}" dt="2022-10-11T08:47:11.464" v="3588" actId="20577"/>
        <pc:sldMkLst>
          <pc:docMk/>
          <pc:sldMk cId="2188920428" sldId="315"/>
        </pc:sldMkLst>
        <pc:spChg chg="mod">
          <ac:chgData name="Aaron Hsu" userId="0cffdb1c3a2f95f6" providerId="LiveId" clId="{D9D58B0F-C0BC-40BF-8893-F9338AA445DA}" dt="2022-10-11T08:47:11.464" v="3588" actId="20577"/>
          <ac:spMkLst>
            <pc:docMk/>
            <pc:sldMk cId="2188920428" sldId="315"/>
            <ac:spMk id="2" creationId="{11E350A6-C7E4-7D88-73CF-EAA6E62C034B}"/>
          </ac:spMkLst>
        </pc:spChg>
      </pc:sldChg>
      <pc:sldChg chg="del">
        <pc:chgData name="Aaron Hsu" userId="0cffdb1c3a2f95f6" providerId="LiveId" clId="{D9D58B0F-C0BC-40BF-8893-F9338AA445DA}" dt="2022-10-07T14:36:00.460" v="33" actId="47"/>
        <pc:sldMkLst>
          <pc:docMk/>
          <pc:sldMk cId="1788839490" sldId="418"/>
        </pc:sldMkLst>
      </pc:sldChg>
      <pc:sldChg chg="del">
        <pc:chgData name="Aaron Hsu" userId="0cffdb1c3a2f95f6" providerId="LiveId" clId="{D9D58B0F-C0BC-40BF-8893-F9338AA445DA}" dt="2022-10-07T14:35:49.668" v="9" actId="47"/>
        <pc:sldMkLst>
          <pc:docMk/>
          <pc:sldMk cId="2271063651" sldId="419"/>
        </pc:sldMkLst>
      </pc:sldChg>
      <pc:sldChg chg="del">
        <pc:chgData name="Aaron Hsu" userId="0cffdb1c3a2f95f6" providerId="LiveId" clId="{D9D58B0F-C0BC-40BF-8893-F9338AA445DA}" dt="2022-10-07T14:35:50.137" v="10" actId="47"/>
        <pc:sldMkLst>
          <pc:docMk/>
          <pc:sldMk cId="3922991805" sldId="420"/>
        </pc:sldMkLst>
      </pc:sldChg>
      <pc:sldChg chg="add del">
        <pc:chgData name="Aaron Hsu" userId="0cffdb1c3a2f95f6" providerId="LiveId" clId="{D9D58B0F-C0BC-40BF-8893-F9338AA445DA}" dt="2022-10-07T14:35:49.137" v="8" actId="47"/>
        <pc:sldMkLst>
          <pc:docMk/>
          <pc:sldMk cId="1730849205" sldId="421"/>
        </pc:sldMkLst>
      </pc:sldChg>
      <pc:sldChg chg="del">
        <pc:chgData name="Aaron Hsu" userId="0cffdb1c3a2f95f6" providerId="LiveId" clId="{D9D58B0F-C0BC-40BF-8893-F9338AA445DA}" dt="2022-10-07T14:35:52.166" v="15" actId="47"/>
        <pc:sldMkLst>
          <pc:docMk/>
          <pc:sldMk cId="3121542516" sldId="422"/>
        </pc:sldMkLst>
      </pc:sldChg>
      <pc:sldChg chg="del">
        <pc:chgData name="Aaron Hsu" userId="0cffdb1c3a2f95f6" providerId="LiveId" clId="{D9D58B0F-C0BC-40BF-8893-F9338AA445DA}" dt="2022-10-07T14:35:55.087" v="22" actId="47"/>
        <pc:sldMkLst>
          <pc:docMk/>
          <pc:sldMk cId="251343321" sldId="423"/>
        </pc:sldMkLst>
      </pc:sldChg>
      <pc:sldChg chg="del">
        <pc:chgData name="Aaron Hsu" userId="0cffdb1c3a2f95f6" providerId="LiveId" clId="{D9D58B0F-C0BC-40BF-8893-F9338AA445DA}" dt="2022-10-07T14:35:58.351" v="30" actId="47"/>
        <pc:sldMkLst>
          <pc:docMk/>
          <pc:sldMk cId="2531467429" sldId="424"/>
        </pc:sldMkLst>
      </pc:sldChg>
      <pc:sldChg chg="del">
        <pc:chgData name="Aaron Hsu" userId="0cffdb1c3a2f95f6" providerId="LiveId" clId="{D9D58B0F-C0BC-40BF-8893-F9338AA445DA}" dt="2022-10-07T14:35:55.461" v="23" actId="47"/>
        <pc:sldMkLst>
          <pc:docMk/>
          <pc:sldMk cId="2791320285" sldId="425"/>
        </pc:sldMkLst>
      </pc:sldChg>
      <pc:sldChg chg="del">
        <pc:chgData name="Aaron Hsu" userId="0cffdb1c3a2f95f6" providerId="LiveId" clId="{D9D58B0F-C0BC-40BF-8893-F9338AA445DA}" dt="2022-10-07T14:35:57.945" v="29" actId="47"/>
        <pc:sldMkLst>
          <pc:docMk/>
          <pc:sldMk cId="659366599" sldId="426"/>
        </pc:sldMkLst>
      </pc:sldChg>
      <pc:sldChg chg="del">
        <pc:chgData name="Aaron Hsu" userId="0cffdb1c3a2f95f6" providerId="LiveId" clId="{D9D58B0F-C0BC-40BF-8893-F9338AA445DA}" dt="2022-10-07T14:35:55.851" v="24" actId="47"/>
        <pc:sldMkLst>
          <pc:docMk/>
          <pc:sldMk cId="2733389598" sldId="427"/>
        </pc:sldMkLst>
      </pc:sldChg>
      <pc:sldChg chg="del">
        <pc:chgData name="Aaron Hsu" userId="0cffdb1c3a2f95f6" providerId="LiveId" clId="{D9D58B0F-C0BC-40BF-8893-F9338AA445DA}" dt="2022-10-07T14:35:57.039" v="27" actId="47"/>
        <pc:sldMkLst>
          <pc:docMk/>
          <pc:sldMk cId="4212725353" sldId="428"/>
        </pc:sldMkLst>
      </pc:sldChg>
      <pc:sldChg chg="del">
        <pc:chgData name="Aaron Hsu" userId="0cffdb1c3a2f95f6" providerId="LiveId" clId="{D9D58B0F-C0BC-40BF-8893-F9338AA445DA}" dt="2022-10-07T14:35:56.196" v="25" actId="47"/>
        <pc:sldMkLst>
          <pc:docMk/>
          <pc:sldMk cId="2185192507" sldId="429"/>
        </pc:sldMkLst>
      </pc:sldChg>
      <pc:sldChg chg="del">
        <pc:chgData name="Aaron Hsu" userId="0cffdb1c3a2f95f6" providerId="LiveId" clId="{D9D58B0F-C0BC-40BF-8893-F9338AA445DA}" dt="2022-10-07T14:35:56.608" v="26" actId="47"/>
        <pc:sldMkLst>
          <pc:docMk/>
          <pc:sldMk cId="2055944733" sldId="430"/>
        </pc:sldMkLst>
      </pc:sldChg>
      <pc:sldChg chg="del">
        <pc:chgData name="Aaron Hsu" userId="0cffdb1c3a2f95f6" providerId="LiveId" clId="{D9D58B0F-C0BC-40BF-8893-F9338AA445DA}" dt="2022-10-07T14:35:57.493" v="28" actId="47"/>
        <pc:sldMkLst>
          <pc:docMk/>
          <pc:sldMk cId="3248552902" sldId="431"/>
        </pc:sldMkLst>
      </pc:sldChg>
      <pc:sldChg chg="del">
        <pc:chgData name="Aaron Hsu" userId="0cffdb1c3a2f95f6" providerId="LiveId" clId="{D9D58B0F-C0BC-40BF-8893-F9338AA445DA}" dt="2022-10-07T14:35:58.728" v="31" actId="47"/>
        <pc:sldMkLst>
          <pc:docMk/>
          <pc:sldMk cId="966443657" sldId="432"/>
        </pc:sldMkLst>
      </pc:sldChg>
      <pc:sldChg chg="del">
        <pc:chgData name="Aaron Hsu" userId="0cffdb1c3a2f95f6" providerId="LiveId" clId="{D9D58B0F-C0BC-40BF-8893-F9338AA445DA}" dt="2022-10-07T14:35:59.102" v="32" actId="47"/>
        <pc:sldMkLst>
          <pc:docMk/>
          <pc:sldMk cId="3079206176" sldId="433"/>
        </pc:sldMkLst>
      </pc:sldChg>
      <pc:sldChg chg="del">
        <pc:chgData name="Aaron Hsu" userId="0cffdb1c3a2f95f6" providerId="LiveId" clId="{D9D58B0F-C0BC-40BF-8893-F9338AA445DA}" dt="2022-10-07T14:35:53.024" v="17" actId="47"/>
        <pc:sldMkLst>
          <pc:docMk/>
          <pc:sldMk cId="518271366" sldId="434"/>
        </pc:sldMkLst>
      </pc:sldChg>
      <pc:sldChg chg="del">
        <pc:chgData name="Aaron Hsu" userId="0cffdb1c3a2f95f6" providerId="LiveId" clId="{D9D58B0F-C0BC-40BF-8893-F9338AA445DA}" dt="2022-10-07T14:35:53.507" v="18" actId="47"/>
        <pc:sldMkLst>
          <pc:docMk/>
          <pc:sldMk cId="4067896374" sldId="435"/>
        </pc:sldMkLst>
      </pc:sldChg>
      <pc:sldChg chg="del">
        <pc:chgData name="Aaron Hsu" userId="0cffdb1c3a2f95f6" providerId="LiveId" clId="{D9D58B0F-C0BC-40BF-8893-F9338AA445DA}" dt="2022-10-07T14:35:54.711" v="21" actId="47"/>
        <pc:sldMkLst>
          <pc:docMk/>
          <pc:sldMk cId="766551321" sldId="436"/>
        </pc:sldMkLst>
      </pc:sldChg>
      <pc:sldChg chg="del">
        <pc:chgData name="Aaron Hsu" userId="0cffdb1c3a2f95f6" providerId="LiveId" clId="{D9D58B0F-C0BC-40BF-8893-F9338AA445DA}" dt="2022-10-07T14:35:50.619" v="11" actId="47"/>
        <pc:sldMkLst>
          <pc:docMk/>
          <pc:sldMk cId="3352336813" sldId="437"/>
        </pc:sldMkLst>
      </pc:sldChg>
      <pc:sldChg chg="del">
        <pc:chgData name="Aaron Hsu" userId="0cffdb1c3a2f95f6" providerId="LiveId" clId="{D9D58B0F-C0BC-40BF-8893-F9338AA445DA}" dt="2022-10-07T14:35:51.010" v="12" actId="47"/>
        <pc:sldMkLst>
          <pc:docMk/>
          <pc:sldMk cId="3244447087" sldId="438"/>
        </pc:sldMkLst>
      </pc:sldChg>
      <pc:sldChg chg="del">
        <pc:chgData name="Aaron Hsu" userId="0cffdb1c3a2f95f6" providerId="LiveId" clId="{D9D58B0F-C0BC-40BF-8893-F9338AA445DA}" dt="2022-10-07T14:35:51.354" v="13" actId="47"/>
        <pc:sldMkLst>
          <pc:docMk/>
          <pc:sldMk cId="1484186999" sldId="439"/>
        </pc:sldMkLst>
      </pc:sldChg>
      <pc:sldChg chg="del">
        <pc:chgData name="Aaron Hsu" userId="0cffdb1c3a2f95f6" providerId="LiveId" clId="{D9D58B0F-C0BC-40BF-8893-F9338AA445DA}" dt="2022-10-07T14:35:52.540" v="16" actId="47"/>
        <pc:sldMkLst>
          <pc:docMk/>
          <pc:sldMk cId="3192880942" sldId="440"/>
        </pc:sldMkLst>
      </pc:sldChg>
      <pc:sldChg chg="del">
        <pc:chgData name="Aaron Hsu" userId="0cffdb1c3a2f95f6" providerId="LiveId" clId="{D9D58B0F-C0BC-40BF-8893-F9338AA445DA}" dt="2022-10-07T14:35:54.289" v="20" actId="47"/>
        <pc:sldMkLst>
          <pc:docMk/>
          <pc:sldMk cId="2200619305" sldId="441"/>
        </pc:sldMkLst>
      </pc:sldChg>
      <pc:sldChg chg="modSp del mod">
        <pc:chgData name="Aaron Hsu" userId="0cffdb1c3a2f95f6" providerId="LiveId" clId="{D9D58B0F-C0BC-40BF-8893-F9338AA445DA}" dt="2022-10-07T14:35:51.775" v="14" actId="47"/>
        <pc:sldMkLst>
          <pc:docMk/>
          <pc:sldMk cId="3731029468" sldId="442"/>
        </pc:sldMkLst>
        <pc:spChg chg="mod">
          <ac:chgData name="Aaron Hsu" userId="0cffdb1c3a2f95f6" providerId="LiveId" clId="{D9D58B0F-C0BC-40BF-8893-F9338AA445DA}" dt="2022-10-07T14:35:43.709" v="7" actId="27636"/>
          <ac:spMkLst>
            <pc:docMk/>
            <pc:sldMk cId="3731029468" sldId="442"/>
            <ac:spMk id="2" creationId="{F5A751A0-4B7D-4174-8888-E686F75CD87F}"/>
          </ac:spMkLst>
        </pc:spChg>
      </pc:sldChg>
      <pc:sldChg chg="del">
        <pc:chgData name="Aaron Hsu" userId="0cffdb1c3a2f95f6" providerId="LiveId" clId="{D9D58B0F-C0BC-40BF-8893-F9338AA445DA}" dt="2022-10-07T14:35:53.945" v="19" actId="47"/>
        <pc:sldMkLst>
          <pc:docMk/>
          <pc:sldMk cId="2449718700" sldId="443"/>
        </pc:sldMkLst>
      </pc:sldChg>
      <pc:sldMasterChg chg="modSldLayout">
        <pc:chgData name="Aaron Hsu" userId="0cffdb1c3a2f95f6" providerId="LiveId" clId="{D9D58B0F-C0BC-40BF-8893-F9338AA445DA}" dt="2022-10-07T14:35:43.642" v="6" actId="2711"/>
        <pc:sldMasterMkLst>
          <pc:docMk/>
          <pc:sldMasterMk cId="154795775" sldId="2147483674"/>
        </pc:sldMasterMkLst>
        <pc:sldLayoutChg chg="modSp">
          <pc:chgData name="Aaron Hsu" userId="0cffdb1c3a2f95f6" providerId="LiveId" clId="{D9D58B0F-C0BC-40BF-8893-F9338AA445DA}" dt="2022-10-07T14:35:43.642" v="6" actId="2711"/>
          <pc:sldLayoutMkLst>
            <pc:docMk/>
            <pc:sldMasterMk cId="154795775" sldId="2147483674"/>
            <pc:sldLayoutMk cId="211133648" sldId="2147483686"/>
          </pc:sldLayoutMkLst>
          <pc:spChg chg="mod">
            <ac:chgData name="Aaron Hsu" userId="0cffdb1c3a2f95f6" providerId="LiveId" clId="{D9D58B0F-C0BC-40BF-8893-F9338AA445DA}" dt="2022-10-07T14:35:43.642" v="6" actId="2711"/>
            <ac:spMkLst>
              <pc:docMk/>
              <pc:sldMasterMk cId="154795775" sldId="2147483674"/>
              <pc:sldLayoutMk cId="211133648" sldId="2147483686"/>
              <ac:spMk id="8" creationId="{9C2C6C6D-1091-455E-9A31-9A64EC6682C6}"/>
            </ac:spMkLst>
          </pc:spChg>
        </pc:sldLayoutChg>
      </pc:sldMasterChg>
    </pc:docChg>
  </pc:docChgLst>
  <pc:docChgLst>
    <pc:chgData name="Aaron Hsu" userId="0cffdb1c3a2f95f6" providerId="LiveId" clId="{9E082AFF-A207-43AD-B66F-38228E08D467}"/>
    <pc:docChg chg="undo redo custSel addSld delSld modSld sldOrd modMainMaster">
      <pc:chgData name="Aaron Hsu" userId="0cffdb1c3a2f95f6" providerId="LiveId" clId="{9E082AFF-A207-43AD-B66F-38228E08D467}" dt="2019-09-09T11:20:25.120" v="910"/>
      <pc:docMkLst>
        <pc:docMk/>
      </pc:docMkLst>
      <pc:sldChg chg="modSp">
        <pc:chgData name="Aaron Hsu" userId="0cffdb1c3a2f95f6" providerId="LiveId" clId="{9E082AFF-A207-43AD-B66F-38228E08D467}" dt="2019-09-09T08:30:29.405" v="754" actId="20577"/>
        <pc:sldMkLst>
          <pc:docMk/>
          <pc:sldMk cId="4112647463" sldId="258"/>
        </pc:sldMkLst>
        <pc:spChg chg="mod">
          <ac:chgData name="Aaron Hsu" userId="0cffdb1c3a2f95f6" providerId="LiveId" clId="{9E082AFF-A207-43AD-B66F-38228E08D467}" dt="2019-09-09T08:30:29.405" v="754" actId="20577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0.642" v="733" actId="404"/>
        <pc:sldMkLst>
          <pc:docMk/>
          <pc:sldMk cId="2271063651" sldId="419"/>
        </pc:sldMkLst>
        <pc:spChg chg="mod">
          <ac:chgData name="Aaron Hsu" userId="0cffdb1c3a2f95f6" providerId="LiveId" clId="{9E082AFF-A207-43AD-B66F-38228E08D467}" dt="2019-09-09T08:28:40.642" v="733" actId="404"/>
          <ac:spMkLst>
            <pc:docMk/>
            <pc:sldMk cId="2271063651" sldId="41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9.037" v="740" actId="404"/>
        <pc:sldMkLst>
          <pc:docMk/>
          <pc:sldMk cId="3922991805" sldId="420"/>
        </pc:sldMkLst>
        <pc:spChg chg="mod">
          <ac:chgData name="Aaron Hsu" userId="0cffdb1c3a2f95f6" providerId="LiveId" clId="{9E082AFF-A207-43AD-B66F-38228E08D467}" dt="2019-09-09T08:28:49.037" v="740" actId="404"/>
          <ac:spMkLst>
            <pc:docMk/>
            <pc:sldMk cId="3922991805" sldId="42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8T15:46:30.545" v="64" actId="403"/>
        <pc:sldMkLst>
          <pc:docMk/>
          <pc:sldMk cId="1730849205" sldId="421"/>
        </pc:sldMkLst>
        <pc:spChg chg="mod">
          <ac:chgData name="Aaron Hsu" userId="0cffdb1c3a2f95f6" providerId="LiveId" clId="{9E082AFF-A207-43AD-B66F-38228E08D467}" dt="2019-09-08T15:46:30.545" v="64" actId="403"/>
          <ac:spMkLst>
            <pc:docMk/>
            <pc:sldMk cId="1730849205" sldId="42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2.131" v="745" actId="404"/>
        <pc:sldMkLst>
          <pc:docMk/>
          <pc:sldMk cId="3121542516" sldId="422"/>
        </pc:sldMkLst>
        <pc:spChg chg="mod">
          <ac:chgData name="Aaron Hsu" userId="0cffdb1c3a2f95f6" providerId="LiveId" clId="{9E082AFF-A207-43AD-B66F-38228E08D467}" dt="2019-09-09T08:29:52.131" v="745" actId="404"/>
          <ac:spMkLst>
            <pc:docMk/>
            <pc:sldMk cId="3121542516" sldId="42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33:02.560" v="781" actId="403"/>
        <pc:sldMkLst>
          <pc:docMk/>
          <pc:sldMk cId="251343321" sldId="423"/>
        </pc:sldMkLst>
        <pc:spChg chg="mod">
          <ac:chgData name="Aaron Hsu" userId="0cffdb1c3a2f95f6" providerId="LiveId" clId="{9E082AFF-A207-43AD-B66F-38228E08D467}" dt="2019-09-09T08:33:02.560" v="781" actId="403"/>
          <ac:spMkLst>
            <pc:docMk/>
            <pc:sldMk cId="251343321" sldId="423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2:07.241" v="694" actId="403"/>
        <pc:sldMkLst>
          <pc:docMk/>
          <pc:sldMk cId="2531467429" sldId="424"/>
        </pc:sldMkLst>
        <pc:spChg chg="mod">
          <ac:chgData name="Aaron Hsu" userId="0cffdb1c3a2f95f6" providerId="LiveId" clId="{9E082AFF-A207-43AD-B66F-38228E08D467}" dt="2019-09-09T08:22:07.241" v="694" actId="403"/>
          <ac:spMkLst>
            <pc:docMk/>
            <pc:sldMk cId="2531467429" sldId="424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45.784" v="690" actId="403"/>
        <pc:sldMkLst>
          <pc:docMk/>
          <pc:sldMk cId="2791320285" sldId="425"/>
        </pc:sldMkLst>
        <pc:spChg chg="mod">
          <ac:chgData name="Aaron Hsu" userId="0cffdb1c3a2f95f6" providerId="LiveId" clId="{9E082AFF-A207-43AD-B66F-38228E08D467}" dt="2019-09-09T08:21:45.784" v="690" actId="403"/>
          <ac:spMkLst>
            <pc:docMk/>
            <pc:sldMk cId="2791320285" sldId="42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56.336" v="692" actId="403"/>
        <pc:sldMkLst>
          <pc:docMk/>
          <pc:sldMk cId="659366599" sldId="426"/>
        </pc:sldMkLst>
        <pc:spChg chg="mod">
          <ac:chgData name="Aaron Hsu" userId="0cffdb1c3a2f95f6" providerId="LiveId" clId="{9E082AFF-A207-43AD-B66F-38228E08D467}" dt="2019-09-09T08:21:56.336" v="692" actId="403"/>
          <ac:spMkLst>
            <pc:docMk/>
            <pc:sldMk cId="659366599" sldId="426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36.171" v="689" actId="403"/>
        <pc:sldMkLst>
          <pc:docMk/>
          <pc:sldMk cId="2733389598" sldId="427"/>
        </pc:sldMkLst>
        <pc:spChg chg="mod">
          <ac:chgData name="Aaron Hsu" userId="0cffdb1c3a2f95f6" providerId="LiveId" clId="{9E082AFF-A207-43AD-B66F-38228E08D467}" dt="2019-09-09T08:21:36.171" v="689" actId="403"/>
          <ac:spMkLst>
            <pc:docMk/>
            <pc:sldMk cId="2733389598" sldId="42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14.377" v="686" actId="403"/>
        <pc:sldMkLst>
          <pc:docMk/>
          <pc:sldMk cId="4212725353" sldId="428"/>
        </pc:sldMkLst>
        <pc:spChg chg="mod">
          <ac:chgData name="Aaron Hsu" userId="0cffdb1c3a2f95f6" providerId="LiveId" clId="{9E082AFF-A207-43AD-B66F-38228E08D467}" dt="2019-09-09T08:21:14.377" v="686" actId="403"/>
          <ac:spMkLst>
            <pc:docMk/>
            <pc:sldMk cId="4212725353" sldId="428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5.810" v="788" actId="403"/>
        <pc:sldMkLst>
          <pc:docMk/>
          <pc:sldMk cId="2185192507" sldId="429"/>
        </pc:sldMkLst>
        <pc:spChg chg="mod">
          <ac:chgData name="Aaron Hsu" userId="0cffdb1c3a2f95f6" providerId="LiveId" clId="{9E082AFF-A207-43AD-B66F-38228E08D467}" dt="2019-09-09T08:33:25.810" v="788" actId="403"/>
          <ac:spMkLst>
            <pc:docMk/>
            <pc:sldMk cId="2185192507" sldId="429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1.723" v="785" actId="404"/>
        <pc:sldMkLst>
          <pc:docMk/>
          <pc:sldMk cId="2055944733" sldId="430"/>
        </pc:sldMkLst>
        <pc:spChg chg="mod">
          <ac:chgData name="Aaron Hsu" userId="0cffdb1c3a2f95f6" providerId="LiveId" clId="{9E082AFF-A207-43AD-B66F-38228E08D467}" dt="2019-09-09T08:33:21.723" v="785" actId="404"/>
          <ac:spMkLst>
            <pc:docMk/>
            <pc:sldMk cId="2055944733" sldId="430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28.150" v="688" actId="403"/>
        <pc:sldMkLst>
          <pc:docMk/>
          <pc:sldMk cId="3248552902" sldId="431"/>
        </pc:sldMkLst>
        <pc:spChg chg="mod">
          <ac:chgData name="Aaron Hsu" userId="0cffdb1c3a2f95f6" providerId="LiveId" clId="{9E082AFF-A207-43AD-B66F-38228E08D467}" dt="2019-09-09T08:21:28.150" v="688" actId="403"/>
          <ac:spMkLst>
            <pc:docMk/>
            <pc:sldMk cId="3248552902" sldId="43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18.105" v="698" actId="403"/>
        <pc:sldMkLst>
          <pc:docMk/>
          <pc:sldMk cId="966443657" sldId="432"/>
        </pc:sldMkLst>
        <pc:spChg chg="mod">
          <ac:chgData name="Aaron Hsu" userId="0cffdb1c3a2f95f6" providerId="LiveId" clId="{9E082AFF-A207-43AD-B66F-38228E08D467}" dt="2019-09-09T08:22:18.105" v="698" actId="403"/>
          <ac:spMkLst>
            <pc:docMk/>
            <pc:sldMk cId="966443657" sldId="43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31.453" v="703" actId="404"/>
        <pc:sldMkLst>
          <pc:docMk/>
          <pc:sldMk cId="3079206176" sldId="433"/>
        </pc:sldMkLst>
        <pc:spChg chg="mod">
          <ac:chgData name="Aaron Hsu" userId="0cffdb1c3a2f95f6" providerId="LiveId" clId="{9E082AFF-A207-43AD-B66F-38228E08D467}" dt="2019-09-09T08:22:31.453" v="703" actId="404"/>
          <ac:spMkLst>
            <pc:docMk/>
            <pc:sldMk cId="3079206176" sldId="433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0:59.546" v="685" actId="403"/>
        <pc:sldMkLst>
          <pc:docMk/>
          <pc:sldMk cId="518271366" sldId="434"/>
        </pc:sldMkLst>
        <pc:spChg chg="mod">
          <ac:chgData name="Aaron Hsu" userId="0cffdb1c3a2f95f6" providerId="LiveId" clId="{9E082AFF-A207-43AD-B66F-38228E08D467}" dt="2019-09-09T08:20:59.546" v="685" actId="403"/>
          <ac:spMkLst>
            <pc:docMk/>
            <pc:sldMk cId="518271366" sldId="434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20:25.120" v="910"/>
        <pc:sldMkLst>
          <pc:docMk/>
          <pc:sldMk cId="4067896374" sldId="435"/>
        </pc:sldMkLst>
        <pc:spChg chg="mod">
          <ac:chgData name="Aaron Hsu" userId="0cffdb1c3a2f95f6" providerId="LiveId" clId="{9E082AFF-A207-43AD-B66F-38228E08D467}" dt="2019-09-09T09:19:12.876" v="903" actId="20577"/>
          <ac:spMkLst>
            <pc:docMk/>
            <pc:sldMk cId="4067896374" sldId="43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9:20:14.642" v="906" actId="20577"/>
        <pc:sldMkLst>
          <pc:docMk/>
          <pc:sldMk cId="766551321" sldId="436"/>
        </pc:sldMkLst>
        <pc:spChg chg="mod">
          <ac:chgData name="Aaron Hsu" userId="0cffdb1c3a2f95f6" providerId="LiveId" clId="{9E082AFF-A207-43AD-B66F-38228E08D467}" dt="2019-09-09T09:20:14.642" v="906" actId="20577"/>
          <ac:spMkLst>
            <pc:docMk/>
            <pc:sldMk cId="766551321" sldId="436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8:18:56.400" v="658" actId="2696"/>
        <pc:sldMkLst>
          <pc:docMk/>
          <pc:sldMk cId="2284787494" sldId="436"/>
        </pc:sldMkLst>
      </pc:sldChg>
      <pc:sldChg chg="addSp modSp add">
        <pc:chgData name="Aaron Hsu" userId="0cffdb1c3a2f95f6" providerId="LiveId" clId="{9E082AFF-A207-43AD-B66F-38228E08D467}" dt="2019-09-09T08:20:29.126" v="681"/>
        <pc:sldMkLst>
          <pc:docMk/>
          <pc:sldMk cId="3352336813" sldId="437"/>
        </pc:sldMkLst>
        <pc:spChg chg="mod">
          <ac:chgData name="Aaron Hsu" userId="0cffdb1c3a2f95f6" providerId="LiveId" clId="{9E082AFF-A207-43AD-B66F-38228E08D467}" dt="2019-09-09T08:19:57.028" v="672" actId="20577"/>
          <ac:spMkLst>
            <pc:docMk/>
            <pc:sldMk cId="3352336813" sldId="437"/>
            <ac:spMk id="2" creationId="{F5A751A0-4B7D-4174-8888-E686F75CD87F}"/>
          </ac:spMkLst>
        </pc:sp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352336813" sldId="437"/>
            <ac:picMk id="4" creationId="{552084EC-AA15-450D-A6FC-278312A5FF6F}"/>
          </ac:picMkLst>
        </pc:picChg>
      </pc:sldChg>
      <pc:sldChg chg="addSp delSp modSp add">
        <pc:chgData name="Aaron Hsu" userId="0cffdb1c3a2f95f6" providerId="LiveId" clId="{9E082AFF-A207-43AD-B66F-38228E08D467}" dt="2019-09-09T08:20:29.126" v="681"/>
        <pc:sldMkLst>
          <pc:docMk/>
          <pc:sldMk cId="3244447087" sldId="438"/>
        </pc:sldMkLst>
        <pc:picChg chg="del">
          <ac:chgData name="Aaron Hsu" userId="0cffdb1c3a2f95f6" providerId="LiveId" clId="{9E082AFF-A207-43AD-B66F-38228E08D467}" dt="2019-09-09T08:20:14.740" v="677" actId="478"/>
          <ac:picMkLst>
            <pc:docMk/>
            <pc:sldMk cId="3244447087" sldId="438"/>
            <ac:picMk id="4" creationId="{552084EC-AA15-450D-A6FC-278312A5FF6F}"/>
          </ac:picMkLst>
        </pc:pic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244447087" sldId="438"/>
            <ac:picMk id="5" creationId="{41F6940F-AD81-4DB2-A464-91D07B118EB8}"/>
          </ac:picMkLst>
        </pc:picChg>
      </pc:sldChg>
      <pc:sldChg chg="modSp add ord">
        <pc:chgData name="Aaron Hsu" userId="0cffdb1c3a2f95f6" providerId="LiveId" clId="{9E082AFF-A207-43AD-B66F-38228E08D467}" dt="2019-09-09T11:16:52.182" v="907"/>
        <pc:sldMkLst>
          <pc:docMk/>
          <pc:sldMk cId="1484186999" sldId="439"/>
        </pc:sldMkLst>
        <pc:spChg chg="mod">
          <ac:chgData name="Aaron Hsu" userId="0cffdb1c3a2f95f6" providerId="LiveId" clId="{9E082AFF-A207-43AD-B66F-38228E08D467}" dt="2019-09-09T08:44:33.710" v="836" actId="404"/>
          <ac:spMkLst>
            <pc:docMk/>
            <pc:sldMk cId="1484186999" sldId="43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9.529" v="750" actId="403"/>
        <pc:sldMkLst>
          <pc:docMk/>
          <pc:sldMk cId="3192880942" sldId="440"/>
        </pc:sldMkLst>
        <pc:spChg chg="mod">
          <ac:chgData name="Aaron Hsu" userId="0cffdb1c3a2f95f6" providerId="LiveId" clId="{9E082AFF-A207-43AD-B66F-38228E08D467}" dt="2019-09-09T08:29:59.529" v="750" actId="403"/>
          <ac:spMkLst>
            <pc:docMk/>
            <pc:sldMk cId="3192880942" sldId="44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41:23.040" v="797" actId="403"/>
        <pc:sldMkLst>
          <pc:docMk/>
          <pc:sldMk cId="2200619305" sldId="441"/>
        </pc:sldMkLst>
        <pc:spChg chg="mod">
          <ac:chgData name="Aaron Hsu" userId="0cffdb1c3a2f95f6" providerId="LiveId" clId="{9E082AFF-A207-43AD-B66F-38228E08D467}" dt="2019-09-09T08:41:23.040" v="797" actId="403"/>
          <ac:spMkLst>
            <pc:docMk/>
            <pc:sldMk cId="2200619305" sldId="441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16:54.868" v="908"/>
        <pc:sldMkLst>
          <pc:docMk/>
          <pc:sldMk cId="3731029468" sldId="442"/>
        </pc:sldMkLst>
        <pc:spChg chg="mod">
          <ac:chgData name="Aaron Hsu" userId="0cffdb1c3a2f95f6" providerId="LiveId" clId="{9E082AFF-A207-43AD-B66F-38228E08D467}" dt="2019-09-09T08:44:45.596" v="839" actId="113"/>
          <ac:spMkLst>
            <pc:docMk/>
            <pc:sldMk cId="3731029468" sldId="442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9:17:50.007" v="841"/>
        <pc:sldMkLst>
          <pc:docMk/>
          <pc:sldMk cId="1596177157" sldId="443"/>
        </pc:sldMkLst>
      </pc:sldChg>
      <pc:sldChg chg="add">
        <pc:chgData name="Aaron Hsu" userId="0cffdb1c3a2f95f6" providerId="LiveId" clId="{9E082AFF-A207-43AD-B66F-38228E08D467}" dt="2019-09-09T09:17:55.133" v="842"/>
        <pc:sldMkLst>
          <pc:docMk/>
          <pc:sldMk cId="2449718700" sldId="443"/>
        </pc:sldMkLst>
      </pc:sldChg>
      <pc:sldMasterChg chg="modSp modSldLayout">
        <pc:chgData name="Aaron Hsu" userId="0cffdb1c3a2f95f6" providerId="LiveId" clId="{9E082AFF-A207-43AD-B66F-38228E08D467}" dt="2019-09-09T08:20:29.126" v="681"/>
        <pc:sldMasterMkLst>
          <pc:docMk/>
          <pc:sldMasterMk cId="2436035521" sldId="2147483661"/>
        </pc:sldMasterMkLst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2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3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4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5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6" creationId="{00000000-0000-0000-0000-000000000000}"/>
          </ac:spMkLst>
        </pc:sp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920746316" sldId="214748366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1889057716" sldId="2147483664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377115148" sldId="2147483665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3697379024" sldId="2147483666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4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5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6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804891909" sldId="2147483669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197932763" sldId="2147483670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610723720" sldId="214748367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922565859" sldId="2147483673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922565859" sldId="2147483673"/>
              <ac:spMk id="8" creationId="{9C2C6C6D-1091-455E-9A31-9A64EC6682C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100DB-FDE9-40AE-B953-541769C5ABF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BD81-A707-4D42-BC56-A1B7E95AD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9BD81-A707-4D42-BC56-A1B7E95ADD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Lucida Sans" panose="020B0602030504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11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Co-dfns Report</a:t>
            </a:r>
            <a:br>
              <a:rPr lang="en-US" sz="11500" dirty="0"/>
            </a:br>
            <a:endParaRPr lang="en-US" sz="4400" dirty="0"/>
          </a:p>
          <a:p>
            <a:r>
              <a:rPr lang="en-US" sz="4800" dirty="0"/>
              <a:t>Dyalog ‘22</a:t>
            </a:r>
            <a:br>
              <a:rPr lang="en-US" sz="13800" dirty="0"/>
            </a:br>
            <a:endParaRPr lang="en-US" sz="9600" dirty="0"/>
          </a:p>
          <a:p>
            <a:r>
              <a:rPr lang="en-US" sz="3600" dirty="0"/>
              <a:t>Aaron Hsu - aaron@dyalog.com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13195-4AE5-3779-317E-0EA427490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Data-parallel</a:t>
            </a:r>
          </a:p>
          <a:p>
            <a:r>
              <a:rPr lang="en-US" sz="7200" dirty="0"/>
              <a:t>Parser + Code-generation</a:t>
            </a:r>
          </a:p>
        </p:txBody>
      </p:sp>
    </p:spTree>
    <p:extLst>
      <p:ext uri="{BB962C8B-B14F-4D97-AF65-F5344CB8AC3E}">
        <p14:creationId xmlns:p14="http://schemas.microsoft.com/office/powerpoint/2010/main" val="198191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C37066-1A66-B9AF-25B6-710D85ABE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Much faster (≥62×)</a:t>
            </a:r>
            <a:br>
              <a:rPr lang="en-US" sz="6000" dirty="0"/>
            </a:br>
            <a:r>
              <a:rPr lang="en-US" sz="6000" dirty="0"/>
              <a:t>Error handling</a:t>
            </a:r>
            <a:br>
              <a:rPr lang="en-US" sz="6000" dirty="0"/>
            </a:br>
            <a:r>
              <a:rPr lang="en-US" sz="6000" dirty="0"/>
              <a:t>Ambiguous APL</a:t>
            </a:r>
          </a:p>
          <a:p>
            <a:r>
              <a:rPr lang="en-US" sz="6000" dirty="0"/>
              <a:t>Type inference</a:t>
            </a:r>
            <a:br>
              <a:rPr lang="en-US" sz="6000" dirty="0"/>
            </a:br>
            <a:r>
              <a:rPr lang="en-US" sz="6000" dirty="0"/>
              <a:t>Language features</a:t>
            </a:r>
            <a:br>
              <a:rPr lang="en-US" sz="6000" dirty="0"/>
            </a:br>
            <a:r>
              <a:rPr lang="en-US" sz="6000" dirty="0"/>
              <a:t>Input types</a:t>
            </a:r>
          </a:p>
        </p:txBody>
      </p:sp>
    </p:spTree>
    <p:extLst>
      <p:ext uri="{BB962C8B-B14F-4D97-AF65-F5344CB8AC3E}">
        <p14:creationId xmlns:p14="http://schemas.microsoft.com/office/powerpoint/2010/main" val="45947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AC3C92-29F8-9DA2-D340-A7F7E6362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700" dirty="0"/>
              <a:t>Public Parser API</a:t>
            </a:r>
          </a:p>
        </p:txBody>
      </p:sp>
    </p:spTree>
    <p:extLst>
      <p:ext uri="{BB962C8B-B14F-4D97-AF65-F5344CB8AC3E}">
        <p14:creationId xmlns:p14="http://schemas.microsoft.com/office/powerpoint/2010/main" val="349562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B325E-426B-7EA0-6731-FDD1A116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</a:t>
            </a:r>
            <a:r>
              <a:rPr lang="en-US" sz="2000" dirty="0" err="1">
                <a:latin typeface="APL385 Unicode" panose="020B0709000202000203" pitchFamily="49" charset="0"/>
              </a:rPr>
              <a:t>codfns.PS':Namespace</a:t>
            </a:r>
            <a:r>
              <a:rPr lang="en-US" sz="2000" dirty="0">
                <a:latin typeface="APL385 Unicode" panose="020B0709000202000203" pitchFamily="49" charset="0"/>
              </a:rPr>
              <a:t>' 'X←5' 'F←{Y←3 ⋄ X-⍺+⍵×Y}' ':</a:t>
            </a:r>
            <a:r>
              <a:rPr lang="en-US" sz="2000" dirty="0" err="1">
                <a:latin typeface="APL385 Unicode" panose="020B0709000202000203" pitchFamily="49" charset="0"/>
              </a:rPr>
              <a:t>EndNamespace</a:t>
            </a:r>
            <a:r>
              <a:rPr lang="en-US" sz="2000" dirty="0">
                <a:latin typeface="APL385 Unicode" panose="020B0709000202000203" pitchFamily="49" charset="0"/>
              </a:rPr>
              <a:t>’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F0:4[]┬B1:0[←]┬V1:0[X]      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│       └A1:0[5]      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└B2:0[←]┬V2:0[F]      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└C2:0[]┬F2:4[]┬B1:0[←]┬V1:0[Y]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│       └A1:0[3]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└E2:0[]┬V1:1[X]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├P2:3[-]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└E2:0[]┬P1:4[⍺]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       ├P2:3[+]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       └E2:0[]┬P1:4[⍵]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              ├P2:3[×]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│                           └V1:0[Y]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               └V1:0[X] </a:t>
            </a:r>
          </a:p>
        </p:txBody>
      </p:sp>
    </p:spTree>
    <p:extLst>
      <p:ext uri="{BB962C8B-B14F-4D97-AF65-F5344CB8AC3E}">
        <p14:creationId xmlns:p14="http://schemas.microsoft.com/office/powerpoint/2010/main" val="332090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2A4CF-47D3-1AA1-2ACB-53210140E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codfns.PS '(2=+⌿0=X∘.|X)⌿X←⍳20'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E2:0[]┬E2:0[]┬A1:0[2]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├P2:3[=]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└E1:0[]┬O2:3[]┬P2:3[+]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│      └P3:3[⌿]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└E2:0[]┬A1:0[0]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       ├P2:3[=]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       └E2:0[]┬V1:0[X]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              ├O2:3[]┬P2:3[|]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              │      └P3:3[∘.]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│                           └V1:0[X]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├P2:3[⌿]        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└B1:0[←]┬V1:0[X]       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└E1:0[]┬P2:3[⍳]                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APL385 Unicode" panose="020B0709000202000203" pitchFamily="49" charset="0"/>
              </a:rPr>
              <a:t>                      └A1:0[20] </a:t>
            </a:r>
          </a:p>
        </p:txBody>
      </p:sp>
    </p:spTree>
    <p:extLst>
      <p:ext uri="{BB962C8B-B14F-4D97-AF65-F5344CB8AC3E}">
        <p14:creationId xmlns:p14="http://schemas.microsoft.com/office/powerpoint/2010/main" val="3329847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E350A6-C7E4-7D88-73CF-EAA6E62C0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8000" dirty="0">
                <a:latin typeface="APL385 Unicode" panose="020B0709000202000203" pitchFamily="49" charset="0"/>
              </a:rPr>
              <a:t>	LBL (</a:t>
            </a:r>
            <a:r>
              <a:rPr lang="en-US" sz="8000" dirty="0" err="1">
                <a:latin typeface="APL385 Unicode" panose="020B0709000202000203" pitchFamily="49" charset="0"/>
              </a:rPr>
              <a:t>dwh</a:t>
            </a:r>
            <a:r>
              <a:rPr lang="en-US" sz="8000" dirty="0">
                <a:latin typeface="APL385 Unicode" panose="020B0709000202000203" pitchFamily="49" charset="0"/>
              </a:rPr>
              <a:t> pp3) p</a:t>
            </a:r>
          </a:p>
          <a:p>
            <a:pPr algn="l"/>
            <a:r>
              <a:rPr lang="en-US" sz="8000" dirty="0">
                <a:latin typeface="APL385 Unicode" panose="020B0709000202000203" pitchFamily="49" charset="0"/>
              </a:rPr>
              <a:t>	LBL (</a:t>
            </a:r>
            <a:r>
              <a:rPr lang="en-US" sz="8000" dirty="0" err="1">
                <a:latin typeface="APL385 Unicode" panose="020B0709000202000203" pitchFamily="49" charset="0"/>
              </a:rPr>
              <a:t>dwv</a:t>
            </a:r>
            <a:r>
              <a:rPr lang="en-US" sz="8000" dirty="0">
                <a:latin typeface="APL385 Unicode" panose="020B0709000202000203" pitchFamily="49" charset="0"/>
              </a:rPr>
              <a:t> pp3) p</a:t>
            </a:r>
          </a:p>
        </p:txBody>
      </p:sp>
    </p:spTree>
    <p:extLst>
      <p:ext uri="{BB962C8B-B14F-4D97-AF65-F5344CB8AC3E}">
        <p14:creationId xmlns:p14="http://schemas.microsoft.com/office/powerpoint/2010/main" val="218892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62A4CF-47D3-1AA1-2ACB-53210140E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latin typeface="APL385 Unicode" panose="020B0709000202000203" pitchFamily="49" charset="0"/>
              </a:rPr>
              <a:t>(d t k n lx pos end)(</a:t>
            </a:r>
            <a:r>
              <a:rPr lang="en-US" sz="4000" dirty="0" err="1">
                <a:latin typeface="APL385 Unicode" panose="020B0709000202000203" pitchFamily="49" charset="0"/>
              </a:rPr>
              <a:t>xn</a:t>
            </a:r>
            <a:r>
              <a:rPr lang="en-US" sz="4000" dirty="0">
                <a:latin typeface="APL385 Unicode" panose="020B0709000202000203" pitchFamily="49" charset="0"/>
              </a:rPr>
              <a:t> </a:t>
            </a:r>
            <a:r>
              <a:rPr lang="en-US" sz="4000" dirty="0" err="1">
                <a:latin typeface="APL385 Unicode" panose="020B0709000202000203" pitchFamily="49" charset="0"/>
              </a:rPr>
              <a:t>xt</a:t>
            </a:r>
            <a:r>
              <a:rPr lang="en-US" sz="4000" dirty="0">
                <a:latin typeface="APL385 Unicode" panose="020B0709000202000203" pitchFamily="49" charset="0"/>
              </a:rPr>
              <a:t>)</a:t>
            </a:r>
            <a:r>
              <a:rPr lang="en-US" sz="4000" dirty="0" err="1">
                <a:latin typeface="APL385 Unicode" panose="020B0709000202000203" pitchFamily="49" charset="0"/>
              </a:rPr>
              <a:t>sym</a:t>
            </a:r>
            <a:r>
              <a:rPr lang="en-US" sz="4000" dirty="0">
                <a:latin typeface="APL385 Unicode" panose="020B0709000202000203" pitchFamily="49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55749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AB325E-426B-7EA0-6731-FDD1A116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</a:t>
            </a:r>
            <a:r>
              <a:rPr lang="en-US" sz="2000" dirty="0" err="1">
                <a:latin typeface="APL385 Unicode" panose="020B0709000202000203" pitchFamily="49" charset="0"/>
              </a:rPr>
              <a:t>codfns.PS':Namespace</a:t>
            </a:r>
            <a:r>
              <a:rPr lang="en-US" sz="2000" dirty="0">
                <a:latin typeface="APL385 Unicode" panose="020B0709000202000203" pitchFamily="49" charset="0"/>
              </a:rPr>
              <a:t>' 'F←{(⍺+⍵}' ':</a:t>
            </a:r>
            <a:r>
              <a:rPr lang="en-US" sz="2000" dirty="0" err="1">
                <a:latin typeface="APL385 Unicode" panose="020B0709000202000203" pitchFamily="49" charset="0"/>
              </a:rPr>
              <a:t>EndNamespace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SYNTAX ERROR: MISMATCHED PARENS/BRACKETS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[2] F←{(⍺+⍵}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▔▔▔▔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codfns.PS ':Namespace' 'F←{(⍺⍺ ⍵)[)]}' ':</a:t>
            </a:r>
            <a:r>
              <a:rPr lang="en-US" sz="2000" dirty="0" err="1">
                <a:latin typeface="APL385 Unicode" panose="020B0709000202000203" pitchFamily="49" charset="0"/>
              </a:rPr>
              <a:t>EndNamespa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SYNTAX ERROR: UNRECOGNIZED KEYWORD(S)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[3] :</a:t>
            </a:r>
            <a:r>
              <a:rPr lang="en-US" sz="2000" dirty="0" err="1">
                <a:latin typeface="APL385 Unicode" panose="020B0709000202000203" pitchFamily="49" charset="0"/>
              </a:rPr>
              <a:t>EndNamespa</a:t>
            </a:r>
            <a:endParaRPr lang="en-US" sz="2000" dirty="0">
              <a:latin typeface="APL385 Unicode" panose="020B0709000202000203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▔▔▔▔▔▔▔▔▔▔▔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codfns.PS ':Namespace' 'F←{[⍺⍺ ⍵]}' ':</a:t>
            </a:r>
            <a:r>
              <a:rPr lang="en-US" sz="2000" dirty="0" err="1">
                <a:latin typeface="APL385 Unicode" panose="020B0709000202000203" pitchFamily="49" charset="0"/>
              </a:rPr>
              <a:t>EndNamespace</a:t>
            </a:r>
            <a:r>
              <a:rPr lang="en-US" sz="2000" dirty="0">
                <a:latin typeface="APL385 Unicode" panose="020B0709000202000203" pitchFamily="49" charset="0"/>
              </a:rPr>
              <a:t>'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SYNTAX ERROR: BRACKET SYNTAX REQUIRES FUNCTION OR ARRAY TO ITS LEFT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[2] F←{[⍺⍺ ⍵]}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     ▔▔▔▔▔▔ </a:t>
            </a:r>
          </a:p>
        </p:txBody>
      </p:sp>
    </p:spTree>
    <p:extLst>
      <p:ext uri="{BB962C8B-B14F-4D97-AF65-F5344CB8AC3E}">
        <p14:creationId xmlns:p14="http://schemas.microsoft.com/office/powerpoint/2010/main" val="302504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49F66-C24F-586D-F887-011BA92E5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3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521084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6EA61F-17CE-3DDE-DBDC-AFD04E4BB9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“Text Processing in APL”</a:t>
            </a:r>
          </a:p>
        </p:txBody>
      </p:sp>
    </p:spTree>
    <p:extLst>
      <p:ext uri="{BB962C8B-B14F-4D97-AF65-F5344CB8AC3E}">
        <p14:creationId xmlns:p14="http://schemas.microsoft.com/office/powerpoint/2010/main" val="392537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D1489A-C72E-2A35-4684-1B7889BB8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Why Co-dfns?</a:t>
            </a:r>
          </a:p>
        </p:txBody>
      </p:sp>
    </p:spTree>
    <p:extLst>
      <p:ext uri="{BB962C8B-B14F-4D97-AF65-F5344CB8AC3E}">
        <p14:creationId xmlns:p14="http://schemas.microsoft.com/office/powerpoint/2010/main" val="4094095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552B6C-8F14-CB9C-1054-C6C881B8A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Data-parallel code gen?</a:t>
            </a:r>
          </a:p>
        </p:txBody>
      </p:sp>
    </p:spTree>
    <p:extLst>
      <p:ext uri="{BB962C8B-B14F-4D97-AF65-F5344CB8AC3E}">
        <p14:creationId xmlns:p14="http://schemas.microsoft.com/office/powerpoint/2010/main" val="276977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905B2-E0B1-4DAC-1D1D-25CACE9C9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7900" dirty="0"/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417520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15AA1B-37FE-BE3E-E797-85F92009D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GPUs</a:t>
            </a:r>
          </a:p>
        </p:txBody>
      </p:sp>
    </p:spTree>
    <p:extLst>
      <p:ext uri="{BB962C8B-B14F-4D97-AF65-F5344CB8AC3E}">
        <p14:creationId xmlns:p14="http://schemas.microsoft.com/office/powerpoint/2010/main" val="382306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D8454-3CE0-210B-2064-C4A36F594C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ML + HPC</a:t>
            </a:r>
          </a:p>
        </p:txBody>
      </p:sp>
    </p:spTree>
    <p:extLst>
      <p:ext uri="{BB962C8B-B14F-4D97-AF65-F5344CB8AC3E}">
        <p14:creationId xmlns:p14="http://schemas.microsoft.com/office/powerpoint/2010/main" val="1493271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1C9DB7-0FE6-EEA7-890B-66E2DF67B8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700" dirty="0"/>
              <a:t>U-net</a:t>
            </a:r>
            <a:br>
              <a:rPr lang="en-US" sz="9700" dirty="0"/>
            </a:br>
            <a:r>
              <a:rPr lang="en-US" sz="97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09232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0EF4D-8ADB-6CC2-EB5B-2BB9CAF6DD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(</a:t>
            </a:r>
            <a:r>
              <a:rPr lang="en-US" sz="4000" dirty="0" err="1"/>
              <a:t>Ronneberger</a:t>
            </a:r>
            <a:r>
              <a:rPr lang="en-US" sz="4000" dirty="0"/>
              <a:t>, Fischer, and </a:t>
            </a:r>
            <a:r>
              <a:rPr lang="en-US" sz="4000" dirty="0" err="1"/>
              <a:t>Brox</a:t>
            </a:r>
            <a:r>
              <a:rPr lang="en-US" sz="4000" dirty="0"/>
              <a:t> 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42B65-B201-F844-8547-2C5BAE74E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251"/>
            <a:ext cx="12192000" cy="30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62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90E9A0-9082-AD18-CA30-0F66D05A9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PL385 Unicode" panose="020B0709000202000203" pitchFamily="49" charset="0"/>
              </a:rPr>
              <a:t>0 2 1 3 4⍉⍵+.×⍺</a:t>
            </a:r>
          </a:p>
        </p:txBody>
      </p:sp>
    </p:spTree>
    <p:extLst>
      <p:ext uri="{BB962C8B-B14F-4D97-AF65-F5344CB8AC3E}">
        <p14:creationId xmlns:p14="http://schemas.microsoft.com/office/powerpoint/2010/main" val="294062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5FA7C3-55CF-D73B-6920-432FC7555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bar chart">
            <a:extLst>
              <a:ext uri="{FF2B5EF4-FFF2-40B4-BE49-F238E27FC236}">
                <a16:creationId xmlns:a16="http://schemas.microsoft.com/office/drawing/2014/main" id="{1D2BFAB6-E345-A57F-9DB8-DA98F933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496339"/>
            <a:ext cx="11565924" cy="59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10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AC005-CF8D-76FF-6372-958F75967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New platforms </a:t>
            </a:r>
          </a:p>
          <a:p>
            <a:r>
              <a:rPr lang="en-US" sz="9600" dirty="0"/>
              <a:t>= </a:t>
            </a:r>
          </a:p>
          <a:p>
            <a:r>
              <a:rPr lang="en-US" sz="9600" dirty="0"/>
              <a:t>New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1244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832DB2-5198-AFF6-3D5F-F53648CB0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Portable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3978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848F2E-443D-8145-1A7E-37519E278F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Make APL more scalable/accessible</a:t>
            </a:r>
          </a:p>
        </p:txBody>
      </p:sp>
    </p:spTree>
    <p:extLst>
      <p:ext uri="{BB962C8B-B14F-4D97-AF65-F5344CB8AC3E}">
        <p14:creationId xmlns:p14="http://schemas.microsoft.com/office/powerpoint/2010/main" val="12420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6B8B70-A71C-4AA0-A293-0542A2D23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Separate runtime distributable</a:t>
            </a:r>
          </a:p>
        </p:txBody>
      </p:sp>
    </p:spTree>
    <p:extLst>
      <p:ext uri="{BB962C8B-B14F-4D97-AF65-F5344CB8AC3E}">
        <p14:creationId xmlns:p14="http://schemas.microsoft.com/office/powerpoint/2010/main" val="113253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22C7-71C7-DD4E-42B3-CA8E43FE2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Runtime implemented in APL</a:t>
            </a:r>
          </a:p>
        </p:txBody>
      </p:sp>
    </p:spTree>
    <p:extLst>
      <p:ext uri="{BB962C8B-B14F-4D97-AF65-F5344CB8AC3E}">
        <p14:creationId xmlns:p14="http://schemas.microsoft.com/office/powerpoint/2010/main" val="3494327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74580-3629-66D2-ABE9-6BA3B1E0C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Retargeting </a:t>
            </a:r>
          </a:p>
          <a:p>
            <a:r>
              <a:rPr lang="en-US" sz="8000" dirty="0"/>
              <a:t>code gen + kernel</a:t>
            </a:r>
          </a:p>
          <a:p>
            <a:r>
              <a:rPr lang="en-US" sz="8000" dirty="0"/>
              <a:t>retargets the runtime</a:t>
            </a:r>
          </a:p>
        </p:txBody>
      </p:sp>
    </p:spTree>
    <p:extLst>
      <p:ext uri="{BB962C8B-B14F-4D97-AF65-F5344CB8AC3E}">
        <p14:creationId xmlns:p14="http://schemas.microsoft.com/office/powerpoint/2010/main" val="124958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BC8F8-71B0-090D-F8C0-574A70F5B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3123165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96D43F-921A-AC68-C4C8-1A0990C464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3542158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942575-AE46-6B43-9779-B2F3C1FB4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Low-overhead foreign function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4258280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D44-6279-977C-7CF0-328AEA0C3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300" dirty="0">
                <a:latin typeface="APL385 Unicode" panose="020B0709000202000203" pitchFamily="49" charset="0"/>
              </a:rPr>
              <a:t>‘foreign’⌶</a:t>
            </a:r>
          </a:p>
        </p:txBody>
      </p:sp>
    </p:spTree>
    <p:extLst>
      <p:ext uri="{BB962C8B-B14F-4D97-AF65-F5344CB8AC3E}">
        <p14:creationId xmlns:p14="http://schemas.microsoft.com/office/powerpoint/2010/main" val="140212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0E83E-5DFA-AFFE-9FEB-70A023704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00" dirty="0"/>
              <a:t>First-class namespace objects</a:t>
            </a:r>
          </a:p>
        </p:txBody>
      </p:sp>
    </p:spTree>
    <p:extLst>
      <p:ext uri="{BB962C8B-B14F-4D97-AF65-F5344CB8AC3E}">
        <p14:creationId xmlns:p14="http://schemas.microsoft.com/office/powerpoint/2010/main" val="2997040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3A9DD4-965A-0721-7829-509D75C5B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Integrate with other software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364537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154C7-4A84-F2A2-C3F5-314428940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Javascript</a:t>
            </a:r>
            <a:r>
              <a:rPr lang="en-US" sz="7200" dirty="0"/>
              <a:t>/WASM</a:t>
            </a:r>
            <a:br>
              <a:rPr lang="en-US" sz="7200" dirty="0"/>
            </a:br>
            <a:r>
              <a:rPr lang="en-US" sz="7200" dirty="0"/>
              <a:t>Python</a:t>
            </a:r>
            <a:br>
              <a:rPr lang="en-US" sz="7200" dirty="0"/>
            </a:br>
            <a:r>
              <a:rPr lang="en-US" sz="7200" dirty="0"/>
              <a:t>Java/C#</a:t>
            </a:r>
            <a:br>
              <a:rPr lang="en-US" sz="7200" dirty="0"/>
            </a:br>
            <a:r>
              <a:rPr lang="en-US" sz="7200" dirty="0"/>
              <a:t>Scheme/Lisp</a:t>
            </a:r>
            <a:br>
              <a:rPr lang="en-US" sz="7200" dirty="0"/>
            </a:br>
            <a:r>
              <a:rPr lang="en-US" sz="7200" dirty="0"/>
              <a:t>Custom Hardware</a:t>
            </a:r>
          </a:p>
        </p:txBody>
      </p:sp>
    </p:spTree>
    <p:extLst>
      <p:ext uri="{BB962C8B-B14F-4D97-AF65-F5344CB8AC3E}">
        <p14:creationId xmlns:p14="http://schemas.microsoft.com/office/powerpoint/2010/main" val="277215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6F7C3-C53B-DED5-6F43-34FF960B0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4050501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BC4425-96AE-F59C-9712-F6FA254D3A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Native Interface + DWA</a:t>
            </a:r>
          </a:p>
        </p:txBody>
      </p:sp>
    </p:spTree>
    <p:extLst>
      <p:ext uri="{BB962C8B-B14F-4D97-AF65-F5344CB8AC3E}">
        <p14:creationId xmlns:p14="http://schemas.microsoft.com/office/powerpoint/2010/main" val="1947392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17FC70-2864-C995-DF77-F64F5A0155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latin typeface="APL385 Unicode" panose="020B0709000202000203" pitchFamily="49" charset="0"/>
              </a:rPr>
              <a:t>int 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my_func</a:t>
            </a:r>
            <a:r>
              <a:rPr lang="en-US" sz="4800" dirty="0">
                <a:latin typeface="APL385 Unicode" panose="020B0709000202000203" pitchFamily="49" charset="0"/>
              </a:rPr>
              <a:t>(ARR **, ARR *, ARR *);</a:t>
            </a:r>
          </a:p>
          <a:p>
            <a:pPr algn="l"/>
            <a:endParaRPr lang="en-US" sz="4800" dirty="0">
              <a:latin typeface="APL385 Unicode" panose="020B0709000202000203" pitchFamily="49" charset="0"/>
            </a:endParaRPr>
          </a:p>
          <a:p>
            <a:pPr algn="l"/>
            <a:r>
              <a:rPr lang="en-US" sz="4800" dirty="0">
                <a:latin typeface="APL385 Unicode" panose="020B0709000202000203" pitchFamily="49" charset="0"/>
              </a:rPr>
              <a:t>int</a:t>
            </a:r>
          </a:p>
          <a:p>
            <a:pPr algn="l"/>
            <a:r>
              <a:rPr lang="en-US" sz="4800" dirty="0" err="1">
                <a:latin typeface="APL385 Unicode" panose="020B0709000202000203" pitchFamily="49" charset="0"/>
              </a:rPr>
              <a:t>my_func_dwa</a:t>
            </a:r>
            <a:r>
              <a:rPr lang="en-US" sz="4800" dirty="0">
                <a:latin typeface="APL385 Unicode" panose="020B0709000202000203" pitchFamily="49" charset="0"/>
              </a:rPr>
              <a:t>(DWA *, DWA *, DWA*);</a:t>
            </a:r>
          </a:p>
        </p:txBody>
      </p:sp>
    </p:spTree>
    <p:extLst>
      <p:ext uri="{BB962C8B-B14F-4D97-AF65-F5344CB8AC3E}">
        <p14:creationId xmlns:p14="http://schemas.microsoft.com/office/powerpoint/2010/main" val="1560023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BA3EB-E44E-FC17-91F5-64C661AF1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Optimized Runtimes</a:t>
            </a:r>
          </a:p>
        </p:txBody>
      </p:sp>
    </p:spTree>
    <p:extLst>
      <p:ext uri="{BB962C8B-B14F-4D97-AF65-F5344CB8AC3E}">
        <p14:creationId xmlns:p14="http://schemas.microsoft.com/office/powerpoint/2010/main" val="1896330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C75127-18E1-735E-7C1F-5C59ED86B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CPU vectors</a:t>
            </a:r>
            <a:br>
              <a:rPr lang="en-US" sz="8800" dirty="0"/>
            </a:br>
            <a:r>
              <a:rPr lang="en-US" sz="8800" dirty="0"/>
              <a:t>Energy efficiency</a:t>
            </a:r>
          </a:p>
          <a:p>
            <a:r>
              <a:rPr lang="en-US" sz="8800" dirty="0"/>
              <a:t>Space efficiency</a:t>
            </a:r>
          </a:p>
          <a:p>
            <a:r>
              <a:rPr lang="en-US" sz="8800" dirty="0"/>
              <a:t>Scalar-optimized</a:t>
            </a:r>
          </a:p>
        </p:txBody>
      </p:sp>
    </p:spTree>
    <p:extLst>
      <p:ext uri="{BB962C8B-B14F-4D97-AF65-F5344CB8AC3E}">
        <p14:creationId xmlns:p14="http://schemas.microsoft.com/office/powerpoint/2010/main" val="2415551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1BE600-F87F-C039-8987-9BB0CE936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0500" dirty="0"/>
              <a:t>CPU + GPU </a:t>
            </a:r>
          </a:p>
          <a:p>
            <a:r>
              <a:rPr lang="en-US" sz="10500" dirty="0"/>
              <a:t>Data buffers</a:t>
            </a:r>
          </a:p>
        </p:txBody>
      </p:sp>
    </p:spTree>
    <p:extLst>
      <p:ext uri="{BB962C8B-B14F-4D97-AF65-F5344CB8AC3E}">
        <p14:creationId xmlns:p14="http://schemas.microsoft.com/office/powerpoint/2010/main" val="782379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1871DC-ADD2-2BBD-1B2F-6EC60E01F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What to expect…</a:t>
            </a:r>
          </a:p>
        </p:txBody>
      </p:sp>
    </p:spTree>
    <p:extLst>
      <p:ext uri="{BB962C8B-B14F-4D97-AF65-F5344CB8AC3E}">
        <p14:creationId xmlns:p14="http://schemas.microsoft.com/office/powerpoint/2010/main" val="508886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1912C3-D9FF-79E4-E256-8BF00634C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New runtime may</a:t>
            </a:r>
          </a:p>
          <a:p>
            <a:r>
              <a:rPr lang="en-US" sz="8800" dirty="0"/>
              <a:t>run slower initially</a:t>
            </a:r>
          </a:p>
        </p:txBody>
      </p:sp>
    </p:spTree>
    <p:extLst>
      <p:ext uri="{BB962C8B-B14F-4D97-AF65-F5344CB8AC3E}">
        <p14:creationId xmlns:p14="http://schemas.microsoft.com/office/powerpoint/2010/main" val="4078498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83A223-D52C-AD20-6517-A3CFCBE45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Fuller coverage of APL primitives</a:t>
            </a:r>
          </a:p>
        </p:txBody>
      </p:sp>
    </p:spTree>
    <p:extLst>
      <p:ext uri="{BB962C8B-B14F-4D97-AF65-F5344CB8AC3E}">
        <p14:creationId xmlns:p14="http://schemas.microsoft.com/office/powerpoint/2010/main" val="4127661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16F50B-25F1-4B62-3C9B-31C4CF9AC1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Characters</a:t>
            </a:r>
          </a:p>
          <a:p>
            <a:r>
              <a:rPr lang="en-US" sz="6000" dirty="0"/>
              <a:t>Mixed Arrays</a:t>
            </a:r>
          </a:p>
          <a:p>
            <a:r>
              <a:rPr lang="en-US" sz="6000" dirty="0"/>
              <a:t>Complex Numbers</a:t>
            </a:r>
          </a:p>
          <a:p>
            <a:r>
              <a:rPr lang="en-US" sz="6000" dirty="0"/>
              <a:t>Noble Arrays+</a:t>
            </a:r>
          </a:p>
          <a:p>
            <a:r>
              <a:rPr lang="en-US" sz="6000" dirty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1939821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5526B1-4672-CB4B-9A68-1C1DCA75A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Add the big </a:t>
            </a:r>
          </a:p>
          <a:p>
            <a:r>
              <a:rPr lang="en-US" sz="8000" dirty="0"/>
              <a:t>“missing language features”</a:t>
            </a:r>
          </a:p>
        </p:txBody>
      </p:sp>
    </p:spTree>
    <p:extLst>
      <p:ext uri="{BB962C8B-B14F-4D97-AF65-F5344CB8AC3E}">
        <p14:creationId xmlns:p14="http://schemas.microsoft.com/office/powerpoint/2010/main" val="426848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45B8-CC28-031F-1776-6B6EB9080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900" dirty="0"/>
              <a:t>Domains</a:t>
            </a:r>
          </a:p>
        </p:txBody>
      </p:sp>
    </p:spTree>
    <p:extLst>
      <p:ext uri="{BB962C8B-B14F-4D97-AF65-F5344CB8AC3E}">
        <p14:creationId xmlns:p14="http://schemas.microsoft.com/office/powerpoint/2010/main" val="79784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9CEE36-1C71-C98E-E7DD-A95EDDFFB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Trad-</a:t>
            </a:r>
            <a:r>
              <a:rPr lang="en-US" sz="3600" dirty="0" err="1"/>
              <a:t>fns</a:t>
            </a:r>
            <a:endParaRPr lang="en-US" sz="3600" dirty="0"/>
          </a:p>
          <a:p>
            <a:r>
              <a:rPr lang="en-US" sz="3600" dirty="0"/>
              <a:t>Dynamic Scope</a:t>
            </a:r>
          </a:p>
          <a:p>
            <a:r>
              <a:rPr lang="en-US" sz="3600" dirty="0"/>
              <a:t>Control Structures</a:t>
            </a:r>
          </a:p>
          <a:p>
            <a:r>
              <a:rPr lang="en-US" sz="3600" dirty="0"/>
              <a:t>Branching</a:t>
            </a:r>
          </a:p>
          <a:p>
            <a:r>
              <a:rPr lang="en-US" sz="3600" dirty="0"/>
              <a:t>Error trapping/guards</a:t>
            </a:r>
          </a:p>
          <a:p>
            <a:r>
              <a:rPr lang="en-US" sz="3600" dirty="0"/>
              <a:t>Selective assignment</a:t>
            </a:r>
          </a:p>
          <a:p>
            <a:r>
              <a:rPr lang="en-US" sz="3600" dirty="0"/>
              <a:t>Execute/ambiguous values</a:t>
            </a:r>
          </a:p>
          <a:p>
            <a:r>
              <a:rPr lang="en-US" sz="3600" dirty="0"/>
              <a:t>Exporting user-defined operators</a:t>
            </a:r>
          </a:p>
          <a:p>
            <a:r>
              <a:rPr lang="en-US" sz="3600" dirty="0"/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35101697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449567-A5B3-A8D8-097C-0D04B5A8D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Lexical/Dynamic Scoping</a:t>
            </a:r>
          </a:p>
          <a:p>
            <a:r>
              <a:rPr lang="en-US" sz="8800" dirty="0"/>
              <a:t>“done right”</a:t>
            </a:r>
          </a:p>
        </p:txBody>
      </p:sp>
    </p:spTree>
    <p:extLst>
      <p:ext uri="{BB962C8B-B14F-4D97-AF65-F5344CB8AC3E}">
        <p14:creationId xmlns:p14="http://schemas.microsoft.com/office/powerpoint/2010/main" val="2766707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E4568-322A-D89B-415E-28154ABB18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531954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DF58CF-40A2-0809-55A4-ACA69D954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Tracing and Debugging</a:t>
            </a:r>
          </a:p>
        </p:txBody>
      </p:sp>
    </p:spTree>
    <p:extLst>
      <p:ext uri="{BB962C8B-B14F-4D97-AF65-F5344CB8AC3E}">
        <p14:creationId xmlns:p14="http://schemas.microsoft.com/office/powerpoint/2010/main" val="421091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3BBF47-8DEE-4A93-9B70-99C1CF629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Begin retargeting to new platforms</a:t>
            </a:r>
          </a:p>
        </p:txBody>
      </p:sp>
    </p:spTree>
    <p:extLst>
      <p:ext uri="{BB962C8B-B14F-4D97-AF65-F5344CB8AC3E}">
        <p14:creationId xmlns:p14="http://schemas.microsoft.com/office/powerpoint/2010/main" val="346823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28BC1C-560E-CF9A-9272-57E6C3C26E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Publish/document new innovations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1601839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B6DA51-ABE0-B8DE-5EB4-657671218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New work is driven by project interest,</a:t>
            </a:r>
          </a:p>
          <a:p>
            <a:r>
              <a:rPr lang="en-US" sz="6600" dirty="0"/>
              <a:t>especially code.</a:t>
            </a:r>
          </a:p>
        </p:txBody>
      </p:sp>
    </p:spTree>
    <p:extLst>
      <p:ext uri="{BB962C8B-B14F-4D97-AF65-F5344CB8AC3E}">
        <p14:creationId xmlns:p14="http://schemas.microsoft.com/office/powerpoint/2010/main" val="3811623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66BED-3880-F85B-B31A-8BB9979CC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600" dirty="0"/>
              <a:t>Please send code!</a:t>
            </a:r>
          </a:p>
          <a:p>
            <a:r>
              <a:rPr lang="en-US" sz="4000" dirty="0"/>
              <a:t>Broken or working</a:t>
            </a:r>
            <a:endParaRPr lang="en-US" sz="11600" dirty="0"/>
          </a:p>
        </p:txBody>
      </p:sp>
    </p:spTree>
    <p:extLst>
      <p:ext uri="{BB962C8B-B14F-4D97-AF65-F5344CB8AC3E}">
        <p14:creationId xmlns:p14="http://schemas.microsoft.com/office/powerpoint/2010/main" val="3879657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C8B4E-1B77-5153-0807-298EF54E2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24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5237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EAC4B1-5BC3-4CD1-C7AB-6216893E5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800" dirty="0"/>
              <a:t>How to APL</a:t>
            </a:r>
          </a:p>
          <a:p>
            <a:r>
              <a:rPr lang="en-US" sz="9800" dirty="0"/>
              <a:t>+</a:t>
            </a:r>
          </a:p>
          <a:p>
            <a:r>
              <a:rPr lang="en-US" sz="9800" dirty="0"/>
              <a:t>Where to APL</a:t>
            </a:r>
          </a:p>
        </p:txBody>
      </p:sp>
    </p:spTree>
    <p:extLst>
      <p:ext uri="{BB962C8B-B14F-4D97-AF65-F5344CB8AC3E}">
        <p14:creationId xmlns:p14="http://schemas.microsoft.com/office/powerpoint/2010/main" val="352961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C1D190-8AB0-3890-1069-23F3B00F47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52283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90A5E-BF93-D217-8505-776B76B13F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Use APL everywhere</a:t>
            </a:r>
          </a:p>
        </p:txBody>
      </p:sp>
    </p:spTree>
    <p:extLst>
      <p:ext uri="{BB962C8B-B14F-4D97-AF65-F5344CB8AC3E}">
        <p14:creationId xmlns:p14="http://schemas.microsoft.com/office/powerpoint/2010/main" val="218335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7C3EE0-C868-3CD3-1023-5172E1253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Data-parallel </a:t>
            </a:r>
          </a:p>
          <a:p>
            <a:r>
              <a:rPr lang="en-US" sz="9600" dirty="0"/>
              <a:t>tree processing</a:t>
            </a:r>
          </a:p>
        </p:txBody>
      </p:sp>
    </p:spTree>
    <p:extLst>
      <p:ext uri="{BB962C8B-B14F-4D97-AF65-F5344CB8AC3E}">
        <p14:creationId xmlns:p14="http://schemas.microsoft.com/office/powerpoint/2010/main" val="210205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707</Words>
  <Application>Microsoft Office PowerPoint</Application>
  <PresentationFormat>Widescreen</PresentationFormat>
  <Paragraphs>138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APL385 Unicode</vt:lpstr>
      <vt:lpstr>Arial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2</cp:revision>
  <dcterms:created xsi:type="dcterms:W3CDTF">2018-12-14T06:28:01Z</dcterms:created>
  <dcterms:modified xsi:type="dcterms:W3CDTF">2022-10-11T14:41:32Z</dcterms:modified>
</cp:coreProperties>
</file>