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3"/>
  </p:notesMasterIdLst>
  <p:sldIdLst>
    <p:sldId id="258" r:id="rId2"/>
    <p:sldId id="306" r:id="rId3"/>
    <p:sldId id="307" r:id="rId4"/>
    <p:sldId id="308" r:id="rId5"/>
    <p:sldId id="309" r:id="rId6"/>
    <p:sldId id="321" r:id="rId7"/>
    <p:sldId id="331" r:id="rId8"/>
    <p:sldId id="332" r:id="rId9"/>
    <p:sldId id="310" r:id="rId10"/>
    <p:sldId id="311" r:id="rId11"/>
    <p:sldId id="312" r:id="rId12"/>
    <p:sldId id="322" r:id="rId13"/>
    <p:sldId id="325" r:id="rId14"/>
    <p:sldId id="323" r:id="rId15"/>
    <p:sldId id="324" r:id="rId16"/>
    <p:sldId id="326" r:id="rId17"/>
    <p:sldId id="313" r:id="rId18"/>
    <p:sldId id="318" r:id="rId19"/>
    <p:sldId id="337" r:id="rId20"/>
    <p:sldId id="319" r:id="rId21"/>
    <p:sldId id="338" r:id="rId22"/>
    <p:sldId id="339" r:id="rId23"/>
    <p:sldId id="320" r:id="rId24"/>
    <p:sldId id="340" r:id="rId25"/>
    <p:sldId id="314" r:id="rId26"/>
    <p:sldId id="315" r:id="rId27"/>
    <p:sldId id="341" r:id="rId28"/>
    <p:sldId id="342" r:id="rId29"/>
    <p:sldId id="316" r:id="rId30"/>
    <p:sldId id="336" r:id="rId31"/>
    <p:sldId id="343" r:id="rId32"/>
    <p:sldId id="353" r:id="rId33"/>
    <p:sldId id="354" r:id="rId34"/>
    <p:sldId id="317" r:id="rId35"/>
    <p:sldId id="327" r:id="rId36"/>
    <p:sldId id="328" r:id="rId37"/>
    <p:sldId id="344" r:id="rId38"/>
    <p:sldId id="329" r:id="rId39"/>
    <p:sldId id="345" r:id="rId40"/>
    <p:sldId id="330" r:id="rId41"/>
    <p:sldId id="352" r:id="rId42"/>
    <p:sldId id="346" r:id="rId43"/>
    <p:sldId id="347" r:id="rId44"/>
    <p:sldId id="348" r:id="rId45"/>
    <p:sldId id="349" r:id="rId46"/>
    <p:sldId id="350" r:id="rId47"/>
    <p:sldId id="351" r:id="rId48"/>
    <p:sldId id="333" r:id="rId49"/>
    <p:sldId id="334" r:id="rId50"/>
    <p:sldId id="335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01368-88D8-4960-8007-366FED4B4A30}" v="7" dt="2022-10-09T15:28:44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86406" autoAdjust="0"/>
  </p:normalViewPr>
  <p:slideViewPr>
    <p:cSldViewPr snapToGrid="0">
      <p:cViewPr varScale="1">
        <p:scale>
          <a:sx n="74" d="100"/>
          <a:sy n="74" d="100"/>
        </p:scale>
        <p:origin x="139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9E082AFF-A207-43AD-B66F-38228E08D467}"/>
    <pc:docChg chg="undo redo custSel addSld delSld modSld sldOrd modMainMaster">
      <pc:chgData name="Aaron Hsu" userId="0cffdb1c3a2f95f6" providerId="LiveId" clId="{9E082AFF-A207-43AD-B66F-38228E08D467}" dt="2019-09-09T11:20:25.120" v="910"/>
      <pc:docMkLst>
        <pc:docMk/>
      </pc:docMkLst>
      <pc:sldChg chg="modSp">
        <pc:chgData name="Aaron Hsu" userId="0cffdb1c3a2f95f6" providerId="LiveId" clId="{9E082AFF-A207-43AD-B66F-38228E08D467}" dt="2019-09-09T08:30:29.405" v="754" actId="20577"/>
        <pc:sldMkLst>
          <pc:docMk/>
          <pc:sldMk cId="4112647463" sldId="258"/>
        </pc:sldMkLst>
        <pc:spChg chg="mod">
          <ac:chgData name="Aaron Hsu" userId="0cffdb1c3a2f95f6" providerId="LiveId" clId="{9E082AFF-A207-43AD-B66F-38228E08D467}" dt="2019-09-09T08:30:29.405" v="754" actId="20577"/>
          <ac:spMkLst>
            <pc:docMk/>
            <pc:sldMk cId="4112647463" sldId="258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0.642" v="733" actId="404"/>
        <pc:sldMkLst>
          <pc:docMk/>
          <pc:sldMk cId="2271063651" sldId="419"/>
        </pc:sldMkLst>
        <pc:spChg chg="mod">
          <ac:chgData name="Aaron Hsu" userId="0cffdb1c3a2f95f6" providerId="LiveId" clId="{9E082AFF-A207-43AD-B66F-38228E08D467}" dt="2019-09-09T08:28:40.642" v="733" actId="404"/>
          <ac:spMkLst>
            <pc:docMk/>
            <pc:sldMk cId="2271063651" sldId="41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9.037" v="740" actId="404"/>
        <pc:sldMkLst>
          <pc:docMk/>
          <pc:sldMk cId="3922991805" sldId="420"/>
        </pc:sldMkLst>
        <pc:spChg chg="mod">
          <ac:chgData name="Aaron Hsu" userId="0cffdb1c3a2f95f6" providerId="LiveId" clId="{9E082AFF-A207-43AD-B66F-38228E08D467}" dt="2019-09-09T08:28:49.037" v="740" actId="404"/>
          <ac:spMkLst>
            <pc:docMk/>
            <pc:sldMk cId="3922991805" sldId="42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8T15:46:30.545" v="64" actId="403"/>
        <pc:sldMkLst>
          <pc:docMk/>
          <pc:sldMk cId="1730849205" sldId="421"/>
        </pc:sldMkLst>
        <pc:spChg chg="mod">
          <ac:chgData name="Aaron Hsu" userId="0cffdb1c3a2f95f6" providerId="LiveId" clId="{9E082AFF-A207-43AD-B66F-38228E08D467}" dt="2019-09-08T15:46:30.545" v="64" actId="403"/>
          <ac:spMkLst>
            <pc:docMk/>
            <pc:sldMk cId="1730849205" sldId="42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2.131" v="745" actId="404"/>
        <pc:sldMkLst>
          <pc:docMk/>
          <pc:sldMk cId="3121542516" sldId="422"/>
        </pc:sldMkLst>
        <pc:spChg chg="mod">
          <ac:chgData name="Aaron Hsu" userId="0cffdb1c3a2f95f6" providerId="LiveId" clId="{9E082AFF-A207-43AD-B66F-38228E08D467}" dt="2019-09-09T08:29:52.131" v="745" actId="404"/>
          <ac:spMkLst>
            <pc:docMk/>
            <pc:sldMk cId="3121542516" sldId="42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33:02.560" v="781" actId="403"/>
        <pc:sldMkLst>
          <pc:docMk/>
          <pc:sldMk cId="251343321" sldId="423"/>
        </pc:sldMkLst>
        <pc:spChg chg="mod">
          <ac:chgData name="Aaron Hsu" userId="0cffdb1c3a2f95f6" providerId="LiveId" clId="{9E082AFF-A207-43AD-B66F-38228E08D467}" dt="2019-09-09T08:33:02.560" v="781" actId="403"/>
          <ac:spMkLst>
            <pc:docMk/>
            <pc:sldMk cId="251343321" sldId="423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2:07.241" v="694" actId="403"/>
        <pc:sldMkLst>
          <pc:docMk/>
          <pc:sldMk cId="2531467429" sldId="424"/>
        </pc:sldMkLst>
        <pc:spChg chg="mod">
          <ac:chgData name="Aaron Hsu" userId="0cffdb1c3a2f95f6" providerId="LiveId" clId="{9E082AFF-A207-43AD-B66F-38228E08D467}" dt="2019-09-09T08:22:07.241" v="694" actId="403"/>
          <ac:spMkLst>
            <pc:docMk/>
            <pc:sldMk cId="2531467429" sldId="424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45.784" v="690" actId="403"/>
        <pc:sldMkLst>
          <pc:docMk/>
          <pc:sldMk cId="2791320285" sldId="425"/>
        </pc:sldMkLst>
        <pc:spChg chg="mod">
          <ac:chgData name="Aaron Hsu" userId="0cffdb1c3a2f95f6" providerId="LiveId" clId="{9E082AFF-A207-43AD-B66F-38228E08D467}" dt="2019-09-09T08:21:45.784" v="690" actId="403"/>
          <ac:spMkLst>
            <pc:docMk/>
            <pc:sldMk cId="2791320285" sldId="42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56.336" v="692" actId="403"/>
        <pc:sldMkLst>
          <pc:docMk/>
          <pc:sldMk cId="659366599" sldId="426"/>
        </pc:sldMkLst>
        <pc:spChg chg="mod">
          <ac:chgData name="Aaron Hsu" userId="0cffdb1c3a2f95f6" providerId="LiveId" clId="{9E082AFF-A207-43AD-B66F-38228E08D467}" dt="2019-09-09T08:21:56.336" v="692" actId="403"/>
          <ac:spMkLst>
            <pc:docMk/>
            <pc:sldMk cId="659366599" sldId="426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36.171" v="689" actId="403"/>
        <pc:sldMkLst>
          <pc:docMk/>
          <pc:sldMk cId="2733389598" sldId="427"/>
        </pc:sldMkLst>
        <pc:spChg chg="mod">
          <ac:chgData name="Aaron Hsu" userId="0cffdb1c3a2f95f6" providerId="LiveId" clId="{9E082AFF-A207-43AD-B66F-38228E08D467}" dt="2019-09-09T08:21:36.171" v="689" actId="403"/>
          <ac:spMkLst>
            <pc:docMk/>
            <pc:sldMk cId="2733389598" sldId="427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14.377" v="686" actId="403"/>
        <pc:sldMkLst>
          <pc:docMk/>
          <pc:sldMk cId="4212725353" sldId="428"/>
        </pc:sldMkLst>
        <pc:spChg chg="mod">
          <ac:chgData name="Aaron Hsu" userId="0cffdb1c3a2f95f6" providerId="LiveId" clId="{9E082AFF-A207-43AD-B66F-38228E08D467}" dt="2019-09-09T08:21:14.377" v="686" actId="403"/>
          <ac:spMkLst>
            <pc:docMk/>
            <pc:sldMk cId="4212725353" sldId="428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5.810" v="788" actId="403"/>
        <pc:sldMkLst>
          <pc:docMk/>
          <pc:sldMk cId="2185192507" sldId="429"/>
        </pc:sldMkLst>
        <pc:spChg chg="mod">
          <ac:chgData name="Aaron Hsu" userId="0cffdb1c3a2f95f6" providerId="LiveId" clId="{9E082AFF-A207-43AD-B66F-38228E08D467}" dt="2019-09-09T08:33:25.810" v="788" actId="403"/>
          <ac:spMkLst>
            <pc:docMk/>
            <pc:sldMk cId="2185192507" sldId="429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1.723" v="785" actId="404"/>
        <pc:sldMkLst>
          <pc:docMk/>
          <pc:sldMk cId="2055944733" sldId="430"/>
        </pc:sldMkLst>
        <pc:spChg chg="mod">
          <ac:chgData name="Aaron Hsu" userId="0cffdb1c3a2f95f6" providerId="LiveId" clId="{9E082AFF-A207-43AD-B66F-38228E08D467}" dt="2019-09-09T08:33:21.723" v="785" actId="404"/>
          <ac:spMkLst>
            <pc:docMk/>
            <pc:sldMk cId="2055944733" sldId="430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28.150" v="688" actId="403"/>
        <pc:sldMkLst>
          <pc:docMk/>
          <pc:sldMk cId="3248552902" sldId="431"/>
        </pc:sldMkLst>
        <pc:spChg chg="mod">
          <ac:chgData name="Aaron Hsu" userId="0cffdb1c3a2f95f6" providerId="LiveId" clId="{9E082AFF-A207-43AD-B66F-38228E08D467}" dt="2019-09-09T08:21:28.150" v="688" actId="403"/>
          <ac:spMkLst>
            <pc:docMk/>
            <pc:sldMk cId="3248552902" sldId="43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18.105" v="698" actId="403"/>
        <pc:sldMkLst>
          <pc:docMk/>
          <pc:sldMk cId="966443657" sldId="432"/>
        </pc:sldMkLst>
        <pc:spChg chg="mod">
          <ac:chgData name="Aaron Hsu" userId="0cffdb1c3a2f95f6" providerId="LiveId" clId="{9E082AFF-A207-43AD-B66F-38228E08D467}" dt="2019-09-09T08:22:18.105" v="698" actId="403"/>
          <ac:spMkLst>
            <pc:docMk/>
            <pc:sldMk cId="966443657" sldId="43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31.453" v="703" actId="404"/>
        <pc:sldMkLst>
          <pc:docMk/>
          <pc:sldMk cId="3079206176" sldId="433"/>
        </pc:sldMkLst>
        <pc:spChg chg="mod">
          <ac:chgData name="Aaron Hsu" userId="0cffdb1c3a2f95f6" providerId="LiveId" clId="{9E082AFF-A207-43AD-B66F-38228E08D467}" dt="2019-09-09T08:22:31.453" v="703" actId="404"/>
          <ac:spMkLst>
            <pc:docMk/>
            <pc:sldMk cId="3079206176" sldId="433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0:59.546" v="685" actId="403"/>
        <pc:sldMkLst>
          <pc:docMk/>
          <pc:sldMk cId="518271366" sldId="434"/>
        </pc:sldMkLst>
        <pc:spChg chg="mod">
          <ac:chgData name="Aaron Hsu" userId="0cffdb1c3a2f95f6" providerId="LiveId" clId="{9E082AFF-A207-43AD-B66F-38228E08D467}" dt="2019-09-09T08:20:59.546" v="685" actId="403"/>
          <ac:spMkLst>
            <pc:docMk/>
            <pc:sldMk cId="518271366" sldId="434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20:25.120" v="910"/>
        <pc:sldMkLst>
          <pc:docMk/>
          <pc:sldMk cId="4067896374" sldId="435"/>
        </pc:sldMkLst>
        <pc:spChg chg="mod">
          <ac:chgData name="Aaron Hsu" userId="0cffdb1c3a2f95f6" providerId="LiveId" clId="{9E082AFF-A207-43AD-B66F-38228E08D467}" dt="2019-09-09T09:19:12.876" v="903" actId="20577"/>
          <ac:spMkLst>
            <pc:docMk/>
            <pc:sldMk cId="4067896374" sldId="43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9:20:14.642" v="906" actId="20577"/>
        <pc:sldMkLst>
          <pc:docMk/>
          <pc:sldMk cId="766551321" sldId="436"/>
        </pc:sldMkLst>
        <pc:spChg chg="mod">
          <ac:chgData name="Aaron Hsu" userId="0cffdb1c3a2f95f6" providerId="LiveId" clId="{9E082AFF-A207-43AD-B66F-38228E08D467}" dt="2019-09-09T09:20:14.642" v="906" actId="20577"/>
          <ac:spMkLst>
            <pc:docMk/>
            <pc:sldMk cId="766551321" sldId="436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8:18:56.400" v="658" actId="2696"/>
        <pc:sldMkLst>
          <pc:docMk/>
          <pc:sldMk cId="2284787494" sldId="436"/>
        </pc:sldMkLst>
      </pc:sldChg>
      <pc:sldChg chg="addSp modSp add">
        <pc:chgData name="Aaron Hsu" userId="0cffdb1c3a2f95f6" providerId="LiveId" clId="{9E082AFF-A207-43AD-B66F-38228E08D467}" dt="2019-09-09T08:20:29.126" v="681"/>
        <pc:sldMkLst>
          <pc:docMk/>
          <pc:sldMk cId="3352336813" sldId="437"/>
        </pc:sldMkLst>
        <pc:spChg chg="mod">
          <ac:chgData name="Aaron Hsu" userId="0cffdb1c3a2f95f6" providerId="LiveId" clId="{9E082AFF-A207-43AD-B66F-38228E08D467}" dt="2019-09-09T08:19:57.028" v="672" actId="20577"/>
          <ac:spMkLst>
            <pc:docMk/>
            <pc:sldMk cId="3352336813" sldId="437"/>
            <ac:spMk id="2" creationId="{F5A751A0-4B7D-4174-8888-E686F75CD87F}"/>
          </ac:spMkLst>
        </pc:sp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352336813" sldId="437"/>
            <ac:picMk id="4" creationId="{552084EC-AA15-450D-A6FC-278312A5FF6F}"/>
          </ac:picMkLst>
        </pc:picChg>
      </pc:sldChg>
      <pc:sldChg chg="addSp delSp modSp add">
        <pc:chgData name="Aaron Hsu" userId="0cffdb1c3a2f95f6" providerId="LiveId" clId="{9E082AFF-A207-43AD-B66F-38228E08D467}" dt="2019-09-09T08:20:29.126" v="681"/>
        <pc:sldMkLst>
          <pc:docMk/>
          <pc:sldMk cId="3244447087" sldId="438"/>
        </pc:sldMkLst>
        <pc:picChg chg="del">
          <ac:chgData name="Aaron Hsu" userId="0cffdb1c3a2f95f6" providerId="LiveId" clId="{9E082AFF-A207-43AD-B66F-38228E08D467}" dt="2019-09-09T08:20:14.740" v="677" actId="478"/>
          <ac:picMkLst>
            <pc:docMk/>
            <pc:sldMk cId="3244447087" sldId="438"/>
            <ac:picMk id="4" creationId="{552084EC-AA15-450D-A6FC-278312A5FF6F}"/>
          </ac:picMkLst>
        </pc:pic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244447087" sldId="438"/>
            <ac:picMk id="5" creationId="{41F6940F-AD81-4DB2-A464-91D07B118EB8}"/>
          </ac:picMkLst>
        </pc:picChg>
      </pc:sldChg>
      <pc:sldChg chg="modSp add ord">
        <pc:chgData name="Aaron Hsu" userId="0cffdb1c3a2f95f6" providerId="LiveId" clId="{9E082AFF-A207-43AD-B66F-38228E08D467}" dt="2019-09-09T11:16:52.182" v="907"/>
        <pc:sldMkLst>
          <pc:docMk/>
          <pc:sldMk cId="1484186999" sldId="439"/>
        </pc:sldMkLst>
        <pc:spChg chg="mod">
          <ac:chgData name="Aaron Hsu" userId="0cffdb1c3a2f95f6" providerId="LiveId" clId="{9E082AFF-A207-43AD-B66F-38228E08D467}" dt="2019-09-09T08:44:33.710" v="836" actId="404"/>
          <ac:spMkLst>
            <pc:docMk/>
            <pc:sldMk cId="1484186999" sldId="43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9.529" v="750" actId="403"/>
        <pc:sldMkLst>
          <pc:docMk/>
          <pc:sldMk cId="3192880942" sldId="440"/>
        </pc:sldMkLst>
        <pc:spChg chg="mod">
          <ac:chgData name="Aaron Hsu" userId="0cffdb1c3a2f95f6" providerId="LiveId" clId="{9E082AFF-A207-43AD-B66F-38228E08D467}" dt="2019-09-09T08:29:59.529" v="750" actId="403"/>
          <ac:spMkLst>
            <pc:docMk/>
            <pc:sldMk cId="3192880942" sldId="44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41:23.040" v="797" actId="403"/>
        <pc:sldMkLst>
          <pc:docMk/>
          <pc:sldMk cId="2200619305" sldId="441"/>
        </pc:sldMkLst>
        <pc:spChg chg="mod">
          <ac:chgData name="Aaron Hsu" userId="0cffdb1c3a2f95f6" providerId="LiveId" clId="{9E082AFF-A207-43AD-B66F-38228E08D467}" dt="2019-09-09T08:41:23.040" v="797" actId="403"/>
          <ac:spMkLst>
            <pc:docMk/>
            <pc:sldMk cId="2200619305" sldId="441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16:54.868" v="908"/>
        <pc:sldMkLst>
          <pc:docMk/>
          <pc:sldMk cId="3731029468" sldId="442"/>
        </pc:sldMkLst>
        <pc:spChg chg="mod">
          <ac:chgData name="Aaron Hsu" userId="0cffdb1c3a2f95f6" providerId="LiveId" clId="{9E082AFF-A207-43AD-B66F-38228E08D467}" dt="2019-09-09T08:44:45.596" v="839" actId="113"/>
          <ac:spMkLst>
            <pc:docMk/>
            <pc:sldMk cId="3731029468" sldId="442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9:17:50.007" v="841"/>
        <pc:sldMkLst>
          <pc:docMk/>
          <pc:sldMk cId="1596177157" sldId="443"/>
        </pc:sldMkLst>
      </pc:sldChg>
      <pc:sldChg chg="add">
        <pc:chgData name="Aaron Hsu" userId="0cffdb1c3a2f95f6" providerId="LiveId" clId="{9E082AFF-A207-43AD-B66F-38228E08D467}" dt="2019-09-09T09:17:55.133" v="842"/>
        <pc:sldMkLst>
          <pc:docMk/>
          <pc:sldMk cId="2449718700" sldId="443"/>
        </pc:sldMkLst>
      </pc:sldChg>
      <pc:sldMasterChg chg="modSp modSldLayout">
        <pc:chgData name="Aaron Hsu" userId="0cffdb1c3a2f95f6" providerId="LiveId" clId="{9E082AFF-A207-43AD-B66F-38228E08D467}" dt="2019-09-09T08:20:29.126" v="681"/>
        <pc:sldMasterMkLst>
          <pc:docMk/>
          <pc:sldMasterMk cId="2436035521" sldId="2147483661"/>
        </pc:sldMasterMkLst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2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3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4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5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6" creationId="{00000000-0000-0000-0000-000000000000}"/>
          </ac:spMkLst>
        </pc:sp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920746316" sldId="214748366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1889057716" sldId="2147483664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377115148" sldId="2147483665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3697379024" sldId="2147483666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4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5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6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804891909" sldId="2147483669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197932763" sldId="2147483670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610723720" sldId="214748367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922565859" sldId="2147483673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922565859" sldId="2147483673"/>
              <ac:spMk id="8" creationId="{9C2C6C6D-1091-455E-9A31-9A64EC6682C6}"/>
            </ac:spMkLst>
          </pc:spChg>
        </pc:sldLayoutChg>
      </pc:sldMasterChg>
    </pc:docChg>
  </pc:docChgLst>
  <pc:docChgLst>
    <pc:chgData name="Aaron Hsu" userId="0cffdb1c3a2f95f6" providerId="LiveId" clId="{C8301368-88D8-4960-8007-366FED4B4A30}"/>
    <pc:docChg chg="undo custSel addSld modSld sldOrd">
      <pc:chgData name="Aaron Hsu" userId="0cffdb1c3a2f95f6" providerId="LiveId" clId="{C8301368-88D8-4960-8007-366FED4B4A30}" dt="2022-10-09T15:28:52.265" v="1416" actId="404"/>
      <pc:docMkLst>
        <pc:docMk/>
      </pc:docMkLst>
      <pc:sldChg chg="addSp delSp modSp mod">
        <pc:chgData name="Aaron Hsu" userId="0cffdb1c3a2f95f6" providerId="LiveId" clId="{C8301368-88D8-4960-8007-366FED4B4A30}" dt="2022-10-09T08:37:54.107" v="14" actId="14100"/>
        <pc:sldMkLst>
          <pc:docMk/>
          <pc:sldMk cId="2931899324" sldId="310"/>
        </pc:sldMkLst>
        <pc:spChg chg="mod">
          <ac:chgData name="Aaron Hsu" userId="0cffdb1c3a2f95f6" providerId="LiveId" clId="{C8301368-88D8-4960-8007-366FED4B4A30}" dt="2022-10-09T08:36:11.676" v="11" actId="20577"/>
          <ac:spMkLst>
            <pc:docMk/>
            <pc:sldMk cId="2931899324" sldId="310"/>
            <ac:spMk id="2" creationId="{4CD98F10-FD62-FA46-514C-6A84996D2AC9}"/>
          </ac:spMkLst>
        </pc:spChg>
        <pc:spChg chg="add del mod">
          <ac:chgData name="Aaron Hsu" userId="0cffdb1c3a2f95f6" providerId="LiveId" clId="{C8301368-88D8-4960-8007-366FED4B4A30}" dt="2022-10-09T08:36:10.463" v="10"/>
          <ac:spMkLst>
            <pc:docMk/>
            <pc:sldMk cId="2931899324" sldId="310"/>
            <ac:spMk id="3" creationId="{C408FF65-24C5-AFC7-2F89-565DD6AD1A1F}"/>
          </ac:spMkLst>
        </pc:spChg>
        <pc:spChg chg="add del mod">
          <ac:chgData name="Aaron Hsu" userId="0cffdb1c3a2f95f6" providerId="LiveId" clId="{C8301368-88D8-4960-8007-366FED4B4A30}" dt="2022-10-09T08:36:10.463" v="10"/>
          <ac:spMkLst>
            <pc:docMk/>
            <pc:sldMk cId="2931899324" sldId="310"/>
            <ac:spMk id="4" creationId="{1F49458C-B449-ABE0-29D7-2E1A3DDE6BF7}"/>
          </ac:spMkLst>
        </pc:spChg>
        <pc:picChg chg="add mod">
          <ac:chgData name="Aaron Hsu" userId="0cffdb1c3a2f95f6" providerId="LiveId" clId="{C8301368-88D8-4960-8007-366FED4B4A30}" dt="2022-10-09T08:37:54.107" v="14" actId="14100"/>
          <ac:picMkLst>
            <pc:docMk/>
            <pc:sldMk cId="2931899324" sldId="310"/>
            <ac:picMk id="6" creationId="{8CB7C4F7-48E5-EE19-9BC6-14823C4813F8}"/>
          </ac:picMkLst>
        </pc:picChg>
      </pc:sldChg>
      <pc:sldChg chg="modSp mod">
        <pc:chgData name="Aaron Hsu" userId="0cffdb1c3a2f95f6" providerId="LiveId" clId="{C8301368-88D8-4960-8007-366FED4B4A30}" dt="2022-10-09T13:11:10.560" v="1024" actId="20577"/>
        <pc:sldMkLst>
          <pc:docMk/>
          <pc:sldMk cId="560809262" sldId="312"/>
        </pc:sldMkLst>
        <pc:spChg chg="mod">
          <ac:chgData name="Aaron Hsu" userId="0cffdb1c3a2f95f6" providerId="LiveId" clId="{C8301368-88D8-4960-8007-366FED4B4A30}" dt="2022-10-09T13:11:10.560" v="1024" actId="20577"/>
          <ac:spMkLst>
            <pc:docMk/>
            <pc:sldMk cId="560809262" sldId="312"/>
            <ac:spMk id="2" creationId="{BF7DC964-DCC2-4F4E-B70B-8137204EB373}"/>
          </ac:spMkLst>
        </pc:spChg>
      </pc:sldChg>
      <pc:sldChg chg="modSp mod">
        <pc:chgData name="Aaron Hsu" userId="0cffdb1c3a2f95f6" providerId="LiveId" clId="{C8301368-88D8-4960-8007-366FED4B4A30}" dt="2022-10-09T08:49:45.520" v="355" actId="404"/>
        <pc:sldMkLst>
          <pc:docMk/>
          <pc:sldMk cId="2464109314" sldId="317"/>
        </pc:sldMkLst>
        <pc:spChg chg="mod">
          <ac:chgData name="Aaron Hsu" userId="0cffdb1c3a2f95f6" providerId="LiveId" clId="{C8301368-88D8-4960-8007-366FED4B4A30}" dt="2022-10-09T08:49:45.520" v="355" actId="404"/>
          <ac:spMkLst>
            <pc:docMk/>
            <pc:sldMk cId="2464109314" sldId="317"/>
            <ac:spMk id="2" creationId="{85ED5766-8B82-F5D2-D2B6-3C71522A2A37}"/>
          </ac:spMkLst>
        </pc:spChg>
      </pc:sldChg>
      <pc:sldChg chg="modSp new mod">
        <pc:chgData name="Aaron Hsu" userId="0cffdb1c3a2f95f6" providerId="LiveId" clId="{C8301368-88D8-4960-8007-366FED4B4A30}" dt="2022-10-09T08:38:40.021" v="42" actId="27636"/>
        <pc:sldMkLst>
          <pc:docMk/>
          <pc:sldMk cId="4162161192" sldId="321"/>
        </pc:sldMkLst>
        <pc:spChg chg="mod">
          <ac:chgData name="Aaron Hsu" userId="0cffdb1c3a2f95f6" providerId="LiveId" clId="{C8301368-88D8-4960-8007-366FED4B4A30}" dt="2022-10-09T08:38:40.021" v="42" actId="27636"/>
          <ac:spMkLst>
            <pc:docMk/>
            <pc:sldMk cId="4162161192" sldId="321"/>
            <ac:spMk id="2" creationId="{0CD97238-1DE6-941E-2FEC-05CDD2E431C9}"/>
          </ac:spMkLst>
        </pc:spChg>
      </pc:sldChg>
      <pc:sldChg chg="modSp new mod">
        <pc:chgData name="Aaron Hsu" userId="0cffdb1c3a2f95f6" providerId="LiveId" clId="{C8301368-88D8-4960-8007-366FED4B4A30}" dt="2022-10-09T08:42:06.450" v="88" actId="403"/>
        <pc:sldMkLst>
          <pc:docMk/>
          <pc:sldMk cId="2955857237" sldId="322"/>
        </pc:sldMkLst>
        <pc:spChg chg="mod">
          <ac:chgData name="Aaron Hsu" userId="0cffdb1c3a2f95f6" providerId="LiveId" clId="{C8301368-88D8-4960-8007-366FED4B4A30}" dt="2022-10-09T08:42:06.450" v="88" actId="403"/>
          <ac:spMkLst>
            <pc:docMk/>
            <pc:sldMk cId="2955857237" sldId="322"/>
            <ac:spMk id="2" creationId="{D22865FD-61B7-EDD1-8F89-D1BEB7BE6FDD}"/>
          </ac:spMkLst>
        </pc:spChg>
      </pc:sldChg>
      <pc:sldChg chg="modSp new mod">
        <pc:chgData name="Aaron Hsu" userId="0cffdb1c3a2f95f6" providerId="LiveId" clId="{C8301368-88D8-4960-8007-366FED4B4A30}" dt="2022-10-09T08:42:22.241" v="122" actId="20577"/>
        <pc:sldMkLst>
          <pc:docMk/>
          <pc:sldMk cId="2610697238" sldId="323"/>
        </pc:sldMkLst>
        <pc:spChg chg="mod">
          <ac:chgData name="Aaron Hsu" userId="0cffdb1c3a2f95f6" providerId="LiveId" clId="{C8301368-88D8-4960-8007-366FED4B4A30}" dt="2022-10-09T08:42:22.241" v="122" actId="20577"/>
          <ac:spMkLst>
            <pc:docMk/>
            <pc:sldMk cId="2610697238" sldId="323"/>
            <ac:spMk id="2" creationId="{942F784B-584E-B26F-AEF0-A0C500796477}"/>
          </ac:spMkLst>
        </pc:spChg>
      </pc:sldChg>
      <pc:sldChg chg="modSp new mod">
        <pc:chgData name="Aaron Hsu" userId="0cffdb1c3a2f95f6" providerId="LiveId" clId="{C8301368-88D8-4960-8007-366FED4B4A30}" dt="2022-10-09T08:42:45.741" v="170" actId="404"/>
        <pc:sldMkLst>
          <pc:docMk/>
          <pc:sldMk cId="2898530937" sldId="324"/>
        </pc:sldMkLst>
        <pc:spChg chg="mod">
          <ac:chgData name="Aaron Hsu" userId="0cffdb1c3a2f95f6" providerId="LiveId" clId="{C8301368-88D8-4960-8007-366FED4B4A30}" dt="2022-10-09T08:42:45.741" v="170" actId="404"/>
          <ac:spMkLst>
            <pc:docMk/>
            <pc:sldMk cId="2898530937" sldId="324"/>
            <ac:spMk id="2" creationId="{5B479EB3-3019-F28D-AB62-8628A863902C}"/>
          </ac:spMkLst>
        </pc:spChg>
      </pc:sldChg>
      <pc:sldChg chg="modSp new mod ord">
        <pc:chgData name="Aaron Hsu" userId="0cffdb1c3a2f95f6" providerId="LiveId" clId="{C8301368-88D8-4960-8007-366FED4B4A30}" dt="2022-10-09T09:25:44.955" v="856"/>
        <pc:sldMkLst>
          <pc:docMk/>
          <pc:sldMk cId="136066267" sldId="325"/>
        </pc:sldMkLst>
        <pc:spChg chg="mod">
          <ac:chgData name="Aaron Hsu" userId="0cffdb1c3a2f95f6" providerId="LiveId" clId="{C8301368-88D8-4960-8007-366FED4B4A30}" dt="2022-10-09T08:44:03.561" v="273" actId="404"/>
          <ac:spMkLst>
            <pc:docMk/>
            <pc:sldMk cId="136066267" sldId="325"/>
            <ac:spMk id="2" creationId="{D8815C46-A0DC-3787-86F0-1F0352C7FA04}"/>
          </ac:spMkLst>
        </pc:spChg>
      </pc:sldChg>
      <pc:sldChg chg="modSp new mod">
        <pc:chgData name="Aaron Hsu" userId="0cffdb1c3a2f95f6" providerId="LiveId" clId="{C8301368-88D8-4960-8007-366FED4B4A30}" dt="2022-10-09T08:44:25.171" v="318" actId="404"/>
        <pc:sldMkLst>
          <pc:docMk/>
          <pc:sldMk cId="1034500138" sldId="326"/>
        </pc:sldMkLst>
        <pc:spChg chg="mod">
          <ac:chgData name="Aaron Hsu" userId="0cffdb1c3a2f95f6" providerId="LiveId" clId="{C8301368-88D8-4960-8007-366FED4B4A30}" dt="2022-10-09T08:44:25.171" v="318" actId="404"/>
          <ac:spMkLst>
            <pc:docMk/>
            <pc:sldMk cId="1034500138" sldId="326"/>
            <ac:spMk id="2" creationId="{78439428-44DC-C732-1BC4-19A296D48A81}"/>
          </ac:spMkLst>
        </pc:spChg>
      </pc:sldChg>
      <pc:sldChg chg="modSp new mod">
        <pc:chgData name="Aaron Hsu" userId="0cffdb1c3a2f95f6" providerId="LiveId" clId="{C8301368-88D8-4960-8007-366FED4B4A30}" dt="2022-10-09T08:51:32.160" v="394" actId="20577"/>
        <pc:sldMkLst>
          <pc:docMk/>
          <pc:sldMk cId="2804579286" sldId="327"/>
        </pc:sldMkLst>
        <pc:spChg chg="mod">
          <ac:chgData name="Aaron Hsu" userId="0cffdb1c3a2f95f6" providerId="LiveId" clId="{C8301368-88D8-4960-8007-366FED4B4A30}" dt="2022-10-09T08:51:32.160" v="394" actId="20577"/>
          <ac:spMkLst>
            <pc:docMk/>
            <pc:sldMk cId="2804579286" sldId="327"/>
            <ac:spMk id="2" creationId="{C5E02F84-A549-C0E7-8C9B-F9FF1309EB01}"/>
          </ac:spMkLst>
        </pc:spChg>
      </pc:sldChg>
      <pc:sldChg chg="modSp new mod">
        <pc:chgData name="Aaron Hsu" userId="0cffdb1c3a2f95f6" providerId="LiveId" clId="{C8301368-88D8-4960-8007-366FED4B4A30}" dt="2022-10-09T08:53:30.032" v="412" actId="404"/>
        <pc:sldMkLst>
          <pc:docMk/>
          <pc:sldMk cId="2190577507" sldId="328"/>
        </pc:sldMkLst>
        <pc:spChg chg="mod">
          <ac:chgData name="Aaron Hsu" userId="0cffdb1c3a2f95f6" providerId="LiveId" clId="{C8301368-88D8-4960-8007-366FED4B4A30}" dt="2022-10-09T08:53:30.032" v="412" actId="404"/>
          <ac:spMkLst>
            <pc:docMk/>
            <pc:sldMk cId="2190577507" sldId="328"/>
            <ac:spMk id="2" creationId="{869F3F5A-4477-4EC6-709D-F4DB5146DBDE}"/>
          </ac:spMkLst>
        </pc:spChg>
      </pc:sldChg>
      <pc:sldChg chg="modSp new mod">
        <pc:chgData name="Aaron Hsu" userId="0cffdb1c3a2f95f6" providerId="LiveId" clId="{C8301368-88D8-4960-8007-366FED4B4A30}" dt="2022-10-09T08:53:41.471" v="433" actId="404"/>
        <pc:sldMkLst>
          <pc:docMk/>
          <pc:sldMk cId="3604855170" sldId="329"/>
        </pc:sldMkLst>
        <pc:spChg chg="mod">
          <ac:chgData name="Aaron Hsu" userId="0cffdb1c3a2f95f6" providerId="LiveId" clId="{C8301368-88D8-4960-8007-366FED4B4A30}" dt="2022-10-09T08:53:41.471" v="433" actId="404"/>
          <ac:spMkLst>
            <pc:docMk/>
            <pc:sldMk cId="3604855170" sldId="329"/>
            <ac:spMk id="2" creationId="{460F8678-CCA6-743C-4C33-687D843B7F17}"/>
          </ac:spMkLst>
        </pc:spChg>
      </pc:sldChg>
      <pc:sldChg chg="modSp new mod">
        <pc:chgData name="Aaron Hsu" userId="0cffdb1c3a2f95f6" providerId="LiveId" clId="{C8301368-88D8-4960-8007-366FED4B4A30}" dt="2022-10-09T08:57:46.914" v="470" actId="404"/>
        <pc:sldMkLst>
          <pc:docMk/>
          <pc:sldMk cId="1708369153" sldId="330"/>
        </pc:sldMkLst>
        <pc:spChg chg="mod">
          <ac:chgData name="Aaron Hsu" userId="0cffdb1c3a2f95f6" providerId="LiveId" clId="{C8301368-88D8-4960-8007-366FED4B4A30}" dt="2022-10-09T08:57:46.914" v="470" actId="404"/>
          <ac:spMkLst>
            <pc:docMk/>
            <pc:sldMk cId="1708369153" sldId="330"/>
            <ac:spMk id="2" creationId="{034EC1FE-FCE5-975B-E49E-CBDCAAE11A67}"/>
          </ac:spMkLst>
        </pc:spChg>
      </pc:sldChg>
      <pc:sldChg chg="modSp new mod ord">
        <pc:chgData name="Aaron Hsu" userId="0cffdb1c3a2f95f6" providerId="LiveId" clId="{C8301368-88D8-4960-8007-366FED4B4A30}" dt="2022-10-09T13:05:35.598" v="982"/>
        <pc:sldMkLst>
          <pc:docMk/>
          <pc:sldMk cId="1695848581" sldId="331"/>
        </pc:sldMkLst>
        <pc:spChg chg="mod">
          <ac:chgData name="Aaron Hsu" userId="0cffdb1c3a2f95f6" providerId="LiveId" clId="{C8301368-88D8-4960-8007-366FED4B4A30}" dt="2022-10-09T08:58:41.578" v="511" actId="404"/>
          <ac:spMkLst>
            <pc:docMk/>
            <pc:sldMk cId="1695848581" sldId="331"/>
            <ac:spMk id="2" creationId="{2888FAD5-0D8B-7063-C640-85A8FE350421}"/>
          </ac:spMkLst>
        </pc:spChg>
      </pc:sldChg>
      <pc:sldChg chg="modSp new mod ord">
        <pc:chgData name="Aaron Hsu" userId="0cffdb1c3a2f95f6" providerId="LiveId" clId="{C8301368-88D8-4960-8007-366FED4B4A30}" dt="2022-10-09T13:05:37.793" v="984"/>
        <pc:sldMkLst>
          <pc:docMk/>
          <pc:sldMk cId="3368700115" sldId="332"/>
        </pc:sldMkLst>
        <pc:spChg chg="mod">
          <ac:chgData name="Aaron Hsu" userId="0cffdb1c3a2f95f6" providerId="LiveId" clId="{C8301368-88D8-4960-8007-366FED4B4A30}" dt="2022-10-09T09:03:35.790" v="660" actId="20577"/>
          <ac:spMkLst>
            <pc:docMk/>
            <pc:sldMk cId="3368700115" sldId="332"/>
            <ac:spMk id="2" creationId="{18C78B6F-FA72-79F0-BE22-E04F37498732}"/>
          </ac:spMkLst>
        </pc:spChg>
      </pc:sldChg>
      <pc:sldChg chg="modSp new mod">
        <pc:chgData name="Aaron Hsu" userId="0cffdb1c3a2f95f6" providerId="LiveId" clId="{C8301368-88D8-4960-8007-366FED4B4A30}" dt="2022-10-09T09:06:06.249" v="690" actId="403"/>
        <pc:sldMkLst>
          <pc:docMk/>
          <pc:sldMk cId="2370236509" sldId="333"/>
        </pc:sldMkLst>
        <pc:spChg chg="mod">
          <ac:chgData name="Aaron Hsu" userId="0cffdb1c3a2f95f6" providerId="LiveId" clId="{C8301368-88D8-4960-8007-366FED4B4A30}" dt="2022-10-09T09:06:06.249" v="690" actId="403"/>
          <ac:spMkLst>
            <pc:docMk/>
            <pc:sldMk cId="2370236509" sldId="333"/>
            <ac:spMk id="2" creationId="{51015AB5-3CF1-7189-1C9E-5D258CCD5048}"/>
          </ac:spMkLst>
        </pc:spChg>
      </pc:sldChg>
      <pc:sldChg chg="modSp new mod">
        <pc:chgData name="Aaron Hsu" userId="0cffdb1c3a2f95f6" providerId="LiveId" clId="{C8301368-88D8-4960-8007-366FED4B4A30}" dt="2022-10-09T09:06:18.095" v="737" actId="27636"/>
        <pc:sldMkLst>
          <pc:docMk/>
          <pc:sldMk cId="1936040507" sldId="334"/>
        </pc:sldMkLst>
        <pc:spChg chg="mod">
          <ac:chgData name="Aaron Hsu" userId="0cffdb1c3a2f95f6" providerId="LiveId" clId="{C8301368-88D8-4960-8007-366FED4B4A30}" dt="2022-10-09T09:06:18.095" v="737" actId="27636"/>
          <ac:spMkLst>
            <pc:docMk/>
            <pc:sldMk cId="1936040507" sldId="334"/>
            <ac:spMk id="2" creationId="{B56F95D8-95E9-8CF9-A900-371C98FB62DB}"/>
          </ac:spMkLst>
        </pc:spChg>
      </pc:sldChg>
      <pc:sldChg chg="modSp new mod">
        <pc:chgData name="Aaron Hsu" userId="0cffdb1c3a2f95f6" providerId="LiveId" clId="{C8301368-88D8-4960-8007-366FED4B4A30}" dt="2022-10-09T09:13:50.901" v="804" actId="404"/>
        <pc:sldMkLst>
          <pc:docMk/>
          <pc:sldMk cId="1673920898" sldId="335"/>
        </pc:sldMkLst>
        <pc:spChg chg="mod">
          <ac:chgData name="Aaron Hsu" userId="0cffdb1c3a2f95f6" providerId="LiveId" clId="{C8301368-88D8-4960-8007-366FED4B4A30}" dt="2022-10-09T09:13:50.901" v="804" actId="404"/>
          <ac:spMkLst>
            <pc:docMk/>
            <pc:sldMk cId="1673920898" sldId="335"/>
            <ac:spMk id="2" creationId="{8F35DE77-F306-D203-017A-BE571E62EA72}"/>
          </ac:spMkLst>
        </pc:spChg>
      </pc:sldChg>
      <pc:sldChg chg="modSp new mod">
        <pc:chgData name="Aaron Hsu" userId="0cffdb1c3a2f95f6" providerId="LiveId" clId="{C8301368-88D8-4960-8007-366FED4B4A30}" dt="2022-10-09T13:46:42.523" v="1290" actId="404"/>
        <pc:sldMkLst>
          <pc:docMk/>
          <pc:sldMk cId="1930860542" sldId="336"/>
        </pc:sldMkLst>
        <pc:spChg chg="mod">
          <ac:chgData name="Aaron Hsu" userId="0cffdb1c3a2f95f6" providerId="LiveId" clId="{C8301368-88D8-4960-8007-366FED4B4A30}" dt="2022-10-09T13:46:42.523" v="1290" actId="404"/>
          <ac:spMkLst>
            <pc:docMk/>
            <pc:sldMk cId="1930860542" sldId="336"/>
            <ac:spMk id="2" creationId="{39D26105-5D40-BB05-DBB5-16DFB2FD5641}"/>
          </ac:spMkLst>
        </pc:spChg>
      </pc:sldChg>
      <pc:sldChg chg="modSp new mod">
        <pc:chgData name="Aaron Hsu" userId="0cffdb1c3a2f95f6" providerId="LiveId" clId="{C8301368-88D8-4960-8007-366FED4B4A30}" dt="2022-10-09T09:37:20.772" v="902" actId="404"/>
        <pc:sldMkLst>
          <pc:docMk/>
          <pc:sldMk cId="1864266291" sldId="337"/>
        </pc:sldMkLst>
        <pc:spChg chg="mod">
          <ac:chgData name="Aaron Hsu" userId="0cffdb1c3a2f95f6" providerId="LiveId" clId="{C8301368-88D8-4960-8007-366FED4B4A30}" dt="2022-10-09T09:37:20.772" v="902" actId="404"/>
          <ac:spMkLst>
            <pc:docMk/>
            <pc:sldMk cId="1864266291" sldId="337"/>
            <ac:spMk id="2" creationId="{0113DDAC-EACC-F144-45C0-DB06DB98C47B}"/>
          </ac:spMkLst>
        </pc:spChg>
      </pc:sldChg>
      <pc:sldChg chg="modSp new mod">
        <pc:chgData name="Aaron Hsu" userId="0cffdb1c3a2f95f6" providerId="LiveId" clId="{C8301368-88D8-4960-8007-366FED4B4A30}" dt="2022-10-09T09:37:48.482" v="931" actId="404"/>
        <pc:sldMkLst>
          <pc:docMk/>
          <pc:sldMk cId="772831315" sldId="338"/>
        </pc:sldMkLst>
        <pc:spChg chg="mod">
          <ac:chgData name="Aaron Hsu" userId="0cffdb1c3a2f95f6" providerId="LiveId" clId="{C8301368-88D8-4960-8007-366FED4B4A30}" dt="2022-10-09T09:37:48.482" v="931" actId="404"/>
          <ac:spMkLst>
            <pc:docMk/>
            <pc:sldMk cId="772831315" sldId="338"/>
            <ac:spMk id="2" creationId="{27BB5B5D-A580-BFE7-FF11-999B2C54B00C}"/>
          </ac:spMkLst>
        </pc:spChg>
      </pc:sldChg>
      <pc:sldChg chg="modSp new mod">
        <pc:chgData name="Aaron Hsu" userId="0cffdb1c3a2f95f6" providerId="LiveId" clId="{C8301368-88D8-4960-8007-366FED4B4A30}" dt="2022-10-09T09:37:53.258" v="952" actId="404"/>
        <pc:sldMkLst>
          <pc:docMk/>
          <pc:sldMk cId="2004026902" sldId="339"/>
        </pc:sldMkLst>
        <pc:spChg chg="mod">
          <ac:chgData name="Aaron Hsu" userId="0cffdb1c3a2f95f6" providerId="LiveId" clId="{C8301368-88D8-4960-8007-366FED4B4A30}" dt="2022-10-09T09:37:53.258" v="952" actId="404"/>
          <ac:spMkLst>
            <pc:docMk/>
            <pc:sldMk cId="2004026902" sldId="339"/>
            <ac:spMk id="2" creationId="{D7639BEE-B4A9-7171-B038-78E905DE4939}"/>
          </ac:spMkLst>
        </pc:spChg>
      </pc:sldChg>
      <pc:sldChg chg="modSp new mod">
        <pc:chgData name="Aaron Hsu" userId="0cffdb1c3a2f95f6" providerId="LiveId" clId="{C8301368-88D8-4960-8007-366FED4B4A30}" dt="2022-10-09T09:38:58.887" v="980" actId="20577"/>
        <pc:sldMkLst>
          <pc:docMk/>
          <pc:sldMk cId="802798751" sldId="340"/>
        </pc:sldMkLst>
        <pc:spChg chg="mod">
          <ac:chgData name="Aaron Hsu" userId="0cffdb1c3a2f95f6" providerId="LiveId" clId="{C8301368-88D8-4960-8007-366FED4B4A30}" dt="2022-10-09T09:38:58.887" v="980" actId="20577"/>
          <ac:spMkLst>
            <pc:docMk/>
            <pc:sldMk cId="802798751" sldId="340"/>
            <ac:spMk id="2" creationId="{94DCD5C7-3AE6-1991-7FB8-72B3A9465A6A}"/>
          </ac:spMkLst>
        </pc:spChg>
      </pc:sldChg>
      <pc:sldChg chg="modSp new mod">
        <pc:chgData name="Aaron Hsu" userId="0cffdb1c3a2f95f6" providerId="LiveId" clId="{C8301368-88D8-4960-8007-366FED4B4A30}" dt="2022-10-09T13:17:16.530" v="1034" actId="403"/>
        <pc:sldMkLst>
          <pc:docMk/>
          <pc:sldMk cId="1700172339" sldId="341"/>
        </pc:sldMkLst>
        <pc:spChg chg="mod">
          <ac:chgData name="Aaron Hsu" userId="0cffdb1c3a2f95f6" providerId="LiveId" clId="{C8301368-88D8-4960-8007-366FED4B4A30}" dt="2022-10-09T13:17:16.530" v="1034" actId="403"/>
          <ac:spMkLst>
            <pc:docMk/>
            <pc:sldMk cId="1700172339" sldId="341"/>
            <ac:spMk id="2" creationId="{6C999E6D-A65F-1F36-BEE7-3853C4EEB969}"/>
          </ac:spMkLst>
        </pc:spChg>
      </pc:sldChg>
      <pc:sldChg chg="modSp new mod">
        <pc:chgData name="Aaron Hsu" userId="0cffdb1c3a2f95f6" providerId="LiveId" clId="{C8301368-88D8-4960-8007-366FED4B4A30}" dt="2022-10-09T13:17:10.559" v="1030" actId="20577"/>
        <pc:sldMkLst>
          <pc:docMk/>
          <pc:sldMk cId="3327182927" sldId="342"/>
        </pc:sldMkLst>
        <pc:spChg chg="mod">
          <ac:chgData name="Aaron Hsu" userId="0cffdb1c3a2f95f6" providerId="LiveId" clId="{C8301368-88D8-4960-8007-366FED4B4A30}" dt="2022-10-09T13:17:10.559" v="1030" actId="20577"/>
          <ac:spMkLst>
            <pc:docMk/>
            <pc:sldMk cId="3327182927" sldId="342"/>
            <ac:spMk id="2" creationId="{C0EC44CB-EDB8-FAD1-C3AD-38F3D423ECCC}"/>
          </ac:spMkLst>
        </pc:spChg>
      </pc:sldChg>
      <pc:sldChg chg="modSp new mod">
        <pc:chgData name="Aaron Hsu" userId="0cffdb1c3a2f95f6" providerId="LiveId" clId="{C8301368-88D8-4960-8007-366FED4B4A30}" dt="2022-10-09T13:28:09.336" v="1078" actId="20577"/>
        <pc:sldMkLst>
          <pc:docMk/>
          <pc:sldMk cId="3442202963" sldId="343"/>
        </pc:sldMkLst>
        <pc:spChg chg="mod">
          <ac:chgData name="Aaron Hsu" userId="0cffdb1c3a2f95f6" providerId="LiveId" clId="{C8301368-88D8-4960-8007-366FED4B4A30}" dt="2022-10-09T13:28:09.336" v="1078" actId="20577"/>
          <ac:spMkLst>
            <pc:docMk/>
            <pc:sldMk cId="3442202963" sldId="343"/>
            <ac:spMk id="2" creationId="{B8C53CF4-CABA-99C3-5C82-3B54D3FA6F8B}"/>
          </ac:spMkLst>
        </pc:spChg>
      </pc:sldChg>
      <pc:sldChg chg="modSp new mod">
        <pc:chgData name="Aaron Hsu" userId="0cffdb1c3a2f95f6" providerId="LiveId" clId="{C8301368-88D8-4960-8007-366FED4B4A30}" dt="2022-10-09T13:40:30.111" v="1105" actId="404"/>
        <pc:sldMkLst>
          <pc:docMk/>
          <pc:sldMk cId="1477265052" sldId="344"/>
        </pc:sldMkLst>
        <pc:spChg chg="mod">
          <ac:chgData name="Aaron Hsu" userId="0cffdb1c3a2f95f6" providerId="LiveId" clId="{C8301368-88D8-4960-8007-366FED4B4A30}" dt="2022-10-09T13:40:30.111" v="1105" actId="404"/>
          <ac:spMkLst>
            <pc:docMk/>
            <pc:sldMk cId="1477265052" sldId="344"/>
            <ac:spMk id="2" creationId="{B18C1044-F08F-6ED8-1A4B-912B5ED1F8F4}"/>
          </ac:spMkLst>
        </pc:spChg>
      </pc:sldChg>
      <pc:sldChg chg="modSp new mod">
        <pc:chgData name="Aaron Hsu" userId="0cffdb1c3a2f95f6" providerId="LiveId" clId="{C8301368-88D8-4960-8007-366FED4B4A30}" dt="2022-10-09T13:40:43.838" v="1147" actId="404"/>
        <pc:sldMkLst>
          <pc:docMk/>
          <pc:sldMk cId="2341500491" sldId="345"/>
        </pc:sldMkLst>
        <pc:spChg chg="mod">
          <ac:chgData name="Aaron Hsu" userId="0cffdb1c3a2f95f6" providerId="LiveId" clId="{C8301368-88D8-4960-8007-366FED4B4A30}" dt="2022-10-09T13:40:43.838" v="1147" actId="404"/>
          <ac:spMkLst>
            <pc:docMk/>
            <pc:sldMk cId="2341500491" sldId="345"/>
            <ac:spMk id="2" creationId="{AAE99EE1-A77B-09F9-349F-C485073E499F}"/>
          </ac:spMkLst>
        </pc:spChg>
      </pc:sldChg>
      <pc:sldChg chg="modSp new mod">
        <pc:chgData name="Aaron Hsu" userId="0cffdb1c3a2f95f6" providerId="LiveId" clId="{C8301368-88D8-4960-8007-366FED4B4A30}" dt="2022-10-09T13:41:20.115" v="1185" actId="404"/>
        <pc:sldMkLst>
          <pc:docMk/>
          <pc:sldMk cId="3898894051" sldId="346"/>
        </pc:sldMkLst>
        <pc:spChg chg="mod">
          <ac:chgData name="Aaron Hsu" userId="0cffdb1c3a2f95f6" providerId="LiveId" clId="{C8301368-88D8-4960-8007-366FED4B4A30}" dt="2022-10-09T13:41:20.115" v="1185" actId="404"/>
          <ac:spMkLst>
            <pc:docMk/>
            <pc:sldMk cId="3898894051" sldId="346"/>
            <ac:spMk id="2" creationId="{7B09DFF5-CED1-99AD-99F4-859F4DBC0D5C}"/>
          </ac:spMkLst>
        </pc:spChg>
      </pc:sldChg>
      <pc:sldChg chg="modSp new mod">
        <pc:chgData name="Aaron Hsu" userId="0cffdb1c3a2f95f6" providerId="LiveId" clId="{C8301368-88D8-4960-8007-366FED4B4A30}" dt="2022-10-09T13:43:49.871" v="1216" actId="404"/>
        <pc:sldMkLst>
          <pc:docMk/>
          <pc:sldMk cId="2576625142" sldId="347"/>
        </pc:sldMkLst>
        <pc:spChg chg="mod">
          <ac:chgData name="Aaron Hsu" userId="0cffdb1c3a2f95f6" providerId="LiveId" clId="{C8301368-88D8-4960-8007-366FED4B4A30}" dt="2022-10-09T13:43:49.871" v="1216" actId="404"/>
          <ac:spMkLst>
            <pc:docMk/>
            <pc:sldMk cId="2576625142" sldId="347"/>
            <ac:spMk id="2" creationId="{F0A69EEE-15AF-75D9-CCCC-CA849EAFEF83}"/>
          </ac:spMkLst>
        </pc:spChg>
      </pc:sldChg>
      <pc:sldChg chg="modSp new mod">
        <pc:chgData name="Aaron Hsu" userId="0cffdb1c3a2f95f6" providerId="LiveId" clId="{C8301368-88D8-4960-8007-366FED4B4A30}" dt="2022-10-09T13:43:58.648" v="1220" actId="20577"/>
        <pc:sldMkLst>
          <pc:docMk/>
          <pc:sldMk cId="2160631693" sldId="348"/>
        </pc:sldMkLst>
        <pc:spChg chg="mod">
          <ac:chgData name="Aaron Hsu" userId="0cffdb1c3a2f95f6" providerId="LiveId" clId="{C8301368-88D8-4960-8007-366FED4B4A30}" dt="2022-10-09T13:43:58.648" v="1220" actId="20577"/>
          <ac:spMkLst>
            <pc:docMk/>
            <pc:sldMk cId="2160631693" sldId="348"/>
            <ac:spMk id="2" creationId="{89A0D7C0-FF0A-7FCD-EE43-9D0AC78CB48E}"/>
          </ac:spMkLst>
        </pc:spChg>
      </pc:sldChg>
      <pc:sldChg chg="modSp new mod">
        <pc:chgData name="Aaron Hsu" userId="0cffdb1c3a2f95f6" providerId="LiveId" clId="{C8301368-88D8-4960-8007-366FED4B4A30}" dt="2022-10-09T13:44:03.207" v="1224" actId="20577"/>
        <pc:sldMkLst>
          <pc:docMk/>
          <pc:sldMk cId="3785231980" sldId="349"/>
        </pc:sldMkLst>
        <pc:spChg chg="mod">
          <ac:chgData name="Aaron Hsu" userId="0cffdb1c3a2f95f6" providerId="LiveId" clId="{C8301368-88D8-4960-8007-366FED4B4A30}" dt="2022-10-09T13:44:03.207" v="1224" actId="20577"/>
          <ac:spMkLst>
            <pc:docMk/>
            <pc:sldMk cId="3785231980" sldId="349"/>
            <ac:spMk id="2" creationId="{94FAD0C5-CC33-5DE3-1FEF-902FA5C62748}"/>
          </ac:spMkLst>
        </pc:spChg>
      </pc:sldChg>
      <pc:sldChg chg="modSp new mod">
        <pc:chgData name="Aaron Hsu" userId="0cffdb1c3a2f95f6" providerId="LiveId" clId="{C8301368-88D8-4960-8007-366FED4B4A30}" dt="2022-10-09T13:44:26.387" v="1239" actId="404"/>
        <pc:sldMkLst>
          <pc:docMk/>
          <pc:sldMk cId="4204672388" sldId="350"/>
        </pc:sldMkLst>
        <pc:spChg chg="mod">
          <ac:chgData name="Aaron Hsu" userId="0cffdb1c3a2f95f6" providerId="LiveId" clId="{C8301368-88D8-4960-8007-366FED4B4A30}" dt="2022-10-09T13:44:26.387" v="1239" actId="404"/>
          <ac:spMkLst>
            <pc:docMk/>
            <pc:sldMk cId="4204672388" sldId="350"/>
            <ac:spMk id="2" creationId="{D71897F3-0A34-0F8C-F1F5-7071BFC05F82}"/>
          </ac:spMkLst>
        </pc:spChg>
      </pc:sldChg>
      <pc:sldChg chg="modSp new mod">
        <pc:chgData name="Aaron Hsu" userId="0cffdb1c3a2f95f6" providerId="LiveId" clId="{C8301368-88D8-4960-8007-366FED4B4A30}" dt="2022-10-09T13:45:43.310" v="1256" actId="404"/>
        <pc:sldMkLst>
          <pc:docMk/>
          <pc:sldMk cId="3222805355" sldId="351"/>
        </pc:sldMkLst>
        <pc:spChg chg="mod">
          <ac:chgData name="Aaron Hsu" userId="0cffdb1c3a2f95f6" providerId="LiveId" clId="{C8301368-88D8-4960-8007-366FED4B4A30}" dt="2022-10-09T13:45:43.310" v="1256" actId="404"/>
          <ac:spMkLst>
            <pc:docMk/>
            <pc:sldMk cId="3222805355" sldId="351"/>
            <ac:spMk id="2" creationId="{5DECB2A9-DC14-70E5-8053-A84B169A6753}"/>
          </ac:spMkLst>
        </pc:spChg>
      </pc:sldChg>
      <pc:sldChg chg="modSp new mod">
        <pc:chgData name="Aaron Hsu" userId="0cffdb1c3a2f95f6" providerId="LiveId" clId="{C8301368-88D8-4960-8007-366FED4B4A30}" dt="2022-10-09T13:46:07.561" v="1274" actId="404"/>
        <pc:sldMkLst>
          <pc:docMk/>
          <pc:sldMk cId="1025502347" sldId="352"/>
        </pc:sldMkLst>
        <pc:spChg chg="mod">
          <ac:chgData name="Aaron Hsu" userId="0cffdb1c3a2f95f6" providerId="LiveId" clId="{C8301368-88D8-4960-8007-366FED4B4A30}" dt="2022-10-09T13:46:07.561" v="1274" actId="404"/>
          <ac:spMkLst>
            <pc:docMk/>
            <pc:sldMk cId="1025502347" sldId="352"/>
            <ac:spMk id="2" creationId="{E1114FC3-AC18-702F-D071-5418C651047C}"/>
          </ac:spMkLst>
        </pc:spChg>
      </pc:sldChg>
      <pc:sldChg chg="modSp new mod">
        <pc:chgData name="Aaron Hsu" userId="0cffdb1c3a2f95f6" providerId="LiveId" clId="{C8301368-88D8-4960-8007-366FED4B4A30}" dt="2022-10-09T13:47:16.905" v="1306" actId="404"/>
        <pc:sldMkLst>
          <pc:docMk/>
          <pc:sldMk cId="1625095586" sldId="353"/>
        </pc:sldMkLst>
        <pc:spChg chg="mod">
          <ac:chgData name="Aaron Hsu" userId="0cffdb1c3a2f95f6" providerId="LiveId" clId="{C8301368-88D8-4960-8007-366FED4B4A30}" dt="2022-10-09T13:47:16.905" v="1306" actId="404"/>
          <ac:spMkLst>
            <pc:docMk/>
            <pc:sldMk cId="1625095586" sldId="353"/>
            <ac:spMk id="2" creationId="{8FF92305-BD3C-F9AF-47B9-ADF891F62760}"/>
          </ac:spMkLst>
        </pc:spChg>
      </pc:sldChg>
      <pc:sldChg chg="modSp new mod">
        <pc:chgData name="Aaron Hsu" userId="0cffdb1c3a2f95f6" providerId="LiveId" clId="{C8301368-88D8-4960-8007-366FED4B4A30}" dt="2022-10-09T15:28:52.265" v="1416" actId="404"/>
        <pc:sldMkLst>
          <pc:docMk/>
          <pc:sldMk cId="974875516" sldId="354"/>
        </pc:sldMkLst>
        <pc:spChg chg="mod">
          <ac:chgData name="Aaron Hsu" userId="0cffdb1c3a2f95f6" providerId="LiveId" clId="{C8301368-88D8-4960-8007-366FED4B4A30}" dt="2022-10-09T15:28:52.265" v="1416" actId="404"/>
          <ac:spMkLst>
            <pc:docMk/>
            <pc:sldMk cId="974875516" sldId="354"/>
            <ac:spMk id="2" creationId="{DA14400C-7515-7B67-D1BD-989CACAC5654}"/>
          </ac:spMkLst>
        </pc:spChg>
      </pc:sldChg>
    </pc:docChg>
  </pc:docChgLst>
  <pc:docChgLst>
    <pc:chgData name="Aaron Hsu" userId="0cffdb1c3a2f95f6" providerId="LiveId" clId="{D9D58B0F-C0BC-40BF-8893-F9338AA445DA}"/>
    <pc:docChg chg="undo custSel addSld delSld modSld sldOrd modMainMaster">
      <pc:chgData name="Aaron Hsu" userId="0cffdb1c3a2f95f6" providerId="LiveId" clId="{D9D58B0F-C0BC-40BF-8893-F9338AA445DA}" dt="2022-10-08T06:51:33.564" v="2949" actId="404"/>
      <pc:docMkLst>
        <pc:docMk/>
      </pc:docMkLst>
      <pc:sldChg chg="modSp mod">
        <pc:chgData name="Aaron Hsu" userId="0cffdb1c3a2f95f6" providerId="LiveId" clId="{D9D58B0F-C0BC-40BF-8893-F9338AA445DA}" dt="2022-10-07T14:38:47.422" v="176" actId="27636"/>
        <pc:sldMkLst>
          <pc:docMk/>
          <pc:sldMk cId="4112647463" sldId="258"/>
        </pc:sldMkLst>
        <pc:spChg chg="mod">
          <ac:chgData name="Aaron Hsu" userId="0cffdb1c3a2f95f6" providerId="LiveId" clId="{D9D58B0F-C0BC-40BF-8893-F9338AA445DA}" dt="2022-10-07T14:38:47.422" v="176" actId="27636"/>
          <ac:spMkLst>
            <pc:docMk/>
            <pc:sldMk cId="4112647463" sldId="258"/>
            <ac:spMk id="2" creationId="{F5A751A0-4B7D-4174-8888-E686F75CD87F}"/>
          </ac:spMkLst>
        </pc:spChg>
      </pc:sldChg>
      <pc:sldChg chg="modSp new mod">
        <pc:chgData name="Aaron Hsu" userId="0cffdb1c3a2f95f6" providerId="LiveId" clId="{D9D58B0F-C0BC-40BF-8893-F9338AA445DA}" dt="2022-10-07T14:41:29.137" v="304" actId="404"/>
        <pc:sldMkLst>
          <pc:docMk/>
          <pc:sldMk cId="4094095400" sldId="259"/>
        </pc:sldMkLst>
        <pc:spChg chg="mod">
          <ac:chgData name="Aaron Hsu" userId="0cffdb1c3a2f95f6" providerId="LiveId" clId="{D9D58B0F-C0BC-40BF-8893-F9338AA445DA}" dt="2022-10-07T14:41:29.137" v="304" actId="404"/>
          <ac:spMkLst>
            <pc:docMk/>
            <pc:sldMk cId="4094095400" sldId="259"/>
            <ac:spMk id="2" creationId="{B9D1489A-C72E-2A35-4684-1B7889BB8E58}"/>
          </ac:spMkLst>
        </pc:spChg>
      </pc:sldChg>
      <pc:sldChg chg="modSp new mod">
        <pc:chgData name="Aaron Hsu" userId="0cffdb1c3a2f95f6" providerId="LiveId" clId="{D9D58B0F-C0BC-40BF-8893-F9338AA445DA}" dt="2022-10-07T18:25:15.047" v="1214" actId="20577"/>
        <pc:sldMkLst>
          <pc:docMk/>
          <pc:sldMk cId="12420251" sldId="260"/>
        </pc:sldMkLst>
        <pc:spChg chg="mod">
          <ac:chgData name="Aaron Hsu" userId="0cffdb1c3a2f95f6" providerId="LiveId" clId="{D9D58B0F-C0BC-40BF-8893-F9338AA445DA}" dt="2022-10-07T18:25:15.047" v="1214" actId="20577"/>
          <ac:spMkLst>
            <pc:docMk/>
            <pc:sldMk cId="12420251" sldId="260"/>
            <ac:spMk id="2" creationId="{48848F2E-443D-8145-1A7E-37519E278F70}"/>
          </ac:spMkLst>
        </pc:spChg>
      </pc:sldChg>
      <pc:sldChg chg="modSp new mod">
        <pc:chgData name="Aaron Hsu" userId="0cffdb1c3a2f95f6" providerId="LiveId" clId="{D9D58B0F-C0BC-40BF-8893-F9338AA445DA}" dt="2022-10-07T14:42:22.563" v="337" actId="404"/>
        <pc:sldMkLst>
          <pc:docMk/>
          <pc:sldMk cId="4050501929" sldId="261"/>
        </pc:sldMkLst>
        <pc:spChg chg="mod">
          <ac:chgData name="Aaron Hsu" userId="0cffdb1c3a2f95f6" providerId="LiveId" clId="{D9D58B0F-C0BC-40BF-8893-F9338AA445DA}" dt="2022-10-07T14:42:22.563" v="337" actId="404"/>
          <ac:spMkLst>
            <pc:docMk/>
            <pc:sldMk cId="4050501929" sldId="261"/>
            <ac:spMk id="2" creationId="{C056F7C3-C53B-DED5-6F43-34FF960B056B}"/>
          </ac:spMkLst>
        </pc:spChg>
      </pc:sldChg>
      <pc:sldChg chg="modSp new mod">
        <pc:chgData name="Aaron Hsu" userId="0cffdb1c3a2f95f6" providerId="LiveId" clId="{D9D58B0F-C0BC-40BF-8893-F9338AA445DA}" dt="2022-10-07T14:42:43.593" v="359" actId="20577"/>
        <pc:sldMkLst>
          <pc:docMk/>
          <pc:sldMk cId="79784908" sldId="262"/>
        </pc:sldMkLst>
        <pc:spChg chg="mod">
          <ac:chgData name="Aaron Hsu" userId="0cffdb1c3a2f95f6" providerId="LiveId" clId="{D9D58B0F-C0BC-40BF-8893-F9338AA445DA}" dt="2022-10-07T14:42:43.593" v="359" actId="20577"/>
          <ac:spMkLst>
            <pc:docMk/>
            <pc:sldMk cId="79784908" sldId="262"/>
            <ac:spMk id="2" creationId="{20EA45B8-CC28-031F-1776-6B6EB908060A}"/>
          </ac:spMkLst>
        </pc:spChg>
      </pc:sldChg>
      <pc:sldChg chg="modSp new mod">
        <pc:chgData name="Aaron Hsu" userId="0cffdb1c3a2f95f6" providerId="LiveId" clId="{D9D58B0F-C0BC-40BF-8893-F9338AA445DA}" dt="2022-10-07T14:43:53.309" v="392" actId="404"/>
        <pc:sldMkLst>
          <pc:docMk/>
          <pc:sldMk cId="3529619191" sldId="263"/>
        </pc:sldMkLst>
        <pc:spChg chg="mod">
          <ac:chgData name="Aaron Hsu" userId="0cffdb1c3a2f95f6" providerId="LiveId" clId="{D9D58B0F-C0BC-40BF-8893-F9338AA445DA}" dt="2022-10-07T14:43:53.309" v="392" actId="404"/>
          <ac:spMkLst>
            <pc:docMk/>
            <pc:sldMk cId="3529619191" sldId="263"/>
            <ac:spMk id="2" creationId="{F7EAC4B1-5BC3-4CD1-C7AB-6216893E5549}"/>
          </ac:spMkLst>
        </pc:spChg>
      </pc:sldChg>
      <pc:sldChg chg="modSp new mod">
        <pc:chgData name="Aaron Hsu" userId="0cffdb1c3a2f95f6" providerId="LiveId" clId="{D9D58B0F-C0BC-40BF-8893-F9338AA445DA}" dt="2022-10-07T14:45:01.113" v="496" actId="404"/>
        <pc:sldMkLst>
          <pc:docMk/>
          <pc:sldMk cId="2102053538" sldId="264"/>
        </pc:sldMkLst>
        <pc:spChg chg="mod">
          <ac:chgData name="Aaron Hsu" userId="0cffdb1c3a2f95f6" providerId="LiveId" clId="{D9D58B0F-C0BC-40BF-8893-F9338AA445DA}" dt="2022-10-07T14:45:01.113" v="496" actId="404"/>
          <ac:spMkLst>
            <pc:docMk/>
            <pc:sldMk cId="2102053538" sldId="264"/>
            <ac:spMk id="2" creationId="{5D7C3EE0-C868-3CD3-1023-5172E1253E28}"/>
          </ac:spMkLst>
        </pc:spChg>
      </pc:sldChg>
      <pc:sldChg chg="modSp new mod">
        <pc:chgData name="Aaron Hsu" userId="0cffdb1c3a2f95f6" providerId="LiveId" clId="{D9D58B0F-C0BC-40BF-8893-F9338AA445DA}" dt="2022-10-07T14:45:40.346" v="549" actId="404"/>
        <pc:sldMkLst>
          <pc:docMk/>
          <pc:sldMk cId="1981910166" sldId="265"/>
        </pc:sldMkLst>
        <pc:spChg chg="mod">
          <ac:chgData name="Aaron Hsu" userId="0cffdb1c3a2f95f6" providerId="LiveId" clId="{D9D58B0F-C0BC-40BF-8893-F9338AA445DA}" dt="2022-10-07T14:45:40.346" v="549" actId="404"/>
          <ac:spMkLst>
            <pc:docMk/>
            <pc:sldMk cId="1981910166" sldId="265"/>
            <ac:spMk id="2" creationId="{96913195-4AE5-3779-317E-0EA427490DC4}"/>
          </ac:spMkLst>
        </pc:spChg>
      </pc:sldChg>
      <pc:sldChg chg="modSp new mod">
        <pc:chgData name="Aaron Hsu" userId="0cffdb1c3a2f95f6" providerId="LiveId" clId="{D9D58B0F-C0BC-40BF-8893-F9338AA445DA}" dt="2022-10-07T14:46:39.884" v="575" actId="404"/>
        <pc:sldMkLst>
          <pc:docMk/>
          <pc:sldMk cId="3495626926" sldId="266"/>
        </pc:sldMkLst>
        <pc:spChg chg="mod">
          <ac:chgData name="Aaron Hsu" userId="0cffdb1c3a2f95f6" providerId="LiveId" clId="{D9D58B0F-C0BC-40BF-8893-F9338AA445DA}" dt="2022-10-07T14:46:39.884" v="575" actId="404"/>
          <ac:spMkLst>
            <pc:docMk/>
            <pc:sldMk cId="3495626926" sldId="266"/>
            <ac:spMk id="2" creationId="{1EAC3C92-29F8-9DA2-D340-A7F7E6362A98}"/>
          </ac:spMkLst>
        </pc:spChg>
      </pc:sldChg>
      <pc:sldChg chg="modSp new mod">
        <pc:chgData name="Aaron Hsu" userId="0cffdb1c3a2f95f6" providerId="LiveId" clId="{D9D58B0F-C0BC-40BF-8893-F9338AA445DA}" dt="2022-10-08T05:38:41.631" v="2401" actId="404"/>
        <pc:sldMkLst>
          <pc:docMk/>
          <pc:sldMk cId="459470716" sldId="267"/>
        </pc:sldMkLst>
        <pc:spChg chg="mod">
          <ac:chgData name="Aaron Hsu" userId="0cffdb1c3a2f95f6" providerId="LiveId" clId="{D9D58B0F-C0BC-40BF-8893-F9338AA445DA}" dt="2022-10-08T05:38:41.631" v="2401" actId="404"/>
          <ac:spMkLst>
            <pc:docMk/>
            <pc:sldMk cId="459470716" sldId="267"/>
            <ac:spMk id="2" creationId="{F8C37066-1A66-B9AF-25B6-710D85ABE945}"/>
          </ac:spMkLst>
        </pc:spChg>
      </pc:sldChg>
      <pc:sldChg chg="modSp new mod">
        <pc:chgData name="Aaron Hsu" userId="0cffdb1c3a2f95f6" providerId="LiveId" clId="{D9D58B0F-C0BC-40BF-8893-F9338AA445DA}" dt="2022-10-07T18:44:22.380" v="1646" actId="404"/>
        <pc:sldMkLst>
          <pc:docMk/>
          <pc:sldMk cId="1612447532" sldId="268"/>
        </pc:sldMkLst>
        <pc:spChg chg="mod">
          <ac:chgData name="Aaron Hsu" userId="0cffdb1c3a2f95f6" providerId="LiveId" clId="{D9D58B0F-C0BC-40BF-8893-F9338AA445DA}" dt="2022-10-07T18:44:22.380" v="1646" actId="404"/>
          <ac:spMkLst>
            <pc:docMk/>
            <pc:sldMk cId="1612447532" sldId="268"/>
            <ac:spMk id="2" creationId="{3F7AC005-CF8D-76FF-6372-958F7596795D}"/>
          </ac:spMkLst>
        </pc:spChg>
      </pc:sldChg>
      <pc:sldChg chg="modSp new mod">
        <pc:chgData name="Aaron Hsu" userId="0cffdb1c3a2f95f6" providerId="LiveId" clId="{D9D58B0F-C0BC-40BF-8893-F9338AA445DA}" dt="2022-10-07T14:50:43.482" v="741" actId="404"/>
        <pc:sldMkLst>
          <pc:docMk/>
          <pc:sldMk cId="397893973" sldId="269"/>
        </pc:sldMkLst>
        <pc:spChg chg="mod">
          <ac:chgData name="Aaron Hsu" userId="0cffdb1c3a2f95f6" providerId="LiveId" clId="{D9D58B0F-C0BC-40BF-8893-F9338AA445DA}" dt="2022-10-07T14:50:43.482" v="741" actId="404"/>
          <ac:spMkLst>
            <pc:docMk/>
            <pc:sldMk cId="397893973" sldId="269"/>
            <ac:spMk id="2" creationId="{F2832DB2-5198-AFF6-3D5F-F53648CB075F}"/>
          </ac:spMkLst>
        </pc:spChg>
      </pc:sldChg>
      <pc:sldChg chg="modSp new mod">
        <pc:chgData name="Aaron Hsu" userId="0cffdb1c3a2f95f6" providerId="LiveId" clId="{D9D58B0F-C0BC-40BF-8893-F9338AA445DA}" dt="2022-10-07T14:51:08.971" v="794" actId="403"/>
        <pc:sldMkLst>
          <pc:docMk/>
          <pc:sldMk cId="3494327158" sldId="270"/>
        </pc:sldMkLst>
        <pc:spChg chg="mod">
          <ac:chgData name="Aaron Hsu" userId="0cffdb1c3a2f95f6" providerId="LiveId" clId="{D9D58B0F-C0BC-40BF-8893-F9338AA445DA}" dt="2022-10-07T14:51:08.971" v="794" actId="403"/>
          <ac:spMkLst>
            <pc:docMk/>
            <pc:sldMk cId="3494327158" sldId="270"/>
            <ac:spMk id="2" creationId="{80C622C7-71C7-DD4E-42B3-CA8E43FE29DE}"/>
          </ac:spMkLst>
        </pc:spChg>
      </pc:sldChg>
      <pc:sldChg chg="modSp new mod">
        <pc:chgData name="Aaron Hsu" userId="0cffdb1c3a2f95f6" providerId="LiveId" clId="{D9D58B0F-C0BC-40BF-8893-F9338AA445DA}" dt="2022-10-08T06:45:35.227" v="2696" actId="20577"/>
        <pc:sldMkLst>
          <pc:docMk/>
          <pc:sldMk cId="3123165523" sldId="271"/>
        </pc:sldMkLst>
        <pc:spChg chg="mod">
          <ac:chgData name="Aaron Hsu" userId="0cffdb1c3a2f95f6" providerId="LiveId" clId="{D9D58B0F-C0BC-40BF-8893-F9338AA445DA}" dt="2022-10-08T06:45:35.227" v="2696" actId="20577"/>
          <ac:spMkLst>
            <pc:docMk/>
            <pc:sldMk cId="3123165523" sldId="271"/>
            <ac:spMk id="2" creationId="{601BC8F8-71B0-090D-F8C0-574A70F5B476}"/>
          </ac:spMkLst>
        </pc:spChg>
      </pc:sldChg>
      <pc:sldChg chg="modSp new mod">
        <pc:chgData name="Aaron Hsu" userId="0cffdb1c3a2f95f6" providerId="LiveId" clId="{D9D58B0F-C0BC-40BF-8893-F9338AA445DA}" dt="2022-10-08T06:45:26.603" v="2673" actId="20577"/>
        <pc:sldMkLst>
          <pc:docMk/>
          <pc:sldMk cId="3542158599" sldId="272"/>
        </pc:sldMkLst>
        <pc:spChg chg="mod">
          <ac:chgData name="Aaron Hsu" userId="0cffdb1c3a2f95f6" providerId="LiveId" clId="{D9D58B0F-C0BC-40BF-8893-F9338AA445DA}" dt="2022-10-08T06:45:26.603" v="2673" actId="20577"/>
          <ac:spMkLst>
            <pc:docMk/>
            <pc:sldMk cId="3542158599" sldId="272"/>
            <ac:spMk id="2" creationId="{B396D43F-921A-AC68-C4C8-1A0990C46453}"/>
          </ac:spMkLst>
        </pc:spChg>
      </pc:sldChg>
      <pc:sldChg chg="modSp new mod">
        <pc:chgData name="Aaron Hsu" userId="0cffdb1c3a2f95f6" providerId="LiveId" clId="{D9D58B0F-C0BC-40BF-8893-F9338AA445DA}" dt="2022-10-08T06:46:11.215" v="2704" actId="404"/>
        <pc:sldMkLst>
          <pc:docMk/>
          <pc:sldMk cId="1364537811" sldId="273"/>
        </pc:sldMkLst>
        <pc:spChg chg="mod">
          <ac:chgData name="Aaron Hsu" userId="0cffdb1c3a2f95f6" providerId="LiveId" clId="{D9D58B0F-C0BC-40BF-8893-F9338AA445DA}" dt="2022-10-08T06:46:11.215" v="2704" actId="404"/>
          <ac:spMkLst>
            <pc:docMk/>
            <pc:sldMk cId="1364537811" sldId="273"/>
            <ac:spMk id="2" creationId="{C53A9DD4-965A-0721-7829-509D75C5B3E8}"/>
          </ac:spMkLst>
        </pc:spChg>
      </pc:sldChg>
      <pc:sldChg chg="modSp new mod">
        <pc:chgData name="Aaron Hsu" userId="0cffdb1c3a2f95f6" providerId="LiveId" clId="{D9D58B0F-C0BC-40BF-8893-F9338AA445DA}" dt="2022-10-07T14:53:18.489" v="990" actId="404"/>
        <pc:sldMkLst>
          <pc:docMk/>
          <pc:sldMk cId="2772152582" sldId="274"/>
        </pc:sldMkLst>
        <pc:spChg chg="mod">
          <ac:chgData name="Aaron Hsu" userId="0cffdb1c3a2f95f6" providerId="LiveId" clId="{D9D58B0F-C0BC-40BF-8893-F9338AA445DA}" dt="2022-10-07T14:53:18.489" v="990" actId="404"/>
          <ac:spMkLst>
            <pc:docMk/>
            <pc:sldMk cId="2772152582" sldId="274"/>
            <ac:spMk id="2" creationId="{206154C7-4A84-F2A2-C3F5-31442894056D}"/>
          </ac:spMkLst>
        </pc:spChg>
      </pc:sldChg>
      <pc:sldChg chg="modSp new mod">
        <pc:chgData name="Aaron Hsu" userId="0cffdb1c3a2f95f6" providerId="LiveId" clId="{D9D58B0F-C0BC-40BF-8893-F9338AA445DA}" dt="2022-10-07T14:53:28.767" v="1016" actId="404"/>
        <pc:sldMkLst>
          <pc:docMk/>
          <pc:sldMk cId="1896330112" sldId="275"/>
        </pc:sldMkLst>
        <pc:spChg chg="mod">
          <ac:chgData name="Aaron Hsu" userId="0cffdb1c3a2f95f6" providerId="LiveId" clId="{D9D58B0F-C0BC-40BF-8893-F9338AA445DA}" dt="2022-10-07T14:53:28.767" v="1016" actId="404"/>
          <ac:spMkLst>
            <pc:docMk/>
            <pc:sldMk cId="1896330112" sldId="275"/>
            <ac:spMk id="2" creationId="{BC4BA3EB-E44E-FC17-91F5-64C661AF1A64}"/>
          </ac:spMkLst>
        </pc:spChg>
      </pc:sldChg>
      <pc:sldChg chg="modSp new mod">
        <pc:chgData name="Aaron Hsu" userId="0cffdb1c3a2f95f6" providerId="LiveId" clId="{D9D58B0F-C0BC-40BF-8893-F9338AA445DA}" dt="2022-10-07T14:55:08.449" v="1039" actId="404"/>
        <pc:sldMkLst>
          <pc:docMk/>
          <pc:sldMk cId="2521084034" sldId="276"/>
        </pc:sldMkLst>
        <pc:spChg chg="mod">
          <ac:chgData name="Aaron Hsu" userId="0cffdb1c3a2f95f6" providerId="LiveId" clId="{D9D58B0F-C0BC-40BF-8893-F9338AA445DA}" dt="2022-10-07T14:55:08.449" v="1039" actId="404"/>
          <ac:spMkLst>
            <pc:docMk/>
            <pc:sldMk cId="2521084034" sldId="276"/>
            <ac:spMk id="2" creationId="{D3849F66-C24F-586D-F887-011BA92E5931}"/>
          </ac:spMkLst>
        </pc:spChg>
      </pc:sldChg>
      <pc:sldChg chg="modSp new mod">
        <pc:chgData name="Aaron Hsu" userId="0cffdb1c3a2f95f6" providerId="LiveId" clId="{D9D58B0F-C0BC-40BF-8893-F9338AA445DA}" dt="2022-10-07T14:55:33.561" v="1048" actId="404"/>
        <pc:sldMkLst>
          <pc:docMk/>
          <pc:sldMk cId="4175204580" sldId="277"/>
        </pc:sldMkLst>
        <pc:spChg chg="mod">
          <ac:chgData name="Aaron Hsu" userId="0cffdb1c3a2f95f6" providerId="LiveId" clId="{D9D58B0F-C0BC-40BF-8893-F9338AA445DA}" dt="2022-10-07T14:55:33.561" v="1048" actId="404"/>
          <ac:spMkLst>
            <pc:docMk/>
            <pc:sldMk cId="4175204580" sldId="277"/>
            <ac:spMk id="2" creationId="{E21905B2-E0B1-4DAC-1D1D-25CACE9C9AE1}"/>
          </ac:spMkLst>
        </pc:spChg>
      </pc:sldChg>
      <pc:sldChg chg="modSp new mod">
        <pc:chgData name="Aaron Hsu" userId="0cffdb1c3a2f95f6" providerId="LiveId" clId="{D9D58B0F-C0BC-40BF-8893-F9338AA445DA}" dt="2022-10-07T14:55:42.841" v="1053" actId="20577"/>
        <pc:sldMkLst>
          <pc:docMk/>
          <pc:sldMk cId="2522839836" sldId="278"/>
        </pc:sldMkLst>
        <pc:spChg chg="mod">
          <ac:chgData name="Aaron Hsu" userId="0cffdb1c3a2f95f6" providerId="LiveId" clId="{D9D58B0F-C0BC-40BF-8893-F9338AA445DA}" dt="2022-10-07T14:55:42.841" v="1053" actId="20577"/>
          <ac:spMkLst>
            <pc:docMk/>
            <pc:sldMk cId="2522839836" sldId="278"/>
            <ac:spMk id="2" creationId="{D4C1D190-8AB0-3890-1069-23F3B00F47F4}"/>
          </ac:spMkLst>
        </pc:spChg>
      </pc:sldChg>
      <pc:sldChg chg="modSp new mod">
        <pc:chgData name="Aaron Hsu" userId="0cffdb1c3a2f95f6" providerId="LiveId" clId="{D9D58B0F-C0BC-40BF-8893-F9338AA445DA}" dt="2022-10-07T14:56:59.528" v="1058" actId="20577"/>
        <pc:sldMkLst>
          <pc:docMk/>
          <pc:sldMk cId="3823060421" sldId="279"/>
        </pc:sldMkLst>
        <pc:spChg chg="mod">
          <ac:chgData name="Aaron Hsu" userId="0cffdb1c3a2f95f6" providerId="LiveId" clId="{D9D58B0F-C0BC-40BF-8893-F9338AA445DA}" dt="2022-10-07T14:56:59.528" v="1058" actId="20577"/>
          <ac:spMkLst>
            <pc:docMk/>
            <pc:sldMk cId="3823060421" sldId="279"/>
            <ac:spMk id="2" creationId="{F815AA1B-37FE-BE3E-E797-85F92009D8C8}"/>
          </ac:spMkLst>
        </pc:spChg>
      </pc:sldChg>
      <pc:sldChg chg="modSp new mod">
        <pc:chgData name="Aaron Hsu" userId="0cffdb1c3a2f95f6" providerId="LiveId" clId="{D9D58B0F-C0BC-40BF-8893-F9338AA445DA}" dt="2022-10-07T14:57:23.329" v="1112" actId="404"/>
        <pc:sldMkLst>
          <pc:docMk/>
          <pc:sldMk cId="1609232024" sldId="280"/>
        </pc:sldMkLst>
        <pc:spChg chg="mod">
          <ac:chgData name="Aaron Hsu" userId="0cffdb1c3a2f95f6" providerId="LiveId" clId="{D9D58B0F-C0BC-40BF-8893-F9338AA445DA}" dt="2022-10-07T14:57:23.329" v="1112" actId="404"/>
          <ac:spMkLst>
            <pc:docMk/>
            <pc:sldMk cId="1609232024" sldId="280"/>
            <ac:spMk id="2" creationId="{801C9DB7-0FE6-EEA7-890B-66E2DF67B812}"/>
          </ac:spMkLst>
        </pc:spChg>
      </pc:sldChg>
      <pc:sldChg chg="addSp delSp modSp new mod ord">
        <pc:chgData name="Aaron Hsu" userId="0cffdb1c3a2f95f6" providerId="LiveId" clId="{D9D58B0F-C0BC-40BF-8893-F9338AA445DA}" dt="2022-10-07T18:20:22.344" v="1191"/>
        <pc:sldMkLst>
          <pc:docMk/>
          <pc:sldMk cId="1472110185" sldId="281"/>
        </pc:sldMkLst>
        <pc:graphicFrameChg chg="add del mod">
          <ac:chgData name="Aaron Hsu" userId="0cffdb1c3a2f95f6" providerId="LiveId" clId="{D9D58B0F-C0BC-40BF-8893-F9338AA445DA}" dt="2022-10-07T14:58:16.836" v="1117" actId="478"/>
          <ac:graphicFrameMkLst>
            <pc:docMk/>
            <pc:sldMk cId="1472110185" sldId="281"/>
            <ac:graphicFrameMk id="3" creationId="{F736EDE2-2C40-91E7-7F96-3175B5FA891D}"/>
          </ac:graphicFrameMkLst>
        </pc:graphicFrameChg>
        <pc:picChg chg="add mod">
          <ac:chgData name="Aaron Hsu" userId="0cffdb1c3a2f95f6" providerId="LiveId" clId="{D9D58B0F-C0BC-40BF-8893-F9338AA445DA}" dt="2022-10-07T15:14:58.141" v="1167" actId="1035"/>
          <ac:picMkLst>
            <pc:docMk/>
            <pc:sldMk cId="1472110185" sldId="281"/>
            <ac:picMk id="4" creationId="{1D2BFAB6-E345-A57F-9DB8-DA98F9331F83}"/>
          </ac:picMkLst>
        </pc:picChg>
      </pc:sldChg>
      <pc:sldChg chg="modSp new mod">
        <pc:chgData name="Aaron Hsu" userId="0cffdb1c3a2f95f6" providerId="LiveId" clId="{D9D58B0F-C0BC-40BF-8893-F9338AA445DA}" dt="2022-10-07T18:30:08.808" v="1324" actId="404"/>
        <pc:sldMkLst>
          <pc:docMk/>
          <pc:sldMk cId="3925377256" sldId="282"/>
        </pc:sldMkLst>
        <pc:spChg chg="mod">
          <ac:chgData name="Aaron Hsu" userId="0cffdb1c3a2f95f6" providerId="LiveId" clId="{D9D58B0F-C0BC-40BF-8893-F9338AA445DA}" dt="2022-10-07T18:30:08.808" v="1324" actId="404"/>
          <ac:spMkLst>
            <pc:docMk/>
            <pc:sldMk cId="3925377256" sldId="282"/>
            <ac:spMk id="2" creationId="{2A6EA61F-17CE-3DDE-DBDC-AFD04E4BB99C}"/>
          </ac:spMkLst>
        </pc:spChg>
      </pc:sldChg>
      <pc:sldChg chg="modSp new mod">
        <pc:chgData name="Aaron Hsu" userId="0cffdb1c3a2f95f6" providerId="LiveId" clId="{D9D58B0F-C0BC-40BF-8893-F9338AA445DA}" dt="2022-10-07T18:26:13.740" v="1285" actId="404"/>
        <pc:sldMkLst>
          <pc:docMk/>
          <pc:sldMk cId="2183357909" sldId="283"/>
        </pc:sldMkLst>
        <pc:spChg chg="mod">
          <ac:chgData name="Aaron Hsu" userId="0cffdb1c3a2f95f6" providerId="LiveId" clId="{D9D58B0F-C0BC-40BF-8893-F9338AA445DA}" dt="2022-10-07T18:26:13.740" v="1285" actId="404"/>
          <ac:spMkLst>
            <pc:docMk/>
            <pc:sldMk cId="2183357909" sldId="283"/>
            <ac:spMk id="2" creationId="{9E690A5E-BF93-D217-8505-776B76B13F33}"/>
          </ac:spMkLst>
        </pc:spChg>
      </pc:sldChg>
      <pc:sldChg chg="modSp new mod">
        <pc:chgData name="Aaron Hsu" userId="0cffdb1c3a2f95f6" providerId="LiveId" clId="{D9D58B0F-C0BC-40BF-8893-F9338AA445DA}" dt="2022-10-07T18:31:44.008" v="1362" actId="20577"/>
        <pc:sldMkLst>
          <pc:docMk/>
          <pc:sldMk cId="2769774268" sldId="284"/>
        </pc:sldMkLst>
        <pc:spChg chg="mod">
          <ac:chgData name="Aaron Hsu" userId="0cffdb1c3a2f95f6" providerId="LiveId" clId="{D9D58B0F-C0BC-40BF-8893-F9338AA445DA}" dt="2022-10-07T18:31:44.008" v="1362" actId="20577"/>
          <ac:spMkLst>
            <pc:docMk/>
            <pc:sldMk cId="2769774268" sldId="284"/>
            <ac:spMk id="2" creationId="{72552B6C-8F14-CB9C-1054-C6C881B8AF2B}"/>
          </ac:spMkLst>
        </pc:spChg>
      </pc:sldChg>
      <pc:sldChg chg="modSp new mod">
        <pc:chgData name="Aaron Hsu" userId="0cffdb1c3a2f95f6" providerId="LiveId" clId="{D9D58B0F-C0BC-40BF-8893-F9338AA445DA}" dt="2022-10-08T06:44:55.736" v="2672" actId="404"/>
        <pc:sldMkLst>
          <pc:docMk/>
          <pc:sldMk cId="1249587472" sldId="285"/>
        </pc:sldMkLst>
        <pc:spChg chg="mod">
          <ac:chgData name="Aaron Hsu" userId="0cffdb1c3a2f95f6" providerId="LiveId" clId="{D9D58B0F-C0BC-40BF-8893-F9338AA445DA}" dt="2022-10-08T06:44:55.736" v="2672" actId="404"/>
          <ac:spMkLst>
            <pc:docMk/>
            <pc:sldMk cId="1249587472" sldId="285"/>
            <ac:spMk id="2" creationId="{5E074580-3629-66D2-ABE9-6BA3B1E0C059}"/>
          </ac:spMkLst>
        </pc:spChg>
      </pc:sldChg>
      <pc:sldChg chg="modSp new mod">
        <pc:chgData name="Aaron Hsu" userId="0cffdb1c3a2f95f6" providerId="LiveId" clId="{D9D58B0F-C0BC-40BF-8893-F9338AA445DA}" dt="2022-10-07T18:36:25.837" v="1497" actId="20577"/>
        <pc:sldMkLst>
          <pc:docMk/>
          <pc:sldMk cId="4258280486" sldId="286"/>
        </pc:sldMkLst>
        <pc:spChg chg="mod">
          <ac:chgData name="Aaron Hsu" userId="0cffdb1c3a2f95f6" providerId="LiveId" clId="{D9D58B0F-C0BC-40BF-8893-F9338AA445DA}" dt="2022-10-07T18:36:25.837" v="1497" actId="20577"/>
          <ac:spMkLst>
            <pc:docMk/>
            <pc:sldMk cId="4258280486" sldId="286"/>
            <ac:spMk id="2" creationId="{E8942575-AE46-6B43-9779-B2F3C1FB4CE9}"/>
          </ac:spMkLst>
        </pc:spChg>
      </pc:sldChg>
      <pc:sldChg chg="modSp new mod">
        <pc:chgData name="Aaron Hsu" userId="0cffdb1c3a2f95f6" providerId="LiveId" clId="{D9D58B0F-C0BC-40BF-8893-F9338AA445DA}" dt="2022-10-07T18:37:51.548" v="1578" actId="20577"/>
        <pc:sldMkLst>
          <pc:docMk/>
          <pc:sldMk cId="2415551304" sldId="287"/>
        </pc:sldMkLst>
        <pc:spChg chg="mod">
          <ac:chgData name="Aaron Hsu" userId="0cffdb1c3a2f95f6" providerId="LiveId" clId="{D9D58B0F-C0BC-40BF-8893-F9338AA445DA}" dt="2022-10-07T18:37:51.548" v="1578" actId="20577"/>
          <ac:spMkLst>
            <pc:docMk/>
            <pc:sldMk cId="2415551304" sldId="287"/>
            <ac:spMk id="2" creationId="{35C75127-18E1-735E-7C1F-5C59ED86B361}"/>
          </ac:spMkLst>
        </pc:spChg>
      </pc:sldChg>
      <pc:sldChg chg="modSp new mod ord">
        <pc:chgData name="Aaron Hsu" userId="0cffdb1c3a2f95f6" providerId="LiveId" clId="{D9D58B0F-C0BC-40BF-8893-F9338AA445DA}" dt="2022-10-07T18:43:40.029" v="1617"/>
        <pc:sldMkLst>
          <pc:docMk/>
          <pc:sldMk cId="1493271259" sldId="288"/>
        </pc:sldMkLst>
        <pc:spChg chg="mod">
          <ac:chgData name="Aaron Hsu" userId="0cffdb1c3a2f95f6" providerId="LiveId" clId="{D9D58B0F-C0BC-40BF-8893-F9338AA445DA}" dt="2022-10-07T18:43:16.487" v="1613" actId="404"/>
          <ac:spMkLst>
            <pc:docMk/>
            <pc:sldMk cId="1493271259" sldId="288"/>
            <ac:spMk id="2" creationId="{24FD8454-3CE0-210B-2064-C4A36F594CC5}"/>
          </ac:spMkLst>
        </pc:spChg>
      </pc:sldChg>
      <pc:sldChg chg="modSp new mod">
        <pc:chgData name="Aaron Hsu" userId="0cffdb1c3a2f95f6" providerId="LiveId" clId="{D9D58B0F-C0BC-40BF-8893-F9338AA445DA}" dt="2022-10-07T18:45:24.924" v="1709" actId="404"/>
        <pc:sldMkLst>
          <pc:docMk/>
          <pc:sldMk cId="1132537544" sldId="289"/>
        </pc:sldMkLst>
        <pc:spChg chg="mod">
          <ac:chgData name="Aaron Hsu" userId="0cffdb1c3a2f95f6" providerId="LiveId" clId="{D9D58B0F-C0BC-40BF-8893-F9338AA445DA}" dt="2022-10-07T18:45:24.924" v="1709" actId="404"/>
          <ac:spMkLst>
            <pc:docMk/>
            <pc:sldMk cId="1132537544" sldId="289"/>
            <ac:spMk id="2" creationId="{E66B8B70-A71C-4AA0-A293-0542A2D23BD0}"/>
          </ac:spMkLst>
        </pc:spChg>
      </pc:sldChg>
      <pc:sldChg chg="modSp new mod">
        <pc:chgData name="Aaron Hsu" userId="0cffdb1c3a2f95f6" providerId="LiveId" clId="{D9D58B0F-C0BC-40BF-8893-F9338AA445DA}" dt="2022-10-07T18:47:48.959" v="1749" actId="5793"/>
        <pc:sldMkLst>
          <pc:docMk/>
          <pc:sldMk cId="50888694" sldId="290"/>
        </pc:sldMkLst>
        <pc:spChg chg="mod">
          <ac:chgData name="Aaron Hsu" userId="0cffdb1c3a2f95f6" providerId="LiveId" clId="{D9D58B0F-C0BC-40BF-8893-F9338AA445DA}" dt="2022-10-07T18:47:48.959" v="1749" actId="5793"/>
          <ac:spMkLst>
            <pc:docMk/>
            <pc:sldMk cId="50888694" sldId="290"/>
            <ac:spMk id="2" creationId="{311871DC-ADD2-2BBD-1B2F-6EC60E01FEAD}"/>
          </ac:spMkLst>
        </pc:spChg>
      </pc:sldChg>
      <pc:sldChg chg="modSp new mod">
        <pc:chgData name="Aaron Hsu" userId="0cffdb1c3a2f95f6" providerId="LiveId" clId="{D9D58B0F-C0BC-40BF-8893-F9338AA445DA}" dt="2022-10-07T18:48:11.586" v="1838" actId="404"/>
        <pc:sldMkLst>
          <pc:docMk/>
          <pc:sldMk cId="4127661885" sldId="291"/>
        </pc:sldMkLst>
        <pc:spChg chg="mod">
          <ac:chgData name="Aaron Hsu" userId="0cffdb1c3a2f95f6" providerId="LiveId" clId="{D9D58B0F-C0BC-40BF-8893-F9338AA445DA}" dt="2022-10-07T18:48:11.586" v="1838" actId="404"/>
          <ac:spMkLst>
            <pc:docMk/>
            <pc:sldMk cId="4127661885" sldId="291"/>
            <ac:spMk id="2" creationId="{1D83A223-D52C-AD20-6517-A3CFCBE4584D}"/>
          </ac:spMkLst>
        </pc:spChg>
      </pc:sldChg>
      <pc:sldChg chg="modSp new mod">
        <pc:chgData name="Aaron Hsu" userId="0cffdb1c3a2f95f6" providerId="LiveId" clId="{D9D58B0F-C0BC-40BF-8893-F9338AA445DA}" dt="2022-10-07T18:48:52.457" v="1943" actId="20577"/>
        <pc:sldMkLst>
          <pc:docMk/>
          <pc:sldMk cId="4268485229" sldId="292"/>
        </pc:sldMkLst>
        <pc:spChg chg="mod">
          <ac:chgData name="Aaron Hsu" userId="0cffdb1c3a2f95f6" providerId="LiveId" clId="{D9D58B0F-C0BC-40BF-8893-F9338AA445DA}" dt="2022-10-07T18:48:52.457" v="1943" actId="20577"/>
          <ac:spMkLst>
            <pc:docMk/>
            <pc:sldMk cId="4268485229" sldId="292"/>
            <ac:spMk id="2" creationId="{A25526B1-4672-CB4B-9A68-1C1DCA75AC8D}"/>
          </ac:spMkLst>
        </pc:spChg>
      </pc:sldChg>
      <pc:sldChg chg="modSp new mod">
        <pc:chgData name="Aaron Hsu" userId="0cffdb1c3a2f95f6" providerId="LiveId" clId="{D9D58B0F-C0BC-40BF-8893-F9338AA445DA}" dt="2022-10-08T06:50:48.144" v="2932" actId="404"/>
        <pc:sldMkLst>
          <pc:docMk/>
          <pc:sldMk cId="3510169759" sldId="293"/>
        </pc:sldMkLst>
        <pc:spChg chg="mod">
          <ac:chgData name="Aaron Hsu" userId="0cffdb1c3a2f95f6" providerId="LiveId" clId="{D9D58B0F-C0BC-40BF-8893-F9338AA445DA}" dt="2022-10-08T06:50:48.144" v="2932" actId="404"/>
          <ac:spMkLst>
            <pc:docMk/>
            <pc:sldMk cId="3510169759" sldId="293"/>
            <ac:spMk id="2" creationId="{A19CEE36-1C71-C98E-E7DD-A95EDDFFB91B}"/>
          </ac:spMkLst>
        </pc:spChg>
      </pc:sldChg>
      <pc:sldChg chg="modSp new mod">
        <pc:chgData name="Aaron Hsu" userId="0cffdb1c3a2f95f6" providerId="LiveId" clId="{D9D58B0F-C0BC-40BF-8893-F9338AA445DA}" dt="2022-10-07T18:50:53.765" v="2129" actId="404"/>
        <pc:sldMkLst>
          <pc:docMk/>
          <pc:sldMk cId="346823978" sldId="294"/>
        </pc:sldMkLst>
        <pc:spChg chg="mod">
          <ac:chgData name="Aaron Hsu" userId="0cffdb1c3a2f95f6" providerId="LiveId" clId="{D9D58B0F-C0BC-40BF-8893-F9338AA445DA}" dt="2022-10-07T18:50:53.765" v="2129" actId="404"/>
          <ac:spMkLst>
            <pc:docMk/>
            <pc:sldMk cId="346823978" sldId="294"/>
            <ac:spMk id="2" creationId="{EF3BBF47-8DEE-4A93-9B70-99C1CF629395}"/>
          </ac:spMkLst>
        </pc:spChg>
      </pc:sldChg>
      <pc:sldChg chg="modSp new mod">
        <pc:chgData name="Aaron Hsu" userId="0cffdb1c3a2f95f6" providerId="LiveId" clId="{D9D58B0F-C0BC-40BF-8893-F9338AA445DA}" dt="2022-10-07T18:51:34.853" v="2196" actId="404"/>
        <pc:sldMkLst>
          <pc:docMk/>
          <pc:sldMk cId="1601839045" sldId="295"/>
        </pc:sldMkLst>
        <pc:spChg chg="mod">
          <ac:chgData name="Aaron Hsu" userId="0cffdb1c3a2f95f6" providerId="LiveId" clId="{D9D58B0F-C0BC-40BF-8893-F9338AA445DA}" dt="2022-10-07T18:51:34.853" v="2196" actId="404"/>
          <ac:spMkLst>
            <pc:docMk/>
            <pc:sldMk cId="1601839045" sldId="295"/>
            <ac:spMk id="2" creationId="{5128BC1C-560E-CF9A-9272-57E6C3C26EA0}"/>
          </ac:spMkLst>
        </pc:spChg>
      </pc:sldChg>
      <pc:sldChg chg="modSp new mod">
        <pc:chgData name="Aaron Hsu" userId="0cffdb1c3a2f95f6" providerId="LiveId" clId="{D9D58B0F-C0BC-40BF-8893-F9338AA445DA}" dt="2022-10-07T18:53:40.044" v="2269" actId="20577"/>
        <pc:sldMkLst>
          <pc:docMk/>
          <pc:sldMk cId="3811623235" sldId="296"/>
        </pc:sldMkLst>
        <pc:spChg chg="mod">
          <ac:chgData name="Aaron Hsu" userId="0cffdb1c3a2f95f6" providerId="LiveId" clId="{D9D58B0F-C0BC-40BF-8893-F9338AA445DA}" dt="2022-10-07T18:53:40.044" v="2269" actId="20577"/>
          <ac:spMkLst>
            <pc:docMk/>
            <pc:sldMk cId="3811623235" sldId="296"/>
            <ac:spMk id="2" creationId="{8FB6DA51-ABE0-B8DE-5EB4-657671218F63}"/>
          </ac:spMkLst>
        </pc:spChg>
      </pc:sldChg>
      <pc:sldChg chg="modSp new mod">
        <pc:chgData name="Aaron Hsu" userId="0cffdb1c3a2f95f6" providerId="LiveId" clId="{D9D58B0F-C0BC-40BF-8893-F9338AA445DA}" dt="2022-10-07T18:54:07.085" v="2337" actId="403"/>
        <pc:sldMkLst>
          <pc:docMk/>
          <pc:sldMk cId="3879657214" sldId="297"/>
        </pc:sldMkLst>
        <pc:spChg chg="mod">
          <ac:chgData name="Aaron Hsu" userId="0cffdb1c3a2f95f6" providerId="LiveId" clId="{D9D58B0F-C0BC-40BF-8893-F9338AA445DA}" dt="2022-10-07T18:54:07.085" v="2337" actId="403"/>
          <ac:spMkLst>
            <pc:docMk/>
            <pc:sldMk cId="3879657214" sldId="297"/>
            <ac:spMk id="2" creationId="{3CF66BED-3880-F85B-B31A-8BB9979CC744}"/>
          </ac:spMkLst>
        </pc:spChg>
      </pc:sldChg>
      <pc:sldChg chg="modSp new mod ord">
        <pc:chgData name="Aaron Hsu" userId="0cffdb1c3a2f95f6" providerId="LiveId" clId="{D9D58B0F-C0BC-40BF-8893-F9338AA445DA}" dt="2022-10-08T06:47:47.290" v="2724" actId="403"/>
        <pc:sldMkLst>
          <pc:docMk/>
          <pc:sldMk cId="4078498528" sldId="298"/>
        </pc:sldMkLst>
        <pc:spChg chg="mod">
          <ac:chgData name="Aaron Hsu" userId="0cffdb1c3a2f95f6" providerId="LiveId" clId="{D9D58B0F-C0BC-40BF-8893-F9338AA445DA}" dt="2022-10-08T06:47:47.290" v="2724" actId="403"/>
          <ac:spMkLst>
            <pc:docMk/>
            <pc:sldMk cId="4078498528" sldId="298"/>
            <ac:spMk id="2" creationId="{9B1912C3-D9FF-79E4-E256-8BF00634CA68}"/>
          </ac:spMkLst>
        </pc:spChg>
      </pc:sldChg>
      <pc:sldChg chg="addSp delSp modSp new mod ord">
        <pc:chgData name="Aaron Hsu" userId="0cffdb1c3a2f95f6" providerId="LiveId" clId="{D9D58B0F-C0BC-40BF-8893-F9338AA445DA}" dt="2022-10-08T06:32:45.767" v="2642" actId="404"/>
        <pc:sldMkLst>
          <pc:docMk/>
          <pc:sldMk cId="3329847483" sldId="299"/>
        </pc:sldMkLst>
        <pc:spChg chg="add del mod">
          <ac:chgData name="Aaron Hsu" userId="0cffdb1c3a2f95f6" providerId="LiveId" clId="{D9D58B0F-C0BC-40BF-8893-F9338AA445DA}" dt="2022-10-08T06:32:45.767" v="2642" actId="404"/>
          <ac:spMkLst>
            <pc:docMk/>
            <pc:sldMk cId="3329847483" sldId="299"/>
            <ac:spMk id="2" creationId="{D862A4CF-47D3-1AA1-2ACB-53210140E7BE}"/>
          </ac:spMkLst>
        </pc:spChg>
        <pc:spChg chg="add del mod">
          <ac:chgData name="Aaron Hsu" userId="0cffdb1c3a2f95f6" providerId="LiveId" clId="{D9D58B0F-C0BC-40BF-8893-F9338AA445DA}" dt="2022-10-08T05:45:27.963" v="2404"/>
          <ac:spMkLst>
            <pc:docMk/>
            <pc:sldMk cId="3329847483" sldId="299"/>
            <ac:spMk id="3" creationId="{8E420F22-8DA0-3A56-C084-908A87B78412}"/>
          </ac:spMkLst>
        </pc:spChg>
        <pc:spChg chg="add del mod">
          <ac:chgData name="Aaron Hsu" userId="0cffdb1c3a2f95f6" providerId="LiveId" clId="{D9D58B0F-C0BC-40BF-8893-F9338AA445DA}" dt="2022-10-08T05:46:15.026" v="2436"/>
          <ac:spMkLst>
            <pc:docMk/>
            <pc:sldMk cId="3329847483" sldId="299"/>
            <ac:spMk id="4" creationId="{6BDCA9BE-AEE7-37F4-039C-52B17A24F15D}"/>
          </ac:spMkLst>
        </pc:spChg>
        <pc:spChg chg="add del">
          <ac:chgData name="Aaron Hsu" userId="0cffdb1c3a2f95f6" providerId="LiveId" clId="{D9D58B0F-C0BC-40BF-8893-F9338AA445DA}" dt="2022-10-08T05:46:10.137" v="2423"/>
          <ac:spMkLst>
            <pc:docMk/>
            <pc:sldMk cId="3329847483" sldId="299"/>
            <ac:spMk id="5" creationId="{77F2C0DD-91A8-36D7-2D41-74D174A218E8}"/>
          </ac:spMkLst>
        </pc:spChg>
      </pc:sldChg>
      <pc:sldChg chg="modSp new mod ord">
        <pc:chgData name="Aaron Hsu" userId="0cffdb1c3a2f95f6" providerId="LiveId" clId="{D9D58B0F-C0BC-40BF-8893-F9338AA445DA}" dt="2022-10-08T06:30:59.685" v="2637" actId="404"/>
        <pc:sldMkLst>
          <pc:docMk/>
          <pc:sldMk cId="3320906494" sldId="300"/>
        </pc:sldMkLst>
        <pc:spChg chg="mod">
          <ac:chgData name="Aaron Hsu" userId="0cffdb1c3a2f95f6" providerId="LiveId" clId="{D9D58B0F-C0BC-40BF-8893-F9338AA445DA}" dt="2022-10-08T06:30:59.685" v="2637" actId="404"/>
          <ac:spMkLst>
            <pc:docMk/>
            <pc:sldMk cId="3320906494" sldId="300"/>
            <ac:spMk id="2" creationId="{72AB325E-426B-7EA0-6731-FDD1A1165EAE}"/>
          </ac:spMkLst>
        </pc:spChg>
      </pc:sldChg>
      <pc:sldChg chg="new del">
        <pc:chgData name="Aaron Hsu" userId="0cffdb1c3a2f95f6" providerId="LiveId" clId="{D9D58B0F-C0BC-40BF-8893-F9338AA445DA}" dt="2022-10-08T06:00:33.174" v="2546" actId="680"/>
        <pc:sldMkLst>
          <pc:docMk/>
          <pc:sldMk cId="1123890703" sldId="301"/>
        </pc:sldMkLst>
      </pc:sldChg>
      <pc:sldChg chg="new del">
        <pc:chgData name="Aaron Hsu" userId="0cffdb1c3a2f95f6" providerId="LiveId" clId="{D9D58B0F-C0BC-40BF-8893-F9338AA445DA}" dt="2022-10-08T06:00:28.031" v="2544" actId="680"/>
        <pc:sldMkLst>
          <pc:docMk/>
          <pc:sldMk cId="2207266112" sldId="301"/>
        </pc:sldMkLst>
      </pc:sldChg>
      <pc:sldChg chg="addSp delSp modSp add mod">
        <pc:chgData name="Aaron Hsu" userId="0cffdb1c3a2f95f6" providerId="LiveId" clId="{D9D58B0F-C0BC-40BF-8893-F9338AA445DA}" dt="2022-10-08T06:09:17.377" v="2603" actId="20577"/>
        <pc:sldMkLst>
          <pc:docMk/>
          <pc:sldMk cId="3025048394" sldId="301"/>
        </pc:sldMkLst>
        <pc:spChg chg="mod">
          <ac:chgData name="Aaron Hsu" userId="0cffdb1c3a2f95f6" providerId="LiveId" clId="{D9D58B0F-C0BC-40BF-8893-F9338AA445DA}" dt="2022-10-08T06:09:17.377" v="2603" actId="20577"/>
          <ac:spMkLst>
            <pc:docMk/>
            <pc:sldMk cId="3025048394" sldId="301"/>
            <ac:spMk id="2" creationId="{72AB325E-426B-7EA0-6731-FDD1A1165EAE}"/>
          </ac:spMkLst>
        </pc:spChg>
        <pc:spChg chg="add del">
          <ac:chgData name="Aaron Hsu" userId="0cffdb1c3a2f95f6" providerId="LiveId" clId="{D9D58B0F-C0BC-40BF-8893-F9338AA445DA}" dt="2022-10-08T06:00:55.878" v="2559"/>
          <ac:spMkLst>
            <pc:docMk/>
            <pc:sldMk cId="3025048394" sldId="301"/>
            <ac:spMk id="3" creationId="{75C638BA-5773-4DDE-EFE7-1847C98C960A}"/>
          </ac:spMkLst>
        </pc:spChg>
        <pc:spChg chg="add del">
          <ac:chgData name="Aaron Hsu" userId="0cffdb1c3a2f95f6" providerId="LiveId" clId="{D9D58B0F-C0BC-40BF-8893-F9338AA445DA}" dt="2022-10-08T06:01:58.881" v="2579"/>
          <ac:spMkLst>
            <pc:docMk/>
            <pc:sldMk cId="3025048394" sldId="301"/>
            <ac:spMk id="4" creationId="{6CB2D3D2-47B7-EFFC-85F7-16927A562353}"/>
          </ac:spMkLst>
        </pc:spChg>
      </pc:sldChg>
      <pc:sldChg chg="modSp add mod">
        <pc:chgData name="Aaron Hsu" userId="0cffdb1c3a2f95f6" providerId="LiveId" clId="{D9D58B0F-C0BC-40BF-8893-F9338AA445DA}" dt="2022-10-08T06:26:16.798" v="2627" actId="403"/>
        <pc:sldMkLst>
          <pc:docMk/>
          <pc:sldMk cId="557492468" sldId="302"/>
        </pc:sldMkLst>
        <pc:spChg chg="mod">
          <ac:chgData name="Aaron Hsu" userId="0cffdb1c3a2f95f6" providerId="LiveId" clId="{D9D58B0F-C0BC-40BF-8893-F9338AA445DA}" dt="2022-10-08T06:26:16.798" v="2627" actId="403"/>
          <ac:spMkLst>
            <pc:docMk/>
            <pc:sldMk cId="557492468" sldId="302"/>
            <ac:spMk id="2" creationId="{D862A4CF-47D3-1AA1-2ACB-53210140E7BE}"/>
          </ac:spMkLst>
        </pc:spChg>
      </pc:sldChg>
      <pc:sldChg chg="addSp new mod">
        <pc:chgData name="Aaron Hsu" userId="0cffdb1c3a2f95f6" providerId="LiveId" clId="{D9D58B0F-C0BC-40BF-8893-F9338AA445DA}" dt="2022-10-08T06:42:27.103" v="2644" actId="22"/>
        <pc:sldMkLst>
          <pc:docMk/>
          <pc:sldMk cId="1714162284" sldId="303"/>
        </pc:sldMkLst>
        <pc:picChg chg="add">
          <ac:chgData name="Aaron Hsu" userId="0cffdb1c3a2f95f6" providerId="LiveId" clId="{D9D58B0F-C0BC-40BF-8893-F9338AA445DA}" dt="2022-10-08T06:42:27.103" v="2644" actId="22"/>
          <ac:picMkLst>
            <pc:docMk/>
            <pc:sldMk cId="1714162284" sldId="303"/>
            <ac:picMk id="4" creationId="{EA842B65-B201-F844-8547-2C5BAE74E11B}"/>
          </ac:picMkLst>
        </pc:picChg>
      </pc:sldChg>
      <pc:sldChg chg="modSp new mod">
        <pc:chgData name="Aaron Hsu" userId="0cffdb1c3a2f95f6" providerId="LiveId" clId="{D9D58B0F-C0BC-40BF-8893-F9338AA445DA}" dt="2022-10-08T06:49:46.339" v="2871" actId="20577"/>
        <pc:sldMkLst>
          <pc:docMk/>
          <pc:sldMk cId="1939821132" sldId="304"/>
        </pc:sldMkLst>
        <pc:spChg chg="mod">
          <ac:chgData name="Aaron Hsu" userId="0cffdb1c3a2f95f6" providerId="LiveId" clId="{D9D58B0F-C0BC-40BF-8893-F9338AA445DA}" dt="2022-10-08T06:49:46.339" v="2871" actId="20577"/>
          <ac:spMkLst>
            <pc:docMk/>
            <pc:sldMk cId="1939821132" sldId="304"/>
            <ac:spMk id="2" creationId="{7D16F50B-25F1-4B62-3C9B-31C4CF9AC11E}"/>
          </ac:spMkLst>
        </pc:spChg>
      </pc:sldChg>
      <pc:sldChg chg="modSp new mod">
        <pc:chgData name="Aaron Hsu" userId="0cffdb1c3a2f95f6" providerId="LiveId" clId="{D9D58B0F-C0BC-40BF-8893-F9338AA445DA}" dt="2022-10-08T06:51:33.564" v="2949" actId="404"/>
        <pc:sldMkLst>
          <pc:docMk/>
          <pc:sldMk cId="1852376800" sldId="305"/>
        </pc:sldMkLst>
        <pc:spChg chg="mod">
          <ac:chgData name="Aaron Hsu" userId="0cffdb1c3a2f95f6" providerId="LiveId" clId="{D9D58B0F-C0BC-40BF-8893-F9338AA445DA}" dt="2022-10-08T06:51:33.564" v="2949" actId="404"/>
          <ac:spMkLst>
            <pc:docMk/>
            <pc:sldMk cId="1852376800" sldId="305"/>
            <ac:spMk id="2" creationId="{3DCC8B4E-1B77-5153-0807-298EF54E2518}"/>
          </ac:spMkLst>
        </pc:spChg>
      </pc:sldChg>
      <pc:sldChg chg="del">
        <pc:chgData name="Aaron Hsu" userId="0cffdb1c3a2f95f6" providerId="LiveId" clId="{D9D58B0F-C0BC-40BF-8893-F9338AA445DA}" dt="2022-10-07T14:36:00.460" v="33" actId="47"/>
        <pc:sldMkLst>
          <pc:docMk/>
          <pc:sldMk cId="1788839490" sldId="418"/>
        </pc:sldMkLst>
      </pc:sldChg>
      <pc:sldChg chg="del">
        <pc:chgData name="Aaron Hsu" userId="0cffdb1c3a2f95f6" providerId="LiveId" clId="{D9D58B0F-C0BC-40BF-8893-F9338AA445DA}" dt="2022-10-07T14:35:49.668" v="9" actId="47"/>
        <pc:sldMkLst>
          <pc:docMk/>
          <pc:sldMk cId="2271063651" sldId="419"/>
        </pc:sldMkLst>
      </pc:sldChg>
      <pc:sldChg chg="del">
        <pc:chgData name="Aaron Hsu" userId="0cffdb1c3a2f95f6" providerId="LiveId" clId="{D9D58B0F-C0BC-40BF-8893-F9338AA445DA}" dt="2022-10-07T14:35:50.137" v="10" actId="47"/>
        <pc:sldMkLst>
          <pc:docMk/>
          <pc:sldMk cId="3922991805" sldId="420"/>
        </pc:sldMkLst>
      </pc:sldChg>
      <pc:sldChg chg="add del">
        <pc:chgData name="Aaron Hsu" userId="0cffdb1c3a2f95f6" providerId="LiveId" clId="{D9D58B0F-C0BC-40BF-8893-F9338AA445DA}" dt="2022-10-07T14:35:49.137" v="8" actId="47"/>
        <pc:sldMkLst>
          <pc:docMk/>
          <pc:sldMk cId="1730849205" sldId="421"/>
        </pc:sldMkLst>
      </pc:sldChg>
      <pc:sldChg chg="del">
        <pc:chgData name="Aaron Hsu" userId="0cffdb1c3a2f95f6" providerId="LiveId" clId="{D9D58B0F-C0BC-40BF-8893-F9338AA445DA}" dt="2022-10-07T14:35:52.166" v="15" actId="47"/>
        <pc:sldMkLst>
          <pc:docMk/>
          <pc:sldMk cId="3121542516" sldId="422"/>
        </pc:sldMkLst>
      </pc:sldChg>
      <pc:sldChg chg="del">
        <pc:chgData name="Aaron Hsu" userId="0cffdb1c3a2f95f6" providerId="LiveId" clId="{D9D58B0F-C0BC-40BF-8893-F9338AA445DA}" dt="2022-10-07T14:35:55.087" v="22" actId="47"/>
        <pc:sldMkLst>
          <pc:docMk/>
          <pc:sldMk cId="251343321" sldId="423"/>
        </pc:sldMkLst>
      </pc:sldChg>
      <pc:sldChg chg="del">
        <pc:chgData name="Aaron Hsu" userId="0cffdb1c3a2f95f6" providerId="LiveId" clId="{D9D58B0F-C0BC-40BF-8893-F9338AA445DA}" dt="2022-10-07T14:35:58.351" v="30" actId="47"/>
        <pc:sldMkLst>
          <pc:docMk/>
          <pc:sldMk cId="2531467429" sldId="424"/>
        </pc:sldMkLst>
      </pc:sldChg>
      <pc:sldChg chg="del">
        <pc:chgData name="Aaron Hsu" userId="0cffdb1c3a2f95f6" providerId="LiveId" clId="{D9D58B0F-C0BC-40BF-8893-F9338AA445DA}" dt="2022-10-07T14:35:55.461" v="23" actId="47"/>
        <pc:sldMkLst>
          <pc:docMk/>
          <pc:sldMk cId="2791320285" sldId="425"/>
        </pc:sldMkLst>
      </pc:sldChg>
      <pc:sldChg chg="del">
        <pc:chgData name="Aaron Hsu" userId="0cffdb1c3a2f95f6" providerId="LiveId" clId="{D9D58B0F-C0BC-40BF-8893-F9338AA445DA}" dt="2022-10-07T14:35:57.945" v="29" actId="47"/>
        <pc:sldMkLst>
          <pc:docMk/>
          <pc:sldMk cId="659366599" sldId="426"/>
        </pc:sldMkLst>
      </pc:sldChg>
      <pc:sldChg chg="del">
        <pc:chgData name="Aaron Hsu" userId="0cffdb1c3a2f95f6" providerId="LiveId" clId="{D9D58B0F-C0BC-40BF-8893-F9338AA445DA}" dt="2022-10-07T14:35:55.851" v="24" actId="47"/>
        <pc:sldMkLst>
          <pc:docMk/>
          <pc:sldMk cId="2733389598" sldId="427"/>
        </pc:sldMkLst>
      </pc:sldChg>
      <pc:sldChg chg="del">
        <pc:chgData name="Aaron Hsu" userId="0cffdb1c3a2f95f6" providerId="LiveId" clId="{D9D58B0F-C0BC-40BF-8893-F9338AA445DA}" dt="2022-10-07T14:35:57.039" v="27" actId="47"/>
        <pc:sldMkLst>
          <pc:docMk/>
          <pc:sldMk cId="4212725353" sldId="428"/>
        </pc:sldMkLst>
      </pc:sldChg>
      <pc:sldChg chg="del">
        <pc:chgData name="Aaron Hsu" userId="0cffdb1c3a2f95f6" providerId="LiveId" clId="{D9D58B0F-C0BC-40BF-8893-F9338AA445DA}" dt="2022-10-07T14:35:56.196" v="25" actId="47"/>
        <pc:sldMkLst>
          <pc:docMk/>
          <pc:sldMk cId="2185192507" sldId="429"/>
        </pc:sldMkLst>
      </pc:sldChg>
      <pc:sldChg chg="del">
        <pc:chgData name="Aaron Hsu" userId="0cffdb1c3a2f95f6" providerId="LiveId" clId="{D9D58B0F-C0BC-40BF-8893-F9338AA445DA}" dt="2022-10-07T14:35:56.608" v="26" actId="47"/>
        <pc:sldMkLst>
          <pc:docMk/>
          <pc:sldMk cId="2055944733" sldId="430"/>
        </pc:sldMkLst>
      </pc:sldChg>
      <pc:sldChg chg="del">
        <pc:chgData name="Aaron Hsu" userId="0cffdb1c3a2f95f6" providerId="LiveId" clId="{D9D58B0F-C0BC-40BF-8893-F9338AA445DA}" dt="2022-10-07T14:35:57.493" v="28" actId="47"/>
        <pc:sldMkLst>
          <pc:docMk/>
          <pc:sldMk cId="3248552902" sldId="431"/>
        </pc:sldMkLst>
      </pc:sldChg>
      <pc:sldChg chg="del">
        <pc:chgData name="Aaron Hsu" userId="0cffdb1c3a2f95f6" providerId="LiveId" clId="{D9D58B0F-C0BC-40BF-8893-F9338AA445DA}" dt="2022-10-07T14:35:58.728" v="31" actId="47"/>
        <pc:sldMkLst>
          <pc:docMk/>
          <pc:sldMk cId="966443657" sldId="432"/>
        </pc:sldMkLst>
      </pc:sldChg>
      <pc:sldChg chg="del">
        <pc:chgData name="Aaron Hsu" userId="0cffdb1c3a2f95f6" providerId="LiveId" clId="{D9D58B0F-C0BC-40BF-8893-F9338AA445DA}" dt="2022-10-07T14:35:59.102" v="32" actId="47"/>
        <pc:sldMkLst>
          <pc:docMk/>
          <pc:sldMk cId="3079206176" sldId="433"/>
        </pc:sldMkLst>
      </pc:sldChg>
      <pc:sldChg chg="del">
        <pc:chgData name="Aaron Hsu" userId="0cffdb1c3a2f95f6" providerId="LiveId" clId="{D9D58B0F-C0BC-40BF-8893-F9338AA445DA}" dt="2022-10-07T14:35:53.024" v="17" actId="47"/>
        <pc:sldMkLst>
          <pc:docMk/>
          <pc:sldMk cId="518271366" sldId="434"/>
        </pc:sldMkLst>
      </pc:sldChg>
      <pc:sldChg chg="del">
        <pc:chgData name="Aaron Hsu" userId="0cffdb1c3a2f95f6" providerId="LiveId" clId="{D9D58B0F-C0BC-40BF-8893-F9338AA445DA}" dt="2022-10-07T14:35:53.507" v="18" actId="47"/>
        <pc:sldMkLst>
          <pc:docMk/>
          <pc:sldMk cId="4067896374" sldId="435"/>
        </pc:sldMkLst>
      </pc:sldChg>
      <pc:sldChg chg="del">
        <pc:chgData name="Aaron Hsu" userId="0cffdb1c3a2f95f6" providerId="LiveId" clId="{D9D58B0F-C0BC-40BF-8893-F9338AA445DA}" dt="2022-10-07T14:35:54.711" v="21" actId="47"/>
        <pc:sldMkLst>
          <pc:docMk/>
          <pc:sldMk cId="766551321" sldId="436"/>
        </pc:sldMkLst>
      </pc:sldChg>
      <pc:sldChg chg="del">
        <pc:chgData name="Aaron Hsu" userId="0cffdb1c3a2f95f6" providerId="LiveId" clId="{D9D58B0F-C0BC-40BF-8893-F9338AA445DA}" dt="2022-10-07T14:35:50.619" v="11" actId="47"/>
        <pc:sldMkLst>
          <pc:docMk/>
          <pc:sldMk cId="3352336813" sldId="437"/>
        </pc:sldMkLst>
      </pc:sldChg>
      <pc:sldChg chg="del">
        <pc:chgData name="Aaron Hsu" userId="0cffdb1c3a2f95f6" providerId="LiveId" clId="{D9D58B0F-C0BC-40BF-8893-F9338AA445DA}" dt="2022-10-07T14:35:51.010" v="12" actId="47"/>
        <pc:sldMkLst>
          <pc:docMk/>
          <pc:sldMk cId="3244447087" sldId="438"/>
        </pc:sldMkLst>
      </pc:sldChg>
      <pc:sldChg chg="del">
        <pc:chgData name="Aaron Hsu" userId="0cffdb1c3a2f95f6" providerId="LiveId" clId="{D9D58B0F-C0BC-40BF-8893-F9338AA445DA}" dt="2022-10-07T14:35:51.354" v="13" actId="47"/>
        <pc:sldMkLst>
          <pc:docMk/>
          <pc:sldMk cId="1484186999" sldId="439"/>
        </pc:sldMkLst>
      </pc:sldChg>
      <pc:sldChg chg="del">
        <pc:chgData name="Aaron Hsu" userId="0cffdb1c3a2f95f6" providerId="LiveId" clId="{D9D58B0F-C0BC-40BF-8893-F9338AA445DA}" dt="2022-10-07T14:35:52.540" v="16" actId="47"/>
        <pc:sldMkLst>
          <pc:docMk/>
          <pc:sldMk cId="3192880942" sldId="440"/>
        </pc:sldMkLst>
      </pc:sldChg>
      <pc:sldChg chg="del">
        <pc:chgData name="Aaron Hsu" userId="0cffdb1c3a2f95f6" providerId="LiveId" clId="{D9D58B0F-C0BC-40BF-8893-F9338AA445DA}" dt="2022-10-07T14:35:54.289" v="20" actId="47"/>
        <pc:sldMkLst>
          <pc:docMk/>
          <pc:sldMk cId="2200619305" sldId="441"/>
        </pc:sldMkLst>
      </pc:sldChg>
      <pc:sldChg chg="modSp del mod">
        <pc:chgData name="Aaron Hsu" userId="0cffdb1c3a2f95f6" providerId="LiveId" clId="{D9D58B0F-C0BC-40BF-8893-F9338AA445DA}" dt="2022-10-07T14:35:51.775" v="14" actId="47"/>
        <pc:sldMkLst>
          <pc:docMk/>
          <pc:sldMk cId="3731029468" sldId="442"/>
        </pc:sldMkLst>
        <pc:spChg chg="mod">
          <ac:chgData name="Aaron Hsu" userId="0cffdb1c3a2f95f6" providerId="LiveId" clId="{D9D58B0F-C0BC-40BF-8893-F9338AA445DA}" dt="2022-10-07T14:35:43.709" v="7" actId="27636"/>
          <ac:spMkLst>
            <pc:docMk/>
            <pc:sldMk cId="3731029468" sldId="442"/>
            <ac:spMk id="2" creationId="{F5A751A0-4B7D-4174-8888-E686F75CD87F}"/>
          </ac:spMkLst>
        </pc:spChg>
      </pc:sldChg>
      <pc:sldChg chg="del">
        <pc:chgData name="Aaron Hsu" userId="0cffdb1c3a2f95f6" providerId="LiveId" clId="{D9D58B0F-C0BC-40BF-8893-F9338AA445DA}" dt="2022-10-07T14:35:53.945" v="19" actId="47"/>
        <pc:sldMkLst>
          <pc:docMk/>
          <pc:sldMk cId="2449718700" sldId="443"/>
        </pc:sldMkLst>
      </pc:sldChg>
      <pc:sldMasterChg chg="modSldLayout">
        <pc:chgData name="Aaron Hsu" userId="0cffdb1c3a2f95f6" providerId="LiveId" clId="{D9D58B0F-C0BC-40BF-8893-F9338AA445DA}" dt="2022-10-07T14:35:43.642" v="6" actId="2711"/>
        <pc:sldMasterMkLst>
          <pc:docMk/>
          <pc:sldMasterMk cId="154795775" sldId="2147483674"/>
        </pc:sldMasterMkLst>
        <pc:sldLayoutChg chg="modSp">
          <pc:chgData name="Aaron Hsu" userId="0cffdb1c3a2f95f6" providerId="LiveId" clId="{D9D58B0F-C0BC-40BF-8893-F9338AA445DA}" dt="2022-10-07T14:35:43.642" v="6" actId="2711"/>
          <pc:sldLayoutMkLst>
            <pc:docMk/>
            <pc:sldMasterMk cId="154795775" sldId="2147483674"/>
            <pc:sldLayoutMk cId="211133648" sldId="2147483686"/>
          </pc:sldLayoutMkLst>
          <pc:spChg chg="mod">
            <ac:chgData name="Aaron Hsu" userId="0cffdb1c3a2f95f6" providerId="LiveId" clId="{D9D58B0F-C0BC-40BF-8893-F9338AA445DA}" dt="2022-10-07T14:35:43.642" v="6" actId="2711"/>
            <ac:spMkLst>
              <pc:docMk/>
              <pc:sldMasterMk cId="154795775" sldId="2147483674"/>
              <pc:sldLayoutMk cId="211133648" sldId="2147483686"/>
              <ac:spMk id="8" creationId="{9C2C6C6D-1091-455E-9A31-9A64EC6682C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00DB-FDE9-40AE-B953-541769C5ABF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BD81-A707-4D42-BC56-A1B7E95A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ahas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C6C6D-1091-455E-9A31-9A64EC6682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5800">
                <a:latin typeface="Lucida Sans" panose="020B0602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111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D15E-F328-4BA2-82E8-E6248F59926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Performance Workshop</a:t>
            </a:r>
            <a:endParaRPr lang="en-US" sz="3200" dirty="0"/>
          </a:p>
          <a:p>
            <a:r>
              <a:rPr lang="en-US" sz="3600" dirty="0"/>
              <a:t>Dyalog ‘22</a:t>
            </a:r>
            <a:br>
              <a:rPr lang="en-US" sz="11500" dirty="0"/>
            </a:br>
            <a:endParaRPr lang="en-US" sz="16600" dirty="0"/>
          </a:p>
          <a:p>
            <a:r>
              <a:rPr lang="en-US" sz="2400" dirty="0"/>
              <a:t>Aaron Hsu - aaron@dyalog.com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126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9278C-E1C0-4376-EF3C-925C89505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00" dirty="0"/>
              <a:t>Theoretical Factors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170109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7DC964-DCC2-4F4E-B70B-8137204EB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Run time</a:t>
            </a:r>
            <a:br>
              <a:rPr lang="en-US" dirty="0"/>
            </a:br>
            <a:r>
              <a:rPr lang="en-US" dirty="0"/>
              <a:t>Memory Usage</a:t>
            </a:r>
            <a:br>
              <a:rPr lang="en-US" dirty="0"/>
            </a:br>
            <a:r>
              <a:rPr lang="en-US" dirty="0"/>
              <a:t>Memory Access</a:t>
            </a:r>
            <a:br>
              <a:rPr lang="en-US" dirty="0"/>
            </a:br>
            <a:r>
              <a:rPr lang="en-US" dirty="0"/>
              <a:t>Locality/Caching</a:t>
            </a:r>
            <a:br>
              <a:rPr lang="en-US" dirty="0"/>
            </a:br>
            <a:r>
              <a:rPr lang="en-US" dirty="0"/>
              <a:t>Parallelism/Critical Path</a:t>
            </a:r>
            <a:br>
              <a:rPr lang="en-US" dirty="0"/>
            </a:br>
            <a:r>
              <a:rPr lang="en-US" dirty="0"/>
              <a:t>Throughput/Bandwidth</a:t>
            </a:r>
            <a:br>
              <a:rPr lang="en-US" dirty="0"/>
            </a:br>
            <a:r>
              <a:rPr lang="en-US" dirty="0"/>
              <a:t>Overheads</a:t>
            </a:r>
          </a:p>
        </p:txBody>
      </p:sp>
    </p:spTree>
    <p:extLst>
      <p:ext uri="{BB962C8B-B14F-4D97-AF65-F5344CB8AC3E}">
        <p14:creationId xmlns:p14="http://schemas.microsoft.com/office/powerpoint/2010/main" val="56080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865FD-61B7-EDD1-8F89-D1BEB7BE6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Physical </a:t>
            </a:r>
          </a:p>
          <a:p>
            <a:r>
              <a:rPr lang="en-US" sz="11500" dirty="0"/>
              <a:t>Factors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295585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815C46-A0DC-3787-86F0-1F0352C7F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How many elements?</a:t>
            </a:r>
          </a:p>
          <a:p>
            <a:r>
              <a:rPr lang="en-US" sz="6600" dirty="0"/>
              <a:t>How many bits?</a:t>
            </a:r>
          </a:p>
          <a:p>
            <a:r>
              <a:rPr lang="en-US" sz="6600" dirty="0"/>
              <a:t>How many times?</a:t>
            </a:r>
          </a:p>
          <a:p>
            <a:r>
              <a:rPr lang="en-US" sz="6600" dirty="0"/>
              <a:t>How many?</a:t>
            </a:r>
          </a:p>
        </p:txBody>
      </p:sp>
    </p:spTree>
    <p:extLst>
      <p:ext uri="{BB962C8B-B14F-4D97-AF65-F5344CB8AC3E}">
        <p14:creationId xmlns:p14="http://schemas.microsoft.com/office/powerpoint/2010/main" val="13606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2F784B-584E-B26F-AEF0-A0C500796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600" dirty="0"/>
              <a:t>How much data do you have?</a:t>
            </a:r>
          </a:p>
        </p:txBody>
      </p:sp>
    </p:spTree>
    <p:extLst>
      <p:ext uri="{BB962C8B-B14F-4D97-AF65-F5344CB8AC3E}">
        <p14:creationId xmlns:p14="http://schemas.microsoft.com/office/powerpoint/2010/main" val="261069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479EB3-3019-F28D-AB62-8628A8639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800" dirty="0"/>
              <a:t>Implementation Factors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89853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439428-44DC-C732-1BC4-19A296D48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Platform</a:t>
            </a:r>
          </a:p>
          <a:p>
            <a:r>
              <a:rPr lang="en-US" sz="8800" dirty="0"/>
              <a:t>Runtime</a:t>
            </a:r>
          </a:p>
          <a:p>
            <a:r>
              <a:rPr lang="en-US" sz="8800" dirty="0"/>
              <a:t>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03450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2B5BD6-C56A-02CF-ED6E-6D844AADA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Data First!</a:t>
            </a:r>
          </a:p>
        </p:txBody>
      </p:sp>
    </p:spTree>
    <p:extLst>
      <p:ext uri="{BB962C8B-B14F-4D97-AF65-F5344CB8AC3E}">
        <p14:creationId xmlns:p14="http://schemas.microsoft.com/office/powerpoint/2010/main" val="306847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6A6A7-1749-8F20-100A-D0354D1CA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00" dirty="0"/>
              <a:t>The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64868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13DDAC-EACC-F144-45C0-DB06DB98C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&lt;Array Structure Diagram&gt;</a:t>
            </a:r>
          </a:p>
        </p:txBody>
      </p:sp>
    </p:spTree>
    <p:extLst>
      <p:ext uri="{BB962C8B-B14F-4D97-AF65-F5344CB8AC3E}">
        <p14:creationId xmlns:p14="http://schemas.microsoft.com/office/powerpoint/2010/main" val="186426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F7339-E1A5-87E2-6F4D-A9E63C19F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3651415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D6731-0E2C-CD2A-0FBF-A045CAF01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Code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1854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B5B5D-A580-BFE7-FF11-999B2C54B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Token Stream</a:t>
            </a:r>
          </a:p>
        </p:txBody>
      </p:sp>
    </p:spTree>
    <p:extLst>
      <p:ext uri="{BB962C8B-B14F-4D97-AF65-F5344CB8AC3E}">
        <p14:creationId xmlns:p14="http://schemas.microsoft.com/office/powerpoint/2010/main" val="77283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639BEE-B4A9-7171-B038-78E905DE4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Variable Lookup</a:t>
            </a:r>
          </a:p>
        </p:txBody>
      </p:sp>
    </p:spTree>
    <p:extLst>
      <p:ext uri="{BB962C8B-B14F-4D97-AF65-F5344CB8AC3E}">
        <p14:creationId xmlns:p14="http://schemas.microsoft.com/office/powerpoint/2010/main" val="200402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C11BF-9526-0419-987A-471831B87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Auxiliary Structures</a:t>
            </a:r>
          </a:p>
        </p:txBody>
      </p:sp>
    </p:spTree>
    <p:extLst>
      <p:ext uri="{BB962C8B-B14F-4D97-AF65-F5344CB8AC3E}">
        <p14:creationId xmlns:p14="http://schemas.microsoft.com/office/powerpoint/2010/main" val="25944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DCD5C7-3AE6-1991-7FB8-72B3A9465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Caching/</a:t>
            </a:r>
          </a:p>
          <a:p>
            <a:r>
              <a:rPr lang="en-US" sz="12400" dirty="0" err="1"/>
              <a:t>Hashtables</a:t>
            </a:r>
            <a:endParaRPr lang="en-US" sz="12400" dirty="0"/>
          </a:p>
        </p:txBody>
      </p:sp>
    </p:spTree>
    <p:extLst>
      <p:ext uri="{BB962C8B-B14F-4D97-AF65-F5344CB8AC3E}">
        <p14:creationId xmlns:p14="http://schemas.microsoft.com/office/powerpoint/2010/main" val="80279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6132D6-22E8-51C7-C7B8-C8D93ADC8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31206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04C895-20FA-E5CD-6705-7EAEB209D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8961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999E6D-A65F-1F36-BEE7-3853C4EEB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0" dirty="0"/>
              <a:t>Scalar</a:t>
            </a:r>
          </a:p>
        </p:txBody>
      </p:sp>
    </p:spTree>
    <p:extLst>
      <p:ext uri="{BB962C8B-B14F-4D97-AF65-F5344CB8AC3E}">
        <p14:creationId xmlns:p14="http://schemas.microsoft.com/office/powerpoint/2010/main" val="170017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C44CB-EDB8-FAD1-C3AD-38F3D423E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32718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79284-87CC-4E24-0CE2-60BC440C8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012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8218BD-7945-0EEB-72E8-A5DE04315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800" dirty="0"/>
              <a:t>Theory</a:t>
            </a:r>
            <a:br>
              <a:rPr lang="en-US" sz="9800" dirty="0"/>
            </a:br>
            <a:r>
              <a:rPr lang="en-US" sz="9800" dirty="0"/>
              <a:t>Physical</a:t>
            </a:r>
            <a:br>
              <a:rPr lang="en-US" sz="9800" dirty="0"/>
            </a:br>
            <a:r>
              <a:rPr lang="en-US" sz="98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0046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D26105-5D40-BB05-DBB5-16DFB2FD5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Idiomatic APL and “Automatic”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3086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53CF4-CABA-99C3-5C82-3B54D3FA6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9700" dirty="0"/>
              <a:t>	]</a:t>
            </a:r>
            <a:r>
              <a:rPr lang="en-US" sz="9700" dirty="0" err="1"/>
              <a:t>RunTime</a:t>
            </a:r>
            <a:endParaRPr lang="en-US" sz="9700" dirty="0"/>
          </a:p>
          <a:p>
            <a:pPr algn="l"/>
            <a:r>
              <a:rPr lang="en-US" sz="9700" dirty="0"/>
              <a:t>	]</a:t>
            </a:r>
            <a:r>
              <a:rPr lang="en-US" sz="9700" dirty="0" err="1"/>
              <a:t>SpaceNeeded</a:t>
            </a:r>
            <a:endParaRPr lang="en-US" sz="9700" dirty="0"/>
          </a:p>
        </p:txBody>
      </p:sp>
    </p:spTree>
    <p:extLst>
      <p:ext uri="{BB962C8B-B14F-4D97-AF65-F5344CB8AC3E}">
        <p14:creationId xmlns:p14="http://schemas.microsoft.com/office/powerpoint/2010/main" val="344220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92305-BD3C-F9AF-47B9-ADF891F62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Subtleties</a:t>
            </a:r>
          </a:p>
        </p:txBody>
      </p:sp>
    </p:spTree>
    <p:extLst>
      <p:ext uri="{BB962C8B-B14F-4D97-AF65-F5344CB8AC3E}">
        <p14:creationId xmlns:p14="http://schemas.microsoft.com/office/powerpoint/2010/main" val="1625095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4400C-7515-7B67-D1BD-989CACAC5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PL385 Unicode" panose="020B0709000202000203" pitchFamily="49" charset="0"/>
              </a:rPr>
              <a:t>	f0 ← {+⌿¨⍺⊂⍵}                  </a:t>
            </a:r>
          </a:p>
          <a:p>
            <a:pPr algn="l"/>
            <a:r>
              <a:rPr lang="en-US" sz="4000" dirty="0">
                <a:latin typeface="APL385 Unicode" panose="020B0709000202000203" pitchFamily="49" charset="0"/>
              </a:rPr>
              <a:t>	f1 ← {(1≠⊃⍺)↓¯2-⌿0,(1↓⍺,1)⌿+⍀⍵}</a:t>
            </a:r>
          </a:p>
          <a:p>
            <a:pPr algn="l"/>
            <a:r>
              <a:rPr lang="en-US" sz="4000" dirty="0">
                <a:latin typeface="APL385 Unicode" panose="020B0709000202000203" pitchFamily="49" charset="0"/>
              </a:rPr>
              <a:t>	f2 ← {(1≠⊃⍺)↓(+⍀⍺){+⌿⍵}⌸⍵}     </a:t>
            </a:r>
          </a:p>
          <a:p>
            <a:pPr algn="l"/>
            <a:r>
              <a:rPr lang="en-US" sz="4000" dirty="0">
                <a:latin typeface="APL385 Unicode" panose="020B0709000202000203" pitchFamily="49" charset="0"/>
              </a:rPr>
              <a:t>	f3 ← {1↓x⊣x[+⍀⍺]+←⍵⊣x←0⍴⍨1++⌿⍺}</a:t>
            </a:r>
          </a:p>
        </p:txBody>
      </p:sp>
    </p:spTree>
    <p:extLst>
      <p:ext uri="{BB962C8B-B14F-4D97-AF65-F5344CB8AC3E}">
        <p14:creationId xmlns:p14="http://schemas.microsoft.com/office/powerpoint/2010/main" val="974875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ED5766-8B82-F5D2-D2B6-3C71522A2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00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464109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02F84-A549-C0E7-8C9B-F9FF1309E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00" dirty="0"/>
              <a:t>Let’s look at some tricks</a:t>
            </a:r>
          </a:p>
        </p:txBody>
      </p:sp>
    </p:spTree>
    <p:extLst>
      <p:ext uri="{BB962C8B-B14F-4D97-AF65-F5344CB8AC3E}">
        <p14:creationId xmlns:p14="http://schemas.microsoft.com/office/powerpoint/2010/main" val="2804579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F3F5A-4477-4EC6-709D-F4DB5146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Symbols</a:t>
            </a:r>
          </a:p>
        </p:txBody>
      </p:sp>
    </p:spTree>
    <p:extLst>
      <p:ext uri="{BB962C8B-B14F-4D97-AF65-F5344CB8AC3E}">
        <p14:creationId xmlns:p14="http://schemas.microsoft.com/office/powerpoint/2010/main" val="2190577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C1044-F08F-6ED8-1A4B-912B5ED1F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Vs. Hashed Primitives</a:t>
            </a:r>
          </a:p>
        </p:txBody>
      </p:sp>
    </p:spTree>
    <p:extLst>
      <p:ext uri="{BB962C8B-B14F-4D97-AF65-F5344CB8AC3E}">
        <p14:creationId xmlns:p14="http://schemas.microsoft.com/office/powerpoint/2010/main" val="1477265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F8678-CCA6-743C-4C33-687D843B7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Inverted Tables</a:t>
            </a:r>
          </a:p>
        </p:txBody>
      </p:sp>
    </p:spTree>
    <p:extLst>
      <p:ext uri="{BB962C8B-B14F-4D97-AF65-F5344CB8AC3E}">
        <p14:creationId xmlns:p14="http://schemas.microsoft.com/office/powerpoint/2010/main" val="360485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99EE1-A77B-09F9-349F-C485073E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800" dirty="0"/>
              <a:t>When not to use inverted tables?</a:t>
            </a:r>
          </a:p>
        </p:txBody>
      </p:sp>
    </p:spTree>
    <p:extLst>
      <p:ext uri="{BB962C8B-B14F-4D97-AF65-F5344CB8AC3E}">
        <p14:creationId xmlns:p14="http://schemas.microsoft.com/office/powerpoint/2010/main" val="234150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51DBCB-F0F6-29C4-4891-386F6011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The Comp. Sci. of APL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37388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EC1FE-FCE5-975B-E49E-CBDCAAE11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Flat/Nested Recursive ADTs</a:t>
            </a:r>
          </a:p>
        </p:txBody>
      </p:sp>
    </p:spTree>
    <p:extLst>
      <p:ext uri="{BB962C8B-B14F-4D97-AF65-F5344CB8AC3E}">
        <p14:creationId xmlns:p14="http://schemas.microsoft.com/office/powerpoint/2010/main" val="1708369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114FC3-AC18-702F-D071-5418C651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PEG vs. LDF</a:t>
            </a:r>
          </a:p>
        </p:txBody>
      </p:sp>
    </p:spTree>
    <p:extLst>
      <p:ext uri="{BB962C8B-B14F-4D97-AF65-F5344CB8AC3E}">
        <p14:creationId xmlns:p14="http://schemas.microsoft.com/office/powerpoint/2010/main" val="1025502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9DFF5-CED1-99AD-99F4-859F4DBC0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Calculate space of a tree</a:t>
            </a:r>
          </a:p>
        </p:txBody>
      </p:sp>
    </p:spTree>
    <p:extLst>
      <p:ext uri="{BB962C8B-B14F-4D97-AF65-F5344CB8AC3E}">
        <p14:creationId xmlns:p14="http://schemas.microsoft.com/office/powerpoint/2010/main" val="3898894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69EEE-15AF-75D9-CCCC-CA849EAF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00" dirty="0"/>
              <a:t>More Code to Play with</a:t>
            </a:r>
          </a:p>
        </p:txBody>
      </p:sp>
    </p:spTree>
    <p:extLst>
      <p:ext uri="{BB962C8B-B14F-4D97-AF65-F5344CB8AC3E}">
        <p14:creationId xmlns:p14="http://schemas.microsoft.com/office/powerpoint/2010/main" val="257662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0D7C0-FF0A-7FCD-EE43-9D0AC78CB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D2P</a:t>
            </a:r>
          </a:p>
        </p:txBody>
      </p:sp>
    </p:spTree>
    <p:extLst>
      <p:ext uri="{BB962C8B-B14F-4D97-AF65-F5344CB8AC3E}">
        <p14:creationId xmlns:p14="http://schemas.microsoft.com/office/powerpoint/2010/main" val="2160631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FAD0C5-CC33-5DE3-1FEF-902FA5C62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P2D</a:t>
            </a:r>
          </a:p>
        </p:txBody>
      </p:sp>
    </p:spTree>
    <p:extLst>
      <p:ext uri="{BB962C8B-B14F-4D97-AF65-F5344CB8AC3E}">
        <p14:creationId xmlns:p14="http://schemas.microsoft.com/office/powerpoint/2010/main" val="3785231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1897F3-0A34-0F8C-F1F5-7071BFC05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Free Vars</a:t>
            </a:r>
          </a:p>
        </p:txBody>
      </p:sp>
    </p:spTree>
    <p:extLst>
      <p:ext uri="{BB962C8B-B14F-4D97-AF65-F5344CB8AC3E}">
        <p14:creationId xmlns:p14="http://schemas.microsoft.com/office/powerpoint/2010/main" val="4204672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ECB2A9-DC14-70E5-8053-A84B169A6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Brian’s Code</a:t>
            </a:r>
          </a:p>
        </p:txBody>
      </p:sp>
    </p:spTree>
    <p:extLst>
      <p:ext uri="{BB962C8B-B14F-4D97-AF65-F5344CB8AC3E}">
        <p14:creationId xmlns:p14="http://schemas.microsoft.com/office/powerpoint/2010/main" val="3222805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15AB5-3CF1-7189-1C9E-5D258CCD5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00" dirty="0"/>
              <a:t>Basic Rules of Thumb</a:t>
            </a:r>
          </a:p>
        </p:txBody>
      </p:sp>
    </p:spTree>
    <p:extLst>
      <p:ext uri="{BB962C8B-B14F-4D97-AF65-F5344CB8AC3E}">
        <p14:creationId xmlns:p14="http://schemas.microsoft.com/office/powerpoint/2010/main" val="2370236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F95D8-95E9-8CF9-A900-371C98FB62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800" dirty="0"/>
              <a:t>Flat</a:t>
            </a:r>
          </a:p>
          <a:p>
            <a:r>
              <a:rPr lang="en-US" sz="9800" dirty="0"/>
              <a:t>Small</a:t>
            </a:r>
          </a:p>
          <a:p>
            <a:r>
              <a:rPr lang="en-US" sz="9800" dirty="0"/>
              <a:t>Primitive</a:t>
            </a:r>
          </a:p>
          <a:p>
            <a:r>
              <a:rPr lang="en-US" sz="9800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9360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88AD2-1154-4B9D-0CB1-573E83349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Big-O</a:t>
            </a:r>
          </a:p>
        </p:txBody>
      </p:sp>
    </p:spTree>
    <p:extLst>
      <p:ext uri="{BB962C8B-B14F-4D97-AF65-F5344CB8AC3E}">
        <p14:creationId xmlns:p14="http://schemas.microsoft.com/office/powerpoint/2010/main" val="365455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5DE77-F306-D203-017A-BE571E62E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Where can APL outperform traditional languages?</a:t>
            </a:r>
          </a:p>
          <a:p>
            <a:r>
              <a:rPr lang="en-US" sz="66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673920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C8B4E-1B77-5153-0807-298EF54E2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523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D97238-1DE6-941E-2FEC-05CDD2E43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100" dirty="0"/>
              <a:t>Simplified Reasoning</a:t>
            </a:r>
          </a:p>
        </p:txBody>
      </p:sp>
    </p:spTree>
    <p:extLst>
      <p:ext uri="{BB962C8B-B14F-4D97-AF65-F5344CB8AC3E}">
        <p14:creationId xmlns:p14="http://schemas.microsoft.com/office/powerpoint/2010/main" val="416216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88FAD5-0D8B-7063-C640-85A8FE350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Big-O</a:t>
            </a:r>
          </a:p>
          <a:p>
            <a:r>
              <a:rPr lang="en-US" sz="13900" dirty="0"/>
              <a:t>“Families”</a:t>
            </a:r>
          </a:p>
        </p:txBody>
      </p:sp>
    </p:spTree>
    <p:extLst>
      <p:ext uri="{BB962C8B-B14F-4D97-AF65-F5344CB8AC3E}">
        <p14:creationId xmlns:p14="http://schemas.microsoft.com/office/powerpoint/2010/main" val="16958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78B6F-FA72-79F0-BE22-E04F37498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>
                <a:latin typeface="APL385 Unicode" panose="020B0709000202000203" pitchFamily="49" charset="0"/>
              </a:rPr>
              <a:t>	Constant: 		O(k)</a:t>
            </a:r>
          </a:p>
          <a:p>
            <a:pPr algn="l"/>
            <a:r>
              <a:rPr lang="en-US" sz="6600" dirty="0">
                <a:latin typeface="APL385 Unicode" panose="020B0709000202000203" pitchFamily="49" charset="0"/>
              </a:rPr>
              <a:t>	Log-Linear:	O(n×⍟n)</a:t>
            </a:r>
          </a:p>
          <a:p>
            <a:pPr algn="l"/>
            <a:r>
              <a:rPr lang="en-US" sz="6600" dirty="0">
                <a:latin typeface="APL385 Unicode" panose="020B0709000202000203" pitchFamily="49" charset="0"/>
              </a:rPr>
              <a:t>	Linear:				O(n)</a:t>
            </a:r>
          </a:p>
          <a:p>
            <a:pPr algn="l"/>
            <a:r>
              <a:rPr lang="en-US" sz="6600" dirty="0">
                <a:latin typeface="APL385 Unicode" panose="020B0709000202000203" pitchFamily="49" charset="0"/>
              </a:rPr>
              <a:t>	Polynomial:	O(n*k)</a:t>
            </a:r>
          </a:p>
          <a:p>
            <a:pPr algn="l"/>
            <a:r>
              <a:rPr lang="en-US" sz="6600" dirty="0">
                <a:latin typeface="APL385 Unicode" panose="020B0709000202000203" pitchFamily="49" charset="0"/>
              </a:rPr>
              <a:t>	Exponential:	O(k*n)</a:t>
            </a:r>
          </a:p>
        </p:txBody>
      </p:sp>
    </p:spTree>
    <p:extLst>
      <p:ext uri="{BB962C8B-B14F-4D97-AF65-F5344CB8AC3E}">
        <p14:creationId xmlns:p14="http://schemas.microsoft.com/office/powerpoint/2010/main" val="33687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D98F10-FD62-FA46-514C-6A84996D2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8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7C4F7-48E5-EE19-9BC6-14823C48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2" y="436418"/>
            <a:ext cx="11050948" cy="59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9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323</Words>
  <Application>Microsoft Office PowerPoint</Application>
  <PresentationFormat>Widescreen</PresentationFormat>
  <Paragraphs>72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APL385 Unicode</vt:lpstr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APL Need a Type System?</dc:title>
  <dc:creator>Aaron Hsu</dc:creator>
  <cp:lastModifiedBy>Aaron Hsu</cp:lastModifiedBy>
  <cp:revision>3</cp:revision>
  <dcterms:created xsi:type="dcterms:W3CDTF">2018-12-14T06:28:01Z</dcterms:created>
  <dcterms:modified xsi:type="dcterms:W3CDTF">2022-10-09T15:28:53Z</dcterms:modified>
</cp:coreProperties>
</file>