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52"/>
  </p:notesMasterIdLst>
  <p:sldIdLst>
    <p:sldId id="258" r:id="rId2"/>
    <p:sldId id="306" r:id="rId3"/>
    <p:sldId id="307" r:id="rId4"/>
    <p:sldId id="308" r:id="rId5"/>
    <p:sldId id="309" r:id="rId6"/>
    <p:sldId id="310" r:id="rId7"/>
    <p:sldId id="347" r:id="rId8"/>
    <p:sldId id="311" r:id="rId9"/>
    <p:sldId id="312" r:id="rId10"/>
    <p:sldId id="313" r:id="rId11"/>
    <p:sldId id="314" r:id="rId12"/>
    <p:sldId id="350" r:id="rId13"/>
    <p:sldId id="315" r:id="rId14"/>
    <p:sldId id="343" r:id="rId15"/>
    <p:sldId id="319" r:id="rId16"/>
    <p:sldId id="320" r:id="rId17"/>
    <p:sldId id="322" r:id="rId18"/>
    <p:sldId id="341" r:id="rId19"/>
    <p:sldId id="340" r:id="rId20"/>
    <p:sldId id="342" r:id="rId21"/>
    <p:sldId id="317" r:id="rId22"/>
    <p:sldId id="321" r:id="rId23"/>
    <p:sldId id="318" r:id="rId24"/>
    <p:sldId id="349" r:id="rId25"/>
    <p:sldId id="323" r:id="rId26"/>
    <p:sldId id="324" r:id="rId27"/>
    <p:sldId id="325" r:id="rId28"/>
    <p:sldId id="326" r:id="rId29"/>
    <p:sldId id="327" r:id="rId30"/>
    <p:sldId id="348" r:id="rId31"/>
    <p:sldId id="345" r:id="rId32"/>
    <p:sldId id="331" r:id="rId33"/>
    <p:sldId id="328" r:id="rId34"/>
    <p:sldId id="344" r:id="rId35"/>
    <p:sldId id="359" r:id="rId36"/>
    <p:sldId id="332" r:id="rId37"/>
    <p:sldId id="351" r:id="rId38"/>
    <p:sldId id="352" r:id="rId39"/>
    <p:sldId id="353" r:id="rId40"/>
    <p:sldId id="354" r:id="rId41"/>
    <p:sldId id="329" r:id="rId42"/>
    <p:sldId id="346" r:id="rId43"/>
    <p:sldId id="355" r:id="rId44"/>
    <p:sldId id="356" r:id="rId45"/>
    <p:sldId id="358" r:id="rId46"/>
    <p:sldId id="336" r:id="rId47"/>
    <p:sldId id="337" r:id="rId48"/>
    <p:sldId id="338" r:id="rId49"/>
    <p:sldId id="339" r:id="rId50"/>
    <p:sldId id="305" r:id="rId5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D58B0F-C0BC-40BF-8893-F9338AA445DA}" v="29" dt="2022-10-08T06:32:33.3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79" autoAdjust="0"/>
    <p:restoredTop sz="86406" autoAdjust="0"/>
  </p:normalViewPr>
  <p:slideViewPr>
    <p:cSldViewPr snapToGrid="0">
      <p:cViewPr varScale="1">
        <p:scale>
          <a:sx n="75" d="100"/>
          <a:sy n="75" d="100"/>
        </p:scale>
        <p:origin x="77" y="91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8" Type="http://schemas.microsoft.com/office/2015/10/relationships/revisionInfo" Target="revisionInfo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6/11/relationships/changesInfo" Target="changesInfos/changesInfo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aron Hsu" userId="0cffdb1c3a2f95f6" providerId="LiveId" clId="{D9D58B0F-C0BC-40BF-8893-F9338AA445DA}"/>
    <pc:docChg chg="undo custSel addSld delSld modSld sldOrd modMainMaster">
      <pc:chgData name="Aaron Hsu" userId="0cffdb1c3a2f95f6" providerId="LiveId" clId="{D9D58B0F-C0BC-40BF-8893-F9338AA445DA}" dt="2022-10-08T06:51:33.564" v="2949" actId="404"/>
      <pc:docMkLst>
        <pc:docMk/>
      </pc:docMkLst>
      <pc:sldChg chg="modSp mod">
        <pc:chgData name="Aaron Hsu" userId="0cffdb1c3a2f95f6" providerId="LiveId" clId="{D9D58B0F-C0BC-40BF-8893-F9338AA445DA}" dt="2022-10-07T14:38:47.422" v="176" actId="27636"/>
        <pc:sldMkLst>
          <pc:docMk/>
          <pc:sldMk cId="4112647463" sldId="258"/>
        </pc:sldMkLst>
        <pc:spChg chg="mod">
          <ac:chgData name="Aaron Hsu" userId="0cffdb1c3a2f95f6" providerId="LiveId" clId="{D9D58B0F-C0BC-40BF-8893-F9338AA445DA}" dt="2022-10-07T14:38:47.422" v="176" actId="27636"/>
          <ac:spMkLst>
            <pc:docMk/>
            <pc:sldMk cId="4112647463" sldId="258"/>
            <ac:spMk id="2" creationId="{F5A751A0-4B7D-4174-8888-E686F75CD87F}"/>
          </ac:spMkLst>
        </pc:spChg>
      </pc:sldChg>
      <pc:sldChg chg="modSp new mod">
        <pc:chgData name="Aaron Hsu" userId="0cffdb1c3a2f95f6" providerId="LiveId" clId="{D9D58B0F-C0BC-40BF-8893-F9338AA445DA}" dt="2022-10-07T14:41:29.137" v="304" actId="404"/>
        <pc:sldMkLst>
          <pc:docMk/>
          <pc:sldMk cId="4094095400" sldId="259"/>
        </pc:sldMkLst>
        <pc:spChg chg="mod">
          <ac:chgData name="Aaron Hsu" userId="0cffdb1c3a2f95f6" providerId="LiveId" clId="{D9D58B0F-C0BC-40BF-8893-F9338AA445DA}" dt="2022-10-07T14:41:29.137" v="304" actId="404"/>
          <ac:spMkLst>
            <pc:docMk/>
            <pc:sldMk cId="4094095400" sldId="259"/>
            <ac:spMk id="2" creationId="{B9D1489A-C72E-2A35-4684-1B7889BB8E58}"/>
          </ac:spMkLst>
        </pc:spChg>
      </pc:sldChg>
      <pc:sldChg chg="modSp new mod">
        <pc:chgData name="Aaron Hsu" userId="0cffdb1c3a2f95f6" providerId="LiveId" clId="{D9D58B0F-C0BC-40BF-8893-F9338AA445DA}" dt="2022-10-07T18:25:15.047" v="1214" actId="20577"/>
        <pc:sldMkLst>
          <pc:docMk/>
          <pc:sldMk cId="12420251" sldId="260"/>
        </pc:sldMkLst>
        <pc:spChg chg="mod">
          <ac:chgData name="Aaron Hsu" userId="0cffdb1c3a2f95f6" providerId="LiveId" clId="{D9D58B0F-C0BC-40BF-8893-F9338AA445DA}" dt="2022-10-07T18:25:15.047" v="1214" actId="20577"/>
          <ac:spMkLst>
            <pc:docMk/>
            <pc:sldMk cId="12420251" sldId="260"/>
            <ac:spMk id="2" creationId="{48848F2E-443D-8145-1A7E-37519E278F70}"/>
          </ac:spMkLst>
        </pc:spChg>
      </pc:sldChg>
      <pc:sldChg chg="modSp new mod">
        <pc:chgData name="Aaron Hsu" userId="0cffdb1c3a2f95f6" providerId="LiveId" clId="{D9D58B0F-C0BC-40BF-8893-F9338AA445DA}" dt="2022-10-07T14:42:22.563" v="337" actId="404"/>
        <pc:sldMkLst>
          <pc:docMk/>
          <pc:sldMk cId="4050501929" sldId="261"/>
        </pc:sldMkLst>
        <pc:spChg chg="mod">
          <ac:chgData name="Aaron Hsu" userId="0cffdb1c3a2f95f6" providerId="LiveId" clId="{D9D58B0F-C0BC-40BF-8893-F9338AA445DA}" dt="2022-10-07T14:42:22.563" v="337" actId="404"/>
          <ac:spMkLst>
            <pc:docMk/>
            <pc:sldMk cId="4050501929" sldId="261"/>
            <ac:spMk id="2" creationId="{C056F7C3-C53B-DED5-6F43-34FF960B056B}"/>
          </ac:spMkLst>
        </pc:spChg>
      </pc:sldChg>
      <pc:sldChg chg="modSp new mod">
        <pc:chgData name="Aaron Hsu" userId="0cffdb1c3a2f95f6" providerId="LiveId" clId="{D9D58B0F-C0BC-40BF-8893-F9338AA445DA}" dt="2022-10-07T14:42:43.593" v="359" actId="20577"/>
        <pc:sldMkLst>
          <pc:docMk/>
          <pc:sldMk cId="79784908" sldId="262"/>
        </pc:sldMkLst>
        <pc:spChg chg="mod">
          <ac:chgData name="Aaron Hsu" userId="0cffdb1c3a2f95f6" providerId="LiveId" clId="{D9D58B0F-C0BC-40BF-8893-F9338AA445DA}" dt="2022-10-07T14:42:43.593" v="359" actId="20577"/>
          <ac:spMkLst>
            <pc:docMk/>
            <pc:sldMk cId="79784908" sldId="262"/>
            <ac:spMk id="2" creationId="{20EA45B8-CC28-031F-1776-6B6EB908060A}"/>
          </ac:spMkLst>
        </pc:spChg>
      </pc:sldChg>
      <pc:sldChg chg="modSp new mod">
        <pc:chgData name="Aaron Hsu" userId="0cffdb1c3a2f95f6" providerId="LiveId" clId="{D9D58B0F-C0BC-40BF-8893-F9338AA445DA}" dt="2022-10-07T14:43:53.309" v="392" actId="404"/>
        <pc:sldMkLst>
          <pc:docMk/>
          <pc:sldMk cId="3529619191" sldId="263"/>
        </pc:sldMkLst>
        <pc:spChg chg="mod">
          <ac:chgData name="Aaron Hsu" userId="0cffdb1c3a2f95f6" providerId="LiveId" clId="{D9D58B0F-C0BC-40BF-8893-F9338AA445DA}" dt="2022-10-07T14:43:53.309" v="392" actId="404"/>
          <ac:spMkLst>
            <pc:docMk/>
            <pc:sldMk cId="3529619191" sldId="263"/>
            <ac:spMk id="2" creationId="{F7EAC4B1-5BC3-4CD1-C7AB-6216893E5549}"/>
          </ac:spMkLst>
        </pc:spChg>
      </pc:sldChg>
      <pc:sldChg chg="modSp new mod">
        <pc:chgData name="Aaron Hsu" userId="0cffdb1c3a2f95f6" providerId="LiveId" clId="{D9D58B0F-C0BC-40BF-8893-F9338AA445DA}" dt="2022-10-07T14:45:01.113" v="496" actId="404"/>
        <pc:sldMkLst>
          <pc:docMk/>
          <pc:sldMk cId="2102053538" sldId="264"/>
        </pc:sldMkLst>
        <pc:spChg chg="mod">
          <ac:chgData name="Aaron Hsu" userId="0cffdb1c3a2f95f6" providerId="LiveId" clId="{D9D58B0F-C0BC-40BF-8893-F9338AA445DA}" dt="2022-10-07T14:45:01.113" v="496" actId="404"/>
          <ac:spMkLst>
            <pc:docMk/>
            <pc:sldMk cId="2102053538" sldId="264"/>
            <ac:spMk id="2" creationId="{5D7C3EE0-C868-3CD3-1023-5172E1253E28}"/>
          </ac:spMkLst>
        </pc:spChg>
      </pc:sldChg>
      <pc:sldChg chg="modSp new mod">
        <pc:chgData name="Aaron Hsu" userId="0cffdb1c3a2f95f6" providerId="LiveId" clId="{D9D58B0F-C0BC-40BF-8893-F9338AA445DA}" dt="2022-10-07T14:45:40.346" v="549" actId="404"/>
        <pc:sldMkLst>
          <pc:docMk/>
          <pc:sldMk cId="1981910166" sldId="265"/>
        </pc:sldMkLst>
        <pc:spChg chg="mod">
          <ac:chgData name="Aaron Hsu" userId="0cffdb1c3a2f95f6" providerId="LiveId" clId="{D9D58B0F-C0BC-40BF-8893-F9338AA445DA}" dt="2022-10-07T14:45:40.346" v="549" actId="404"/>
          <ac:spMkLst>
            <pc:docMk/>
            <pc:sldMk cId="1981910166" sldId="265"/>
            <ac:spMk id="2" creationId="{96913195-4AE5-3779-317E-0EA427490DC4}"/>
          </ac:spMkLst>
        </pc:spChg>
      </pc:sldChg>
      <pc:sldChg chg="modSp new mod">
        <pc:chgData name="Aaron Hsu" userId="0cffdb1c3a2f95f6" providerId="LiveId" clId="{D9D58B0F-C0BC-40BF-8893-F9338AA445DA}" dt="2022-10-07T14:46:39.884" v="575" actId="404"/>
        <pc:sldMkLst>
          <pc:docMk/>
          <pc:sldMk cId="3495626926" sldId="266"/>
        </pc:sldMkLst>
        <pc:spChg chg="mod">
          <ac:chgData name="Aaron Hsu" userId="0cffdb1c3a2f95f6" providerId="LiveId" clId="{D9D58B0F-C0BC-40BF-8893-F9338AA445DA}" dt="2022-10-07T14:46:39.884" v="575" actId="404"/>
          <ac:spMkLst>
            <pc:docMk/>
            <pc:sldMk cId="3495626926" sldId="266"/>
            <ac:spMk id="2" creationId="{1EAC3C92-29F8-9DA2-D340-A7F7E6362A98}"/>
          </ac:spMkLst>
        </pc:spChg>
      </pc:sldChg>
      <pc:sldChg chg="modSp new mod">
        <pc:chgData name="Aaron Hsu" userId="0cffdb1c3a2f95f6" providerId="LiveId" clId="{D9D58B0F-C0BC-40BF-8893-F9338AA445DA}" dt="2022-10-08T05:38:41.631" v="2401" actId="404"/>
        <pc:sldMkLst>
          <pc:docMk/>
          <pc:sldMk cId="459470716" sldId="267"/>
        </pc:sldMkLst>
        <pc:spChg chg="mod">
          <ac:chgData name="Aaron Hsu" userId="0cffdb1c3a2f95f6" providerId="LiveId" clId="{D9D58B0F-C0BC-40BF-8893-F9338AA445DA}" dt="2022-10-08T05:38:41.631" v="2401" actId="404"/>
          <ac:spMkLst>
            <pc:docMk/>
            <pc:sldMk cId="459470716" sldId="267"/>
            <ac:spMk id="2" creationId="{F8C37066-1A66-B9AF-25B6-710D85ABE945}"/>
          </ac:spMkLst>
        </pc:spChg>
      </pc:sldChg>
      <pc:sldChg chg="modSp new mod">
        <pc:chgData name="Aaron Hsu" userId="0cffdb1c3a2f95f6" providerId="LiveId" clId="{D9D58B0F-C0BC-40BF-8893-F9338AA445DA}" dt="2022-10-07T18:44:22.380" v="1646" actId="404"/>
        <pc:sldMkLst>
          <pc:docMk/>
          <pc:sldMk cId="1612447532" sldId="268"/>
        </pc:sldMkLst>
        <pc:spChg chg="mod">
          <ac:chgData name="Aaron Hsu" userId="0cffdb1c3a2f95f6" providerId="LiveId" clId="{D9D58B0F-C0BC-40BF-8893-F9338AA445DA}" dt="2022-10-07T18:44:22.380" v="1646" actId="404"/>
          <ac:spMkLst>
            <pc:docMk/>
            <pc:sldMk cId="1612447532" sldId="268"/>
            <ac:spMk id="2" creationId="{3F7AC005-CF8D-76FF-6372-958F7596795D}"/>
          </ac:spMkLst>
        </pc:spChg>
      </pc:sldChg>
      <pc:sldChg chg="modSp new mod">
        <pc:chgData name="Aaron Hsu" userId="0cffdb1c3a2f95f6" providerId="LiveId" clId="{D9D58B0F-C0BC-40BF-8893-F9338AA445DA}" dt="2022-10-07T14:50:43.482" v="741" actId="404"/>
        <pc:sldMkLst>
          <pc:docMk/>
          <pc:sldMk cId="397893973" sldId="269"/>
        </pc:sldMkLst>
        <pc:spChg chg="mod">
          <ac:chgData name="Aaron Hsu" userId="0cffdb1c3a2f95f6" providerId="LiveId" clId="{D9D58B0F-C0BC-40BF-8893-F9338AA445DA}" dt="2022-10-07T14:50:43.482" v="741" actId="404"/>
          <ac:spMkLst>
            <pc:docMk/>
            <pc:sldMk cId="397893973" sldId="269"/>
            <ac:spMk id="2" creationId="{F2832DB2-5198-AFF6-3D5F-F53648CB075F}"/>
          </ac:spMkLst>
        </pc:spChg>
      </pc:sldChg>
      <pc:sldChg chg="modSp new mod">
        <pc:chgData name="Aaron Hsu" userId="0cffdb1c3a2f95f6" providerId="LiveId" clId="{D9D58B0F-C0BC-40BF-8893-F9338AA445DA}" dt="2022-10-07T14:51:08.971" v="794" actId="403"/>
        <pc:sldMkLst>
          <pc:docMk/>
          <pc:sldMk cId="3494327158" sldId="270"/>
        </pc:sldMkLst>
        <pc:spChg chg="mod">
          <ac:chgData name="Aaron Hsu" userId="0cffdb1c3a2f95f6" providerId="LiveId" clId="{D9D58B0F-C0BC-40BF-8893-F9338AA445DA}" dt="2022-10-07T14:51:08.971" v="794" actId="403"/>
          <ac:spMkLst>
            <pc:docMk/>
            <pc:sldMk cId="3494327158" sldId="270"/>
            <ac:spMk id="2" creationId="{80C622C7-71C7-DD4E-42B3-CA8E43FE29DE}"/>
          </ac:spMkLst>
        </pc:spChg>
      </pc:sldChg>
      <pc:sldChg chg="modSp new mod">
        <pc:chgData name="Aaron Hsu" userId="0cffdb1c3a2f95f6" providerId="LiveId" clId="{D9D58B0F-C0BC-40BF-8893-F9338AA445DA}" dt="2022-10-08T06:45:35.227" v="2696" actId="20577"/>
        <pc:sldMkLst>
          <pc:docMk/>
          <pc:sldMk cId="3123165523" sldId="271"/>
        </pc:sldMkLst>
        <pc:spChg chg="mod">
          <ac:chgData name="Aaron Hsu" userId="0cffdb1c3a2f95f6" providerId="LiveId" clId="{D9D58B0F-C0BC-40BF-8893-F9338AA445DA}" dt="2022-10-08T06:45:35.227" v="2696" actId="20577"/>
          <ac:spMkLst>
            <pc:docMk/>
            <pc:sldMk cId="3123165523" sldId="271"/>
            <ac:spMk id="2" creationId="{601BC8F8-71B0-090D-F8C0-574A70F5B476}"/>
          </ac:spMkLst>
        </pc:spChg>
      </pc:sldChg>
      <pc:sldChg chg="modSp new mod">
        <pc:chgData name="Aaron Hsu" userId="0cffdb1c3a2f95f6" providerId="LiveId" clId="{D9D58B0F-C0BC-40BF-8893-F9338AA445DA}" dt="2022-10-08T06:45:26.603" v="2673" actId="20577"/>
        <pc:sldMkLst>
          <pc:docMk/>
          <pc:sldMk cId="3542158599" sldId="272"/>
        </pc:sldMkLst>
        <pc:spChg chg="mod">
          <ac:chgData name="Aaron Hsu" userId="0cffdb1c3a2f95f6" providerId="LiveId" clId="{D9D58B0F-C0BC-40BF-8893-F9338AA445DA}" dt="2022-10-08T06:45:26.603" v="2673" actId="20577"/>
          <ac:spMkLst>
            <pc:docMk/>
            <pc:sldMk cId="3542158599" sldId="272"/>
            <ac:spMk id="2" creationId="{B396D43F-921A-AC68-C4C8-1A0990C46453}"/>
          </ac:spMkLst>
        </pc:spChg>
      </pc:sldChg>
      <pc:sldChg chg="modSp new mod">
        <pc:chgData name="Aaron Hsu" userId="0cffdb1c3a2f95f6" providerId="LiveId" clId="{D9D58B0F-C0BC-40BF-8893-F9338AA445DA}" dt="2022-10-08T06:46:11.215" v="2704" actId="404"/>
        <pc:sldMkLst>
          <pc:docMk/>
          <pc:sldMk cId="1364537811" sldId="273"/>
        </pc:sldMkLst>
        <pc:spChg chg="mod">
          <ac:chgData name="Aaron Hsu" userId="0cffdb1c3a2f95f6" providerId="LiveId" clId="{D9D58B0F-C0BC-40BF-8893-F9338AA445DA}" dt="2022-10-08T06:46:11.215" v="2704" actId="404"/>
          <ac:spMkLst>
            <pc:docMk/>
            <pc:sldMk cId="1364537811" sldId="273"/>
            <ac:spMk id="2" creationId="{C53A9DD4-965A-0721-7829-509D75C5B3E8}"/>
          </ac:spMkLst>
        </pc:spChg>
      </pc:sldChg>
      <pc:sldChg chg="modSp new mod">
        <pc:chgData name="Aaron Hsu" userId="0cffdb1c3a2f95f6" providerId="LiveId" clId="{D9D58B0F-C0BC-40BF-8893-F9338AA445DA}" dt="2022-10-07T14:53:18.489" v="990" actId="404"/>
        <pc:sldMkLst>
          <pc:docMk/>
          <pc:sldMk cId="2772152582" sldId="274"/>
        </pc:sldMkLst>
        <pc:spChg chg="mod">
          <ac:chgData name="Aaron Hsu" userId="0cffdb1c3a2f95f6" providerId="LiveId" clId="{D9D58B0F-C0BC-40BF-8893-F9338AA445DA}" dt="2022-10-07T14:53:18.489" v="990" actId="404"/>
          <ac:spMkLst>
            <pc:docMk/>
            <pc:sldMk cId="2772152582" sldId="274"/>
            <ac:spMk id="2" creationId="{206154C7-4A84-F2A2-C3F5-31442894056D}"/>
          </ac:spMkLst>
        </pc:spChg>
      </pc:sldChg>
      <pc:sldChg chg="modSp new mod">
        <pc:chgData name="Aaron Hsu" userId="0cffdb1c3a2f95f6" providerId="LiveId" clId="{D9D58B0F-C0BC-40BF-8893-F9338AA445DA}" dt="2022-10-07T14:53:28.767" v="1016" actId="404"/>
        <pc:sldMkLst>
          <pc:docMk/>
          <pc:sldMk cId="1896330112" sldId="275"/>
        </pc:sldMkLst>
        <pc:spChg chg="mod">
          <ac:chgData name="Aaron Hsu" userId="0cffdb1c3a2f95f6" providerId="LiveId" clId="{D9D58B0F-C0BC-40BF-8893-F9338AA445DA}" dt="2022-10-07T14:53:28.767" v="1016" actId="404"/>
          <ac:spMkLst>
            <pc:docMk/>
            <pc:sldMk cId="1896330112" sldId="275"/>
            <ac:spMk id="2" creationId="{BC4BA3EB-E44E-FC17-91F5-64C661AF1A64}"/>
          </ac:spMkLst>
        </pc:spChg>
      </pc:sldChg>
      <pc:sldChg chg="modSp new mod">
        <pc:chgData name="Aaron Hsu" userId="0cffdb1c3a2f95f6" providerId="LiveId" clId="{D9D58B0F-C0BC-40BF-8893-F9338AA445DA}" dt="2022-10-07T14:55:08.449" v="1039" actId="404"/>
        <pc:sldMkLst>
          <pc:docMk/>
          <pc:sldMk cId="2521084034" sldId="276"/>
        </pc:sldMkLst>
        <pc:spChg chg="mod">
          <ac:chgData name="Aaron Hsu" userId="0cffdb1c3a2f95f6" providerId="LiveId" clId="{D9D58B0F-C0BC-40BF-8893-F9338AA445DA}" dt="2022-10-07T14:55:08.449" v="1039" actId="404"/>
          <ac:spMkLst>
            <pc:docMk/>
            <pc:sldMk cId="2521084034" sldId="276"/>
            <ac:spMk id="2" creationId="{D3849F66-C24F-586D-F887-011BA92E5931}"/>
          </ac:spMkLst>
        </pc:spChg>
      </pc:sldChg>
      <pc:sldChg chg="modSp new mod">
        <pc:chgData name="Aaron Hsu" userId="0cffdb1c3a2f95f6" providerId="LiveId" clId="{D9D58B0F-C0BC-40BF-8893-F9338AA445DA}" dt="2022-10-07T14:55:33.561" v="1048" actId="404"/>
        <pc:sldMkLst>
          <pc:docMk/>
          <pc:sldMk cId="4175204580" sldId="277"/>
        </pc:sldMkLst>
        <pc:spChg chg="mod">
          <ac:chgData name="Aaron Hsu" userId="0cffdb1c3a2f95f6" providerId="LiveId" clId="{D9D58B0F-C0BC-40BF-8893-F9338AA445DA}" dt="2022-10-07T14:55:33.561" v="1048" actId="404"/>
          <ac:spMkLst>
            <pc:docMk/>
            <pc:sldMk cId="4175204580" sldId="277"/>
            <ac:spMk id="2" creationId="{E21905B2-E0B1-4DAC-1D1D-25CACE9C9AE1}"/>
          </ac:spMkLst>
        </pc:spChg>
      </pc:sldChg>
      <pc:sldChg chg="modSp new mod">
        <pc:chgData name="Aaron Hsu" userId="0cffdb1c3a2f95f6" providerId="LiveId" clId="{D9D58B0F-C0BC-40BF-8893-F9338AA445DA}" dt="2022-10-07T14:55:42.841" v="1053" actId="20577"/>
        <pc:sldMkLst>
          <pc:docMk/>
          <pc:sldMk cId="2522839836" sldId="278"/>
        </pc:sldMkLst>
        <pc:spChg chg="mod">
          <ac:chgData name="Aaron Hsu" userId="0cffdb1c3a2f95f6" providerId="LiveId" clId="{D9D58B0F-C0BC-40BF-8893-F9338AA445DA}" dt="2022-10-07T14:55:42.841" v="1053" actId="20577"/>
          <ac:spMkLst>
            <pc:docMk/>
            <pc:sldMk cId="2522839836" sldId="278"/>
            <ac:spMk id="2" creationId="{D4C1D190-8AB0-3890-1069-23F3B00F47F4}"/>
          </ac:spMkLst>
        </pc:spChg>
      </pc:sldChg>
      <pc:sldChg chg="modSp new mod">
        <pc:chgData name="Aaron Hsu" userId="0cffdb1c3a2f95f6" providerId="LiveId" clId="{D9D58B0F-C0BC-40BF-8893-F9338AA445DA}" dt="2022-10-07T14:56:59.528" v="1058" actId="20577"/>
        <pc:sldMkLst>
          <pc:docMk/>
          <pc:sldMk cId="3823060421" sldId="279"/>
        </pc:sldMkLst>
        <pc:spChg chg="mod">
          <ac:chgData name="Aaron Hsu" userId="0cffdb1c3a2f95f6" providerId="LiveId" clId="{D9D58B0F-C0BC-40BF-8893-F9338AA445DA}" dt="2022-10-07T14:56:59.528" v="1058" actId="20577"/>
          <ac:spMkLst>
            <pc:docMk/>
            <pc:sldMk cId="3823060421" sldId="279"/>
            <ac:spMk id="2" creationId="{F815AA1B-37FE-BE3E-E797-85F92009D8C8}"/>
          </ac:spMkLst>
        </pc:spChg>
      </pc:sldChg>
      <pc:sldChg chg="modSp new mod">
        <pc:chgData name="Aaron Hsu" userId="0cffdb1c3a2f95f6" providerId="LiveId" clId="{D9D58B0F-C0BC-40BF-8893-F9338AA445DA}" dt="2022-10-07T14:57:23.329" v="1112" actId="404"/>
        <pc:sldMkLst>
          <pc:docMk/>
          <pc:sldMk cId="1609232024" sldId="280"/>
        </pc:sldMkLst>
        <pc:spChg chg="mod">
          <ac:chgData name="Aaron Hsu" userId="0cffdb1c3a2f95f6" providerId="LiveId" clId="{D9D58B0F-C0BC-40BF-8893-F9338AA445DA}" dt="2022-10-07T14:57:23.329" v="1112" actId="404"/>
          <ac:spMkLst>
            <pc:docMk/>
            <pc:sldMk cId="1609232024" sldId="280"/>
            <ac:spMk id="2" creationId="{801C9DB7-0FE6-EEA7-890B-66E2DF67B812}"/>
          </ac:spMkLst>
        </pc:spChg>
      </pc:sldChg>
      <pc:sldChg chg="addSp delSp modSp new mod ord">
        <pc:chgData name="Aaron Hsu" userId="0cffdb1c3a2f95f6" providerId="LiveId" clId="{D9D58B0F-C0BC-40BF-8893-F9338AA445DA}" dt="2022-10-07T18:20:22.344" v="1191"/>
        <pc:sldMkLst>
          <pc:docMk/>
          <pc:sldMk cId="1472110185" sldId="281"/>
        </pc:sldMkLst>
        <pc:graphicFrameChg chg="add del mod">
          <ac:chgData name="Aaron Hsu" userId="0cffdb1c3a2f95f6" providerId="LiveId" clId="{D9D58B0F-C0BC-40BF-8893-F9338AA445DA}" dt="2022-10-07T14:58:16.836" v="1117" actId="478"/>
          <ac:graphicFrameMkLst>
            <pc:docMk/>
            <pc:sldMk cId="1472110185" sldId="281"/>
            <ac:graphicFrameMk id="3" creationId="{F736EDE2-2C40-91E7-7F96-3175B5FA891D}"/>
          </ac:graphicFrameMkLst>
        </pc:graphicFrameChg>
        <pc:picChg chg="add mod">
          <ac:chgData name="Aaron Hsu" userId="0cffdb1c3a2f95f6" providerId="LiveId" clId="{D9D58B0F-C0BC-40BF-8893-F9338AA445DA}" dt="2022-10-07T15:14:58.141" v="1167" actId="1035"/>
          <ac:picMkLst>
            <pc:docMk/>
            <pc:sldMk cId="1472110185" sldId="281"/>
            <ac:picMk id="4" creationId="{1D2BFAB6-E345-A57F-9DB8-DA98F9331F83}"/>
          </ac:picMkLst>
        </pc:picChg>
      </pc:sldChg>
      <pc:sldChg chg="modSp new mod">
        <pc:chgData name="Aaron Hsu" userId="0cffdb1c3a2f95f6" providerId="LiveId" clId="{D9D58B0F-C0BC-40BF-8893-F9338AA445DA}" dt="2022-10-07T18:30:08.808" v="1324" actId="404"/>
        <pc:sldMkLst>
          <pc:docMk/>
          <pc:sldMk cId="3925377256" sldId="282"/>
        </pc:sldMkLst>
        <pc:spChg chg="mod">
          <ac:chgData name="Aaron Hsu" userId="0cffdb1c3a2f95f6" providerId="LiveId" clId="{D9D58B0F-C0BC-40BF-8893-F9338AA445DA}" dt="2022-10-07T18:30:08.808" v="1324" actId="404"/>
          <ac:spMkLst>
            <pc:docMk/>
            <pc:sldMk cId="3925377256" sldId="282"/>
            <ac:spMk id="2" creationId="{2A6EA61F-17CE-3DDE-DBDC-AFD04E4BB99C}"/>
          </ac:spMkLst>
        </pc:spChg>
      </pc:sldChg>
      <pc:sldChg chg="modSp new mod">
        <pc:chgData name="Aaron Hsu" userId="0cffdb1c3a2f95f6" providerId="LiveId" clId="{D9D58B0F-C0BC-40BF-8893-F9338AA445DA}" dt="2022-10-07T18:26:13.740" v="1285" actId="404"/>
        <pc:sldMkLst>
          <pc:docMk/>
          <pc:sldMk cId="2183357909" sldId="283"/>
        </pc:sldMkLst>
        <pc:spChg chg="mod">
          <ac:chgData name="Aaron Hsu" userId="0cffdb1c3a2f95f6" providerId="LiveId" clId="{D9D58B0F-C0BC-40BF-8893-F9338AA445DA}" dt="2022-10-07T18:26:13.740" v="1285" actId="404"/>
          <ac:spMkLst>
            <pc:docMk/>
            <pc:sldMk cId="2183357909" sldId="283"/>
            <ac:spMk id="2" creationId="{9E690A5E-BF93-D217-8505-776B76B13F33}"/>
          </ac:spMkLst>
        </pc:spChg>
      </pc:sldChg>
      <pc:sldChg chg="modSp new mod">
        <pc:chgData name="Aaron Hsu" userId="0cffdb1c3a2f95f6" providerId="LiveId" clId="{D9D58B0F-C0BC-40BF-8893-F9338AA445DA}" dt="2022-10-07T18:31:44.008" v="1362" actId="20577"/>
        <pc:sldMkLst>
          <pc:docMk/>
          <pc:sldMk cId="2769774268" sldId="284"/>
        </pc:sldMkLst>
        <pc:spChg chg="mod">
          <ac:chgData name="Aaron Hsu" userId="0cffdb1c3a2f95f6" providerId="LiveId" clId="{D9D58B0F-C0BC-40BF-8893-F9338AA445DA}" dt="2022-10-07T18:31:44.008" v="1362" actId="20577"/>
          <ac:spMkLst>
            <pc:docMk/>
            <pc:sldMk cId="2769774268" sldId="284"/>
            <ac:spMk id="2" creationId="{72552B6C-8F14-CB9C-1054-C6C881B8AF2B}"/>
          </ac:spMkLst>
        </pc:spChg>
      </pc:sldChg>
      <pc:sldChg chg="modSp new mod">
        <pc:chgData name="Aaron Hsu" userId="0cffdb1c3a2f95f6" providerId="LiveId" clId="{D9D58B0F-C0BC-40BF-8893-F9338AA445DA}" dt="2022-10-08T06:44:55.736" v="2672" actId="404"/>
        <pc:sldMkLst>
          <pc:docMk/>
          <pc:sldMk cId="1249587472" sldId="285"/>
        </pc:sldMkLst>
        <pc:spChg chg="mod">
          <ac:chgData name="Aaron Hsu" userId="0cffdb1c3a2f95f6" providerId="LiveId" clId="{D9D58B0F-C0BC-40BF-8893-F9338AA445DA}" dt="2022-10-08T06:44:55.736" v="2672" actId="404"/>
          <ac:spMkLst>
            <pc:docMk/>
            <pc:sldMk cId="1249587472" sldId="285"/>
            <ac:spMk id="2" creationId="{5E074580-3629-66D2-ABE9-6BA3B1E0C059}"/>
          </ac:spMkLst>
        </pc:spChg>
      </pc:sldChg>
      <pc:sldChg chg="modSp new mod">
        <pc:chgData name="Aaron Hsu" userId="0cffdb1c3a2f95f6" providerId="LiveId" clId="{D9D58B0F-C0BC-40BF-8893-F9338AA445DA}" dt="2022-10-07T18:36:25.837" v="1497" actId="20577"/>
        <pc:sldMkLst>
          <pc:docMk/>
          <pc:sldMk cId="4258280486" sldId="286"/>
        </pc:sldMkLst>
        <pc:spChg chg="mod">
          <ac:chgData name="Aaron Hsu" userId="0cffdb1c3a2f95f6" providerId="LiveId" clId="{D9D58B0F-C0BC-40BF-8893-F9338AA445DA}" dt="2022-10-07T18:36:25.837" v="1497" actId="20577"/>
          <ac:spMkLst>
            <pc:docMk/>
            <pc:sldMk cId="4258280486" sldId="286"/>
            <ac:spMk id="2" creationId="{E8942575-AE46-6B43-9779-B2F3C1FB4CE9}"/>
          </ac:spMkLst>
        </pc:spChg>
      </pc:sldChg>
      <pc:sldChg chg="modSp new mod">
        <pc:chgData name="Aaron Hsu" userId="0cffdb1c3a2f95f6" providerId="LiveId" clId="{D9D58B0F-C0BC-40BF-8893-F9338AA445DA}" dt="2022-10-07T18:37:51.548" v="1578" actId="20577"/>
        <pc:sldMkLst>
          <pc:docMk/>
          <pc:sldMk cId="2415551304" sldId="287"/>
        </pc:sldMkLst>
        <pc:spChg chg="mod">
          <ac:chgData name="Aaron Hsu" userId="0cffdb1c3a2f95f6" providerId="LiveId" clId="{D9D58B0F-C0BC-40BF-8893-F9338AA445DA}" dt="2022-10-07T18:37:51.548" v="1578" actId="20577"/>
          <ac:spMkLst>
            <pc:docMk/>
            <pc:sldMk cId="2415551304" sldId="287"/>
            <ac:spMk id="2" creationId="{35C75127-18E1-735E-7C1F-5C59ED86B361}"/>
          </ac:spMkLst>
        </pc:spChg>
      </pc:sldChg>
      <pc:sldChg chg="modSp new mod ord">
        <pc:chgData name="Aaron Hsu" userId="0cffdb1c3a2f95f6" providerId="LiveId" clId="{D9D58B0F-C0BC-40BF-8893-F9338AA445DA}" dt="2022-10-07T18:43:40.029" v="1617"/>
        <pc:sldMkLst>
          <pc:docMk/>
          <pc:sldMk cId="1493271259" sldId="288"/>
        </pc:sldMkLst>
        <pc:spChg chg="mod">
          <ac:chgData name="Aaron Hsu" userId="0cffdb1c3a2f95f6" providerId="LiveId" clId="{D9D58B0F-C0BC-40BF-8893-F9338AA445DA}" dt="2022-10-07T18:43:16.487" v="1613" actId="404"/>
          <ac:spMkLst>
            <pc:docMk/>
            <pc:sldMk cId="1493271259" sldId="288"/>
            <ac:spMk id="2" creationId="{24FD8454-3CE0-210B-2064-C4A36F594CC5}"/>
          </ac:spMkLst>
        </pc:spChg>
      </pc:sldChg>
      <pc:sldChg chg="modSp new mod">
        <pc:chgData name="Aaron Hsu" userId="0cffdb1c3a2f95f6" providerId="LiveId" clId="{D9D58B0F-C0BC-40BF-8893-F9338AA445DA}" dt="2022-10-07T18:45:24.924" v="1709" actId="404"/>
        <pc:sldMkLst>
          <pc:docMk/>
          <pc:sldMk cId="1132537544" sldId="289"/>
        </pc:sldMkLst>
        <pc:spChg chg="mod">
          <ac:chgData name="Aaron Hsu" userId="0cffdb1c3a2f95f6" providerId="LiveId" clId="{D9D58B0F-C0BC-40BF-8893-F9338AA445DA}" dt="2022-10-07T18:45:24.924" v="1709" actId="404"/>
          <ac:spMkLst>
            <pc:docMk/>
            <pc:sldMk cId="1132537544" sldId="289"/>
            <ac:spMk id="2" creationId="{E66B8B70-A71C-4AA0-A293-0542A2D23BD0}"/>
          </ac:spMkLst>
        </pc:spChg>
      </pc:sldChg>
      <pc:sldChg chg="modSp new mod">
        <pc:chgData name="Aaron Hsu" userId="0cffdb1c3a2f95f6" providerId="LiveId" clId="{D9D58B0F-C0BC-40BF-8893-F9338AA445DA}" dt="2022-10-07T18:47:48.959" v="1749" actId="5793"/>
        <pc:sldMkLst>
          <pc:docMk/>
          <pc:sldMk cId="50888694" sldId="290"/>
        </pc:sldMkLst>
        <pc:spChg chg="mod">
          <ac:chgData name="Aaron Hsu" userId="0cffdb1c3a2f95f6" providerId="LiveId" clId="{D9D58B0F-C0BC-40BF-8893-F9338AA445DA}" dt="2022-10-07T18:47:48.959" v="1749" actId="5793"/>
          <ac:spMkLst>
            <pc:docMk/>
            <pc:sldMk cId="50888694" sldId="290"/>
            <ac:spMk id="2" creationId="{311871DC-ADD2-2BBD-1B2F-6EC60E01FEAD}"/>
          </ac:spMkLst>
        </pc:spChg>
      </pc:sldChg>
      <pc:sldChg chg="modSp new mod">
        <pc:chgData name="Aaron Hsu" userId="0cffdb1c3a2f95f6" providerId="LiveId" clId="{D9D58B0F-C0BC-40BF-8893-F9338AA445DA}" dt="2022-10-07T18:48:11.586" v="1838" actId="404"/>
        <pc:sldMkLst>
          <pc:docMk/>
          <pc:sldMk cId="4127661885" sldId="291"/>
        </pc:sldMkLst>
        <pc:spChg chg="mod">
          <ac:chgData name="Aaron Hsu" userId="0cffdb1c3a2f95f6" providerId="LiveId" clId="{D9D58B0F-C0BC-40BF-8893-F9338AA445DA}" dt="2022-10-07T18:48:11.586" v="1838" actId="404"/>
          <ac:spMkLst>
            <pc:docMk/>
            <pc:sldMk cId="4127661885" sldId="291"/>
            <ac:spMk id="2" creationId="{1D83A223-D52C-AD20-6517-A3CFCBE4584D}"/>
          </ac:spMkLst>
        </pc:spChg>
      </pc:sldChg>
      <pc:sldChg chg="modSp new mod">
        <pc:chgData name="Aaron Hsu" userId="0cffdb1c3a2f95f6" providerId="LiveId" clId="{D9D58B0F-C0BC-40BF-8893-F9338AA445DA}" dt="2022-10-07T18:48:52.457" v="1943" actId="20577"/>
        <pc:sldMkLst>
          <pc:docMk/>
          <pc:sldMk cId="4268485229" sldId="292"/>
        </pc:sldMkLst>
        <pc:spChg chg="mod">
          <ac:chgData name="Aaron Hsu" userId="0cffdb1c3a2f95f6" providerId="LiveId" clId="{D9D58B0F-C0BC-40BF-8893-F9338AA445DA}" dt="2022-10-07T18:48:52.457" v="1943" actId="20577"/>
          <ac:spMkLst>
            <pc:docMk/>
            <pc:sldMk cId="4268485229" sldId="292"/>
            <ac:spMk id="2" creationId="{A25526B1-4672-CB4B-9A68-1C1DCA75AC8D}"/>
          </ac:spMkLst>
        </pc:spChg>
      </pc:sldChg>
      <pc:sldChg chg="modSp new mod">
        <pc:chgData name="Aaron Hsu" userId="0cffdb1c3a2f95f6" providerId="LiveId" clId="{D9D58B0F-C0BC-40BF-8893-F9338AA445DA}" dt="2022-10-08T06:50:48.144" v="2932" actId="404"/>
        <pc:sldMkLst>
          <pc:docMk/>
          <pc:sldMk cId="3510169759" sldId="293"/>
        </pc:sldMkLst>
        <pc:spChg chg="mod">
          <ac:chgData name="Aaron Hsu" userId="0cffdb1c3a2f95f6" providerId="LiveId" clId="{D9D58B0F-C0BC-40BF-8893-F9338AA445DA}" dt="2022-10-08T06:50:48.144" v="2932" actId="404"/>
          <ac:spMkLst>
            <pc:docMk/>
            <pc:sldMk cId="3510169759" sldId="293"/>
            <ac:spMk id="2" creationId="{A19CEE36-1C71-C98E-E7DD-A95EDDFFB91B}"/>
          </ac:spMkLst>
        </pc:spChg>
      </pc:sldChg>
      <pc:sldChg chg="modSp new mod">
        <pc:chgData name="Aaron Hsu" userId="0cffdb1c3a2f95f6" providerId="LiveId" clId="{D9D58B0F-C0BC-40BF-8893-F9338AA445DA}" dt="2022-10-07T18:50:53.765" v="2129" actId="404"/>
        <pc:sldMkLst>
          <pc:docMk/>
          <pc:sldMk cId="346823978" sldId="294"/>
        </pc:sldMkLst>
        <pc:spChg chg="mod">
          <ac:chgData name="Aaron Hsu" userId="0cffdb1c3a2f95f6" providerId="LiveId" clId="{D9D58B0F-C0BC-40BF-8893-F9338AA445DA}" dt="2022-10-07T18:50:53.765" v="2129" actId="404"/>
          <ac:spMkLst>
            <pc:docMk/>
            <pc:sldMk cId="346823978" sldId="294"/>
            <ac:spMk id="2" creationId="{EF3BBF47-8DEE-4A93-9B70-99C1CF629395}"/>
          </ac:spMkLst>
        </pc:spChg>
      </pc:sldChg>
      <pc:sldChg chg="modSp new mod">
        <pc:chgData name="Aaron Hsu" userId="0cffdb1c3a2f95f6" providerId="LiveId" clId="{D9D58B0F-C0BC-40BF-8893-F9338AA445DA}" dt="2022-10-07T18:51:34.853" v="2196" actId="404"/>
        <pc:sldMkLst>
          <pc:docMk/>
          <pc:sldMk cId="1601839045" sldId="295"/>
        </pc:sldMkLst>
        <pc:spChg chg="mod">
          <ac:chgData name="Aaron Hsu" userId="0cffdb1c3a2f95f6" providerId="LiveId" clId="{D9D58B0F-C0BC-40BF-8893-F9338AA445DA}" dt="2022-10-07T18:51:34.853" v="2196" actId="404"/>
          <ac:spMkLst>
            <pc:docMk/>
            <pc:sldMk cId="1601839045" sldId="295"/>
            <ac:spMk id="2" creationId="{5128BC1C-560E-CF9A-9272-57E6C3C26EA0}"/>
          </ac:spMkLst>
        </pc:spChg>
      </pc:sldChg>
      <pc:sldChg chg="modSp new mod">
        <pc:chgData name="Aaron Hsu" userId="0cffdb1c3a2f95f6" providerId="LiveId" clId="{D9D58B0F-C0BC-40BF-8893-F9338AA445DA}" dt="2022-10-07T18:53:40.044" v="2269" actId="20577"/>
        <pc:sldMkLst>
          <pc:docMk/>
          <pc:sldMk cId="3811623235" sldId="296"/>
        </pc:sldMkLst>
        <pc:spChg chg="mod">
          <ac:chgData name="Aaron Hsu" userId="0cffdb1c3a2f95f6" providerId="LiveId" clId="{D9D58B0F-C0BC-40BF-8893-F9338AA445DA}" dt="2022-10-07T18:53:40.044" v="2269" actId="20577"/>
          <ac:spMkLst>
            <pc:docMk/>
            <pc:sldMk cId="3811623235" sldId="296"/>
            <ac:spMk id="2" creationId="{8FB6DA51-ABE0-B8DE-5EB4-657671218F63}"/>
          </ac:spMkLst>
        </pc:spChg>
      </pc:sldChg>
      <pc:sldChg chg="modSp new mod">
        <pc:chgData name="Aaron Hsu" userId="0cffdb1c3a2f95f6" providerId="LiveId" clId="{D9D58B0F-C0BC-40BF-8893-F9338AA445DA}" dt="2022-10-07T18:54:07.085" v="2337" actId="403"/>
        <pc:sldMkLst>
          <pc:docMk/>
          <pc:sldMk cId="3879657214" sldId="297"/>
        </pc:sldMkLst>
        <pc:spChg chg="mod">
          <ac:chgData name="Aaron Hsu" userId="0cffdb1c3a2f95f6" providerId="LiveId" clId="{D9D58B0F-C0BC-40BF-8893-F9338AA445DA}" dt="2022-10-07T18:54:07.085" v="2337" actId="403"/>
          <ac:spMkLst>
            <pc:docMk/>
            <pc:sldMk cId="3879657214" sldId="297"/>
            <ac:spMk id="2" creationId="{3CF66BED-3880-F85B-B31A-8BB9979CC744}"/>
          </ac:spMkLst>
        </pc:spChg>
      </pc:sldChg>
      <pc:sldChg chg="modSp new mod ord">
        <pc:chgData name="Aaron Hsu" userId="0cffdb1c3a2f95f6" providerId="LiveId" clId="{D9D58B0F-C0BC-40BF-8893-F9338AA445DA}" dt="2022-10-08T06:47:47.290" v="2724" actId="403"/>
        <pc:sldMkLst>
          <pc:docMk/>
          <pc:sldMk cId="4078498528" sldId="298"/>
        </pc:sldMkLst>
        <pc:spChg chg="mod">
          <ac:chgData name="Aaron Hsu" userId="0cffdb1c3a2f95f6" providerId="LiveId" clId="{D9D58B0F-C0BC-40BF-8893-F9338AA445DA}" dt="2022-10-08T06:47:47.290" v="2724" actId="403"/>
          <ac:spMkLst>
            <pc:docMk/>
            <pc:sldMk cId="4078498528" sldId="298"/>
            <ac:spMk id="2" creationId="{9B1912C3-D9FF-79E4-E256-8BF00634CA68}"/>
          </ac:spMkLst>
        </pc:spChg>
      </pc:sldChg>
      <pc:sldChg chg="addSp delSp modSp new mod ord">
        <pc:chgData name="Aaron Hsu" userId="0cffdb1c3a2f95f6" providerId="LiveId" clId="{D9D58B0F-C0BC-40BF-8893-F9338AA445DA}" dt="2022-10-08T06:32:45.767" v="2642" actId="404"/>
        <pc:sldMkLst>
          <pc:docMk/>
          <pc:sldMk cId="3329847483" sldId="299"/>
        </pc:sldMkLst>
        <pc:spChg chg="add del mod">
          <ac:chgData name="Aaron Hsu" userId="0cffdb1c3a2f95f6" providerId="LiveId" clId="{D9D58B0F-C0BC-40BF-8893-F9338AA445DA}" dt="2022-10-08T06:32:45.767" v="2642" actId="404"/>
          <ac:spMkLst>
            <pc:docMk/>
            <pc:sldMk cId="3329847483" sldId="299"/>
            <ac:spMk id="2" creationId="{D862A4CF-47D3-1AA1-2ACB-53210140E7BE}"/>
          </ac:spMkLst>
        </pc:spChg>
        <pc:spChg chg="add del mod">
          <ac:chgData name="Aaron Hsu" userId="0cffdb1c3a2f95f6" providerId="LiveId" clId="{D9D58B0F-C0BC-40BF-8893-F9338AA445DA}" dt="2022-10-08T05:45:27.963" v="2404"/>
          <ac:spMkLst>
            <pc:docMk/>
            <pc:sldMk cId="3329847483" sldId="299"/>
            <ac:spMk id="3" creationId="{8E420F22-8DA0-3A56-C084-908A87B78412}"/>
          </ac:spMkLst>
        </pc:spChg>
        <pc:spChg chg="add del mod">
          <ac:chgData name="Aaron Hsu" userId="0cffdb1c3a2f95f6" providerId="LiveId" clId="{D9D58B0F-C0BC-40BF-8893-F9338AA445DA}" dt="2022-10-08T05:46:15.026" v="2436"/>
          <ac:spMkLst>
            <pc:docMk/>
            <pc:sldMk cId="3329847483" sldId="299"/>
            <ac:spMk id="4" creationId="{6BDCA9BE-AEE7-37F4-039C-52B17A24F15D}"/>
          </ac:spMkLst>
        </pc:spChg>
        <pc:spChg chg="add del">
          <ac:chgData name="Aaron Hsu" userId="0cffdb1c3a2f95f6" providerId="LiveId" clId="{D9D58B0F-C0BC-40BF-8893-F9338AA445DA}" dt="2022-10-08T05:46:10.137" v="2423"/>
          <ac:spMkLst>
            <pc:docMk/>
            <pc:sldMk cId="3329847483" sldId="299"/>
            <ac:spMk id="5" creationId="{77F2C0DD-91A8-36D7-2D41-74D174A218E8}"/>
          </ac:spMkLst>
        </pc:spChg>
      </pc:sldChg>
      <pc:sldChg chg="modSp new mod ord">
        <pc:chgData name="Aaron Hsu" userId="0cffdb1c3a2f95f6" providerId="LiveId" clId="{D9D58B0F-C0BC-40BF-8893-F9338AA445DA}" dt="2022-10-08T06:30:59.685" v="2637" actId="404"/>
        <pc:sldMkLst>
          <pc:docMk/>
          <pc:sldMk cId="3320906494" sldId="300"/>
        </pc:sldMkLst>
        <pc:spChg chg="mod">
          <ac:chgData name="Aaron Hsu" userId="0cffdb1c3a2f95f6" providerId="LiveId" clId="{D9D58B0F-C0BC-40BF-8893-F9338AA445DA}" dt="2022-10-08T06:30:59.685" v="2637" actId="404"/>
          <ac:spMkLst>
            <pc:docMk/>
            <pc:sldMk cId="3320906494" sldId="300"/>
            <ac:spMk id="2" creationId="{72AB325E-426B-7EA0-6731-FDD1A1165EAE}"/>
          </ac:spMkLst>
        </pc:spChg>
      </pc:sldChg>
      <pc:sldChg chg="new del">
        <pc:chgData name="Aaron Hsu" userId="0cffdb1c3a2f95f6" providerId="LiveId" clId="{D9D58B0F-C0BC-40BF-8893-F9338AA445DA}" dt="2022-10-08T06:00:33.174" v="2546" actId="680"/>
        <pc:sldMkLst>
          <pc:docMk/>
          <pc:sldMk cId="1123890703" sldId="301"/>
        </pc:sldMkLst>
      </pc:sldChg>
      <pc:sldChg chg="new del">
        <pc:chgData name="Aaron Hsu" userId="0cffdb1c3a2f95f6" providerId="LiveId" clId="{D9D58B0F-C0BC-40BF-8893-F9338AA445DA}" dt="2022-10-08T06:00:28.031" v="2544" actId="680"/>
        <pc:sldMkLst>
          <pc:docMk/>
          <pc:sldMk cId="2207266112" sldId="301"/>
        </pc:sldMkLst>
      </pc:sldChg>
      <pc:sldChg chg="addSp delSp modSp add mod">
        <pc:chgData name="Aaron Hsu" userId="0cffdb1c3a2f95f6" providerId="LiveId" clId="{D9D58B0F-C0BC-40BF-8893-F9338AA445DA}" dt="2022-10-08T06:09:17.377" v="2603" actId="20577"/>
        <pc:sldMkLst>
          <pc:docMk/>
          <pc:sldMk cId="3025048394" sldId="301"/>
        </pc:sldMkLst>
        <pc:spChg chg="mod">
          <ac:chgData name="Aaron Hsu" userId="0cffdb1c3a2f95f6" providerId="LiveId" clId="{D9D58B0F-C0BC-40BF-8893-F9338AA445DA}" dt="2022-10-08T06:09:17.377" v="2603" actId="20577"/>
          <ac:spMkLst>
            <pc:docMk/>
            <pc:sldMk cId="3025048394" sldId="301"/>
            <ac:spMk id="2" creationId="{72AB325E-426B-7EA0-6731-FDD1A1165EAE}"/>
          </ac:spMkLst>
        </pc:spChg>
        <pc:spChg chg="add del">
          <ac:chgData name="Aaron Hsu" userId="0cffdb1c3a2f95f6" providerId="LiveId" clId="{D9D58B0F-C0BC-40BF-8893-F9338AA445DA}" dt="2022-10-08T06:00:55.878" v="2559"/>
          <ac:spMkLst>
            <pc:docMk/>
            <pc:sldMk cId="3025048394" sldId="301"/>
            <ac:spMk id="3" creationId="{75C638BA-5773-4DDE-EFE7-1847C98C960A}"/>
          </ac:spMkLst>
        </pc:spChg>
        <pc:spChg chg="add del">
          <ac:chgData name="Aaron Hsu" userId="0cffdb1c3a2f95f6" providerId="LiveId" clId="{D9D58B0F-C0BC-40BF-8893-F9338AA445DA}" dt="2022-10-08T06:01:58.881" v="2579"/>
          <ac:spMkLst>
            <pc:docMk/>
            <pc:sldMk cId="3025048394" sldId="301"/>
            <ac:spMk id="4" creationId="{6CB2D3D2-47B7-EFFC-85F7-16927A562353}"/>
          </ac:spMkLst>
        </pc:spChg>
      </pc:sldChg>
      <pc:sldChg chg="modSp add mod">
        <pc:chgData name="Aaron Hsu" userId="0cffdb1c3a2f95f6" providerId="LiveId" clId="{D9D58B0F-C0BC-40BF-8893-F9338AA445DA}" dt="2022-10-08T06:26:16.798" v="2627" actId="403"/>
        <pc:sldMkLst>
          <pc:docMk/>
          <pc:sldMk cId="557492468" sldId="302"/>
        </pc:sldMkLst>
        <pc:spChg chg="mod">
          <ac:chgData name="Aaron Hsu" userId="0cffdb1c3a2f95f6" providerId="LiveId" clId="{D9D58B0F-C0BC-40BF-8893-F9338AA445DA}" dt="2022-10-08T06:26:16.798" v="2627" actId="403"/>
          <ac:spMkLst>
            <pc:docMk/>
            <pc:sldMk cId="557492468" sldId="302"/>
            <ac:spMk id="2" creationId="{D862A4CF-47D3-1AA1-2ACB-53210140E7BE}"/>
          </ac:spMkLst>
        </pc:spChg>
      </pc:sldChg>
      <pc:sldChg chg="addSp new mod">
        <pc:chgData name="Aaron Hsu" userId="0cffdb1c3a2f95f6" providerId="LiveId" clId="{D9D58B0F-C0BC-40BF-8893-F9338AA445DA}" dt="2022-10-08T06:42:27.103" v="2644" actId="22"/>
        <pc:sldMkLst>
          <pc:docMk/>
          <pc:sldMk cId="1714162284" sldId="303"/>
        </pc:sldMkLst>
        <pc:picChg chg="add">
          <ac:chgData name="Aaron Hsu" userId="0cffdb1c3a2f95f6" providerId="LiveId" clId="{D9D58B0F-C0BC-40BF-8893-F9338AA445DA}" dt="2022-10-08T06:42:27.103" v="2644" actId="22"/>
          <ac:picMkLst>
            <pc:docMk/>
            <pc:sldMk cId="1714162284" sldId="303"/>
            <ac:picMk id="4" creationId="{EA842B65-B201-F844-8547-2C5BAE74E11B}"/>
          </ac:picMkLst>
        </pc:picChg>
      </pc:sldChg>
      <pc:sldChg chg="modSp new mod">
        <pc:chgData name="Aaron Hsu" userId="0cffdb1c3a2f95f6" providerId="LiveId" clId="{D9D58B0F-C0BC-40BF-8893-F9338AA445DA}" dt="2022-10-08T06:49:46.339" v="2871" actId="20577"/>
        <pc:sldMkLst>
          <pc:docMk/>
          <pc:sldMk cId="1939821132" sldId="304"/>
        </pc:sldMkLst>
        <pc:spChg chg="mod">
          <ac:chgData name="Aaron Hsu" userId="0cffdb1c3a2f95f6" providerId="LiveId" clId="{D9D58B0F-C0BC-40BF-8893-F9338AA445DA}" dt="2022-10-08T06:49:46.339" v="2871" actId="20577"/>
          <ac:spMkLst>
            <pc:docMk/>
            <pc:sldMk cId="1939821132" sldId="304"/>
            <ac:spMk id="2" creationId="{7D16F50B-25F1-4B62-3C9B-31C4CF9AC11E}"/>
          </ac:spMkLst>
        </pc:spChg>
      </pc:sldChg>
      <pc:sldChg chg="modSp new mod">
        <pc:chgData name="Aaron Hsu" userId="0cffdb1c3a2f95f6" providerId="LiveId" clId="{D9D58B0F-C0BC-40BF-8893-F9338AA445DA}" dt="2022-10-08T06:51:33.564" v="2949" actId="404"/>
        <pc:sldMkLst>
          <pc:docMk/>
          <pc:sldMk cId="1852376800" sldId="305"/>
        </pc:sldMkLst>
        <pc:spChg chg="mod">
          <ac:chgData name="Aaron Hsu" userId="0cffdb1c3a2f95f6" providerId="LiveId" clId="{D9D58B0F-C0BC-40BF-8893-F9338AA445DA}" dt="2022-10-08T06:51:33.564" v="2949" actId="404"/>
          <ac:spMkLst>
            <pc:docMk/>
            <pc:sldMk cId="1852376800" sldId="305"/>
            <ac:spMk id="2" creationId="{3DCC8B4E-1B77-5153-0807-298EF54E2518}"/>
          </ac:spMkLst>
        </pc:spChg>
      </pc:sldChg>
      <pc:sldChg chg="del">
        <pc:chgData name="Aaron Hsu" userId="0cffdb1c3a2f95f6" providerId="LiveId" clId="{D9D58B0F-C0BC-40BF-8893-F9338AA445DA}" dt="2022-10-07T14:36:00.460" v="33" actId="47"/>
        <pc:sldMkLst>
          <pc:docMk/>
          <pc:sldMk cId="1788839490" sldId="418"/>
        </pc:sldMkLst>
      </pc:sldChg>
      <pc:sldChg chg="del">
        <pc:chgData name="Aaron Hsu" userId="0cffdb1c3a2f95f6" providerId="LiveId" clId="{D9D58B0F-C0BC-40BF-8893-F9338AA445DA}" dt="2022-10-07T14:35:49.668" v="9" actId="47"/>
        <pc:sldMkLst>
          <pc:docMk/>
          <pc:sldMk cId="2271063651" sldId="419"/>
        </pc:sldMkLst>
      </pc:sldChg>
      <pc:sldChg chg="del">
        <pc:chgData name="Aaron Hsu" userId="0cffdb1c3a2f95f6" providerId="LiveId" clId="{D9D58B0F-C0BC-40BF-8893-F9338AA445DA}" dt="2022-10-07T14:35:50.137" v="10" actId="47"/>
        <pc:sldMkLst>
          <pc:docMk/>
          <pc:sldMk cId="3922991805" sldId="420"/>
        </pc:sldMkLst>
      </pc:sldChg>
      <pc:sldChg chg="add del">
        <pc:chgData name="Aaron Hsu" userId="0cffdb1c3a2f95f6" providerId="LiveId" clId="{D9D58B0F-C0BC-40BF-8893-F9338AA445DA}" dt="2022-10-07T14:35:49.137" v="8" actId="47"/>
        <pc:sldMkLst>
          <pc:docMk/>
          <pc:sldMk cId="1730849205" sldId="421"/>
        </pc:sldMkLst>
      </pc:sldChg>
      <pc:sldChg chg="del">
        <pc:chgData name="Aaron Hsu" userId="0cffdb1c3a2f95f6" providerId="LiveId" clId="{D9D58B0F-C0BC-40BF-8893-F9338AA445DA}" dt="2022-10-07T14:35:52.166" v="15" actId="47"/>
        <pc:sldMkLst>
          <pc:docMk/>
          <pc:sldMk cId="3121542516" sldId="422"/>
        </pc:sldMkLst>
      </pc:sldChg>
      <pc:sldChg chg="del">
        <pc:chgData name="Aaron Hsu" userId="0cffdb1c3a2f95f6" providerId="LiveId" clId="{D9D58B0F-C0BC-40BF-8893-F9338AA445DA}" dt="2022-10-07T14:35:55.087" v="22" actId="47"/>
        <pc:sldMkLst>
          <pc:docMk/>
          <pc:sldMk cId="251343321" sldId="423"/>
        </pc:sldMkLst>
      </pc:sldChg>
      <pc:sldChg chg="del">
        <pc:chgData name="Aaron Hsu" userId="0cffdb1c3a2f95f6" providerId="LiveId" clId="{D9D58B0F-C0BC-40BF-8893-F9338AA445DA}" dt="2022-10-07T14:35:58.351" v="30" actId="47"/>
        <pc:sldMkLst>
          <pc:docMk/>
          <pc:sldMk cId="2531467429" sldId="424"/>
        </pc:sldMkLst>
      </pc:sldChg>
      <pc:sldChg chg="del">
        <pc:chgData name="Aaron Hsu" userId="0cffdb1c3a2f95f6" providerId="LiveId" clId="{D9D58B0F-C0BC-40BF-8893-F9338AA445DA}" dt="2022-10-07T14:35:55.461" v="23" actId="47"/>
        <pc:sldMkLst>
          <pc:docMk/>
          <pc:sldMk cId="2791320285" sldId="425"/>
        </pc:sldMkLst>
      </pc:sldChg>
      <pc:sldChg chg="del">
        <pc:chgData name="Aaron Hsu" userId="0cffdb1c3a2f95f6" providerId="LiveId" clId="{D9D58B0F-C0BC-40BF-8893-F9338AA445DA}" dt="2022-10-07T14:35:57.945" v="29" actId="47"/>
        <pc:sldMkLst>
          <pc:docMk/>
          <pc:sldMk cId="659366599" sldId="426"/>
        </pc:sldMkLst>
      </pc:sldChg>
      <pc:sldChg chg="del">
        <pc:chgData name="Aaron Hsu" userId="0cffdb1c3a2f95f6" providerId="LiveId" clId="{D9D58B0F-C0BC-40BF-8893-F9338AA445DA}" dt="2022-10-07T14:35:55.851" v="24" actId="47"/>
        <pc:sldMkLst>
          <pc:docMk/>
          <pc:sldMk cId="2733389598" sldId="427"/>
        </pc:sldMkLst>
      </pc:sldChg>
      <pc:sldChg chg="del">
        <pc:chgData name="Aaron Hsu" userId="0cffdb1c3a2f95f6" providerId="LiveId" clId="{D9D58B0F-C0BC-40BF-8893-F9338AA445DA}" dt="2022-10-07T14:35:57.039" v="27" actId="47"/>
        <pc:sldMkLst>
          <pc:docMk/>
          <pc:sldMk cId="4212725353" sldId="428"/>
        </pc:sldMkLst>
      </pc:sldChg>
      <pc:sldChg chg="del">
        <pc:chgData name="Aaron Hsu" userId="0cffdb1c3a2f95f6" providerId="LiveId" clId="{D9D58B0F-C0BC-40BF-8893-F9338AA445DA}" dt="2022-10-07T14:35:56.196" v="25" actId="47"/>
        <pc:sldMkLst>
          <pc:docMk/>
          <pc:sldMk cId="2185192507" sldId="429"/>
        </pc:sldMkLst>
      </pc:sldChg>
      <pc:sldChg chg="del">
        <pc:chgData name="Aaron Hsu" userId="0cffdb1c3a2f95f6" providerId="LiveId" clId="{D9D58B0F-C0BC-40BF-8893-F9338AA445DA}" dt="2022-10-07T14:35:56.608" v="26" actId="47"/>
        <pc:sldMkLst>
          <pc:docMk/>
          <pc:sldMk cId="2055944733" sldId="430"/>
        </pc:sldMkLst>
      </pc:sldChg>
      <pc:sldChg chg="del">
        <pc:chgData name="Aaron Hsu" userId="0cffdb1c3a2f95f6" providerId="LiveId" clId="{D9D58B0F-C0BC-40BF-8893-F9338AA445DA}" dt="2022-10-07T14:35:57.493" v="28" actId="47"/>
        <pc:sldMkLst>
          <pc:docMk/>
          <pc:sldMk cId="3248552902" sldId="431"/>
        </pc:sldMkLst>
      </pc:sldChg>
      <pc:sldChg chg="del">
        <pc:chgData name="Aaron Hsu" userId="0cffdb1c3a2f95f6" providerId="LiveId" clId="{D9D58B0F-C0BC-40BF-8893-F9338AA445DA}" dt="2022-10-07T14:35:58.728" v="31" actId="47"/>
        <pc:sldMkLst>
          <pc:docMk/>
          <pc:sldMk cId="966443657" sldId="432"/>
        </pc:sldMkLst>
      </pc:sldChg>
      <pc:sldChg chg="del">
        <pc:chgData name="Aaron Hsu" userId="0cffdb1c3a2f95f6" providerId="LiveId" clId="{D9D58B0F-C0BC-40BF-8893-F9338AA445DA}" dt="2022-10-07T14:35:59.102" v="32" actId="47"/>
        <pc:sldMkLst>
          <pc:docMk/>
          <pc:sldMk cId="3079206176" sldId="433"/>
        </pc:sldMkLst>
      </pc:sldChg>
      <pc:sldChg chg="del">
        <pc:chgData name="Aaron Hsu" userId="0cffdb1c3a2f95f6" providerId="LiveId" clId="{D9D58B0F-C0BC-40BF-8893-F9338AA445DA}" dt="2022-10-07T14:35:53.024" v="17" actId="47"/>
        <pc:sldMkLst>
          <pc:docMk/>
          <pc:sldMk cId="518271366" sldId="434"/>
        </pc:sldMkLst>
      </pc:sldChg>
      <pc:sldChg chg="del">
        <pc:chgData name="Aaron Hsu" userId="0cffdb1c3a2f95f6" providerId="LiveId" clId="{D9D58B0F-C0BC-40BF-8893-F9338AA445DA}" dt="2022-10-07T14:35:53.507" v="18" actId="47"/>
        <pc:sldMkLst>
          <pc:docMk/>
          <pc:sldMk cId="4067896374" sldId="435"/>
        </pc:sldMkLst>
      </pc:sldChg>
      <pc:sldChg chg="del">
        <pc:chgData name="Aaron Hsu" userId="0cffdb1c3a2f95f6" providerId="LiveId" clId="{D9D58B0F-C0BC-40BF-8893-F9338AA445DA}" dt="2022-10-07T14:35:54.711" v="21" actId="47"/>
        <pc:sldMkLst>
          <pc:docMk/>
          <pc:sldMk cId="766551321" sldId="436"/>
        </pc:sldMkLst>
      </pc:sldChg>
      <pc:sldChg chg="del">
        <pc:chgData name="Aaron Hsu" userId="0cffdb1c3a2f95f6" providerId="LiveId" clId="{D9D58B0F-C0BC-40BF-8893-F9338AA445DA}" dt="2022-10-07T14:35:50.619" v="11" actId="47"/>
        <pc:sldMkLst>
          <pc:docMk/>
          <pc:sldMk cId="3352336813" sldId="437"/>
        </pc:sldMkLst>
      </pc:sldChg>
      <pc:sldChg chg="del">
        <pc:chgData name="Aaron Hsu" userId="0cffdb1c3a2f95f6" providerId="LiveId" clId="{D9D58B0F-C0BC-40BF-8893-F9338AA445DA}" dt="2022-10-07T14:35:51.010" v="12" actId="47"/>
        <pc:sldMkLst>
          <pc:docMk/>
          <pc:sldMk cId="3244447087" sldId="438"/>
        </pc:sldMkLst>
      </pc:sldChg>
      <pc:sldChg chg="del">
        <pc:chgData name="Aaron Hsu" userId="0cffdb1c3a2f95f6" providerId="LiveId" clId="{D9D58B0F-C0BC-40BF-8893-F9338AA445DA}" dt="2022-10-07T14:35:51.354" v="13" actId="47"/>
        <pc:sldMkLst>
          <pc:docMk/>
          <pc:sldMk cId="1484186999" sldId="439"/>
        </pc:sldMkLst>
      </pc:sldChg>
      <pc:sldChg chg="del">
        <pc:chgData name="Aaron Hsu" userId="0cffdb1c3a2f95f6" providerId="LiveId" clId="{D9D58B0F-C0BC-40BF-8893-F9338AA445DA}" dt="2022-10-07T14:35:52.540" v="16" actId="47"/>
        <pc:sldMkLst>
          <pc:docMk/>
          <pc:sldMk cId="3192880942" sldId="440"/>
        </pc:sldMkLst>
      </pc:sldChg>
      <pc:sldChg chg="del">
        <pc:chgData name="Aaron Hsu" userId="0cffdb1c3a2f95f6" providerId="LiveId" clId="{D9D58B0F-C0BC-40BF-8893-F9338AA445DA}" dt="2022-10-07T14:35:54.289" v="20" actId="47"/>
        <pc:sldMkLst>
          <pc:docMk/>
          <pc:sldMk cId="2200619305" sldId="441"/>
        </pc:sldMkLst>
      </pc:sldChg>
      <pc:sldChg chg="modSp del mod">
        <pc:chgData name="Aaron Hsu" userId="0cffdb1c3a2f95f6" providerId="LiveId" clId="{D9D58B0F-C0BC-40BF-8893-F9338AA445DA}" dt="2022-10-07T14:35:51.775" v="14" actId="47"/>
        <pc:sldMkLst>
          <pc:docMk/>
          <pc:sldMk cId="3731029468" sldId="442"/>
        </pc:sldMkLst>
        <pc:spChg chg="mod">
          <ac:chgData name="Aaron Hsu" userId="0cffdb1c3a2f95f6" providerId="LiveId" clId="{D9D58B0F-C0BC-40BF-8893-F9338AA445DA}" dt="2022-10-07T14:35:43.709" v="7" actId="27636"/>
          <ac:spMkLst>
            <pc:docMk/>
            <pc:sldMk cId="3731029468" sldId="442"/>
            <ac:spMk id="2" creationId="{F5A751A0-4B7D-4174-8888-E686F75CD87F}"/>
          </ac:spMkLst>
        </pc:spChg>
      </pc:sldChg>
      <pc:sldChg chg="del">
        <pc:chgData name="Aaron Hsu" userId="0cffdb1c3a2f95f6" providerId="LiveId" clId="{D9D58B0F-C0BC-40BF-8893-F9338AA445DA}" dt="2022-10-07T14:35:53.945" v="19" actId="47"/>
        <pc:sldMkLst>
          <pc:docMk/>
          <pc:sldMk cId="2449718700" sldId="443"/>
        </pc:sldMkLst>
      </pc:sldChg>
      <pc:sldMasterChg chg="modSldLayout">
        <pc:chgData name="Aaron Hsu" userId="0cffdb1c3a2f95f6" providerId="LiveId" clId="{D9D58B0F-C0BC-40BF-8893-F9338AA445DA}" dt="2022-10-07T14:35:43.642" v="6" actId="2711"/>
        <pc:sldMasterMkLst>
          <pc:docMk/>
          <pc:sldMasterMk cId="154795775" sldId="2147483674"/>
        </pc:sldMasterMkLst>
        <pc:sldLayoutChg chg="modSp">
          <pc:chgData name="Aaron Hsu" userId="0cffdb1c3a2f95f6" providerId="LiveId" clId="{D9D58B0F-C0BC-40BF-8893-F9338AA445DA}" dt="2022-10-07T14:35:43.642" v="6" actId="2711"/>
          <pc:sldLayoutMkLst>
            <pc:docMk/>
            <pc:sldMasterMk cId="154795775" sldId="2147483674"/>
            <pc:sldLayoutMk cId="211133648" sldId="2147483686"/>
          </pc:sldLayoutMkLst>
          <pc:spChg chg="mod">
            <ac:chgData name="Aaron Hsu" userId="0cffdb1c3a2f95f6" providerId="LiveId" clId="{D9D58B0F-C0BC-40BF-8893-F9338AA445DA}" dt="2022-10-07T14:35:43.642" v="6" actId="2711"/>
            <ac:spMkLst>
              <pc:docMk/>
              <pc:sldMasterMk cId="154795775" sldId="2147483674"/>
              <pc:sldLayoutMk cId="211133648" sldId="2147483686"/>
              <ac:spMk id="8" creationId="{9C2C6C6D-1091-455E-9A31-9A64EC6682C6}"/>
            </ac:spMkLst>
          </pc:spChg>
        </pc:sldLayoutChg>
      </pc:sldMasterChg>
    </pc:docChg>
  </pc:docChgLst>
  <pc:docChgLst>
    <pc:chgData name="Aaron Hsu" userId="0cffdb1c3a2f95f6" providerId="LiveId" clId="{9E082AFF-A207-43AD-B66F-38228E08D467}"/>
    <pc:docChg chg="undo redo custSel addSld delSld modSld sldOrd modMainMaster">
      <pc:chgData name="Aaron Hsu" userId="0cffdb1c3a2f95f6" providerId="LiveId" clId="{9E082AFF-A207-43AD-B66F-38228E08D467}" dt="2019-09-09T11:20:25.120" v="910"/>
      <pc:docMkLst>
        <pc:docMk/>
      </pc:docMkLst>
      <pc:sldChg chg="modSp">
        <pc:chgData name="Aaron Hsu" userId="0cffdb1c3a2f95f6" providerId="LiveId" clId="{9E082AFF-A207-43AD-B66F-38228E08D467}" dt="2019-09-09T08:30:29.405" v="754" actId="20577"/>
        <pc:sldMkLst>
          <pc:docMk/>
          <pc:sldMk cId="4112647463" sldId="258"/>
        </pc:sldMkLst>
        <pc:spChg chg="mod">
          <ac:chgData name="Aaron Hsu" userId="0cffdb1c3a2f95f6" providerId="LiveId" clId="{9E082AFF-A207-43AD-B66F-38228E08D467}" dt="2019-09-09T08:30:29.405" v="754" actId="20577"/>
          <ac:spMkLst>
            <pc:docMk/>
            <pc:sldMk cId="4112647463" sldId="258"/>
            <ac:spMk id="2" creationId="{F5A751A0-4B7D-4174-8888-E686F75CD87F}"/>
          </ac:spMkLst>
        </pc:spChg>
      </pc:sldChg>
      <pc:sldChg chg="modSp add">
        <pc:chgData name="Aaron Hsu" userId="0cffdb1c3a2f95f6" providerId="LiveId" clId="{9E082AFF-A207-43AD-B66F-38228E08D467}" dt="2019-09-09T08:28:40.642" v="733" actId="404"/>
        <pc:sldMkLst>
          <pc:docMk/>
          <pc:sldMk cId="2271063651" sldId="419"/>
        </pc:sldMkLst>
        <pc:spChg chg="mod">
          <ac:chgData name="Aaron Hsu" userId="0cffdb1c3a2f95f6" providerId="LiveId" clId="{9E082AFF-A207-43AD-B66F-38228E08D467}" dt="2019-09-09T08:28:40.642" v="733" actId="404"/>
          <ac:spMkLst>
            <pc:docMk/>
            <pc:sldMk cId="2271063651" sldId="419"/>
            <ac:spMk id="2" creationId="{F5A751A0-4B7D-4174-8888-E686F75CD87F}"/>
          </ac:spMkLst>
        </pc:spChg>
      </pc:sldChg>
      <pc:sldChg chg="modSp add">
        <pc:chgData name="Aaron Hsu" userId="0cffdb1c3a2f95f6" providerId="LiveId" clId="{9E082AFF-A207-43AD-B66F-38228E08D467}" dt="2019-09-09T08:28:49.037" v="740" actId="404"/>
        <pc:sldMkLst>
          <pc:docMk/>
          <pc:sldMk cId="3922991805" sldId="420"/>
        </pc:sldMkLst>
        <pc:spChg chg="mod">
          <ac:chgData name="Aaron Hsu" userId="0cffdb1c3a2f95f6" providerId="LiveId" clId="{9E082AFF-A207-43AD-B66F-38228E08D467}" dt="2019-09-09T08:28:49.037" v="740" actId="404"/>
          <ac:spMkLst>
            <pc:docMk/>
            <pc:sldMk cId="3922991805" sldId="420"/>
            <ac:spMk id="2" creationId="{F5A751A0-4B7D-4174-8888-E686F75CD87F}"/>
          </ac:spMkLst>
        </pc:spChg>
      </pc:sldChg>
      <pc:sldChg chg="modSp add">
        <pc:chgData name="Aaron Hsu" userId="0cffdb1c3a2f95f6" providerId="LiveId" clId="{9E082AFF-A207-43AD-B66F-38228E08D467}" dt="2019-09-08T15:46:30.545" v="64" actId="403"/>
        <pc:sldMkLst>
          <pc:docMk/>
          <pc:sldMk cId="1730849205" sldId="421"/>
        </pc:sldMkLst>
        <pc:spChg chg="mod">
          <ac:chgData name="Aaron Hsu" userId="0cffdb1c3a2f95f6" providerId="LiveId" clId="{9E082AFF-A207-43AD-B66F-38228E08D467}" dt="2019-09-08T15:46:30.545" v="64" actId="403"/>
          <ac:spMkLst>
            <pc:docMk/>
            <pc:sldMk cId="1730849205" sldId="421"/>
            <ac:spMk id="2" creationId="{F5A751A0-4B7D-4174-8888-E686F75CD87F}"/>
          </ac:spMkLst>
        </pc:spChg>
      </pc:sldChg>
      <pc:sldChg chg="modSp add">
        <pc:chgData name="Aaron Hsu" userId="0cffdb1c3a2f95f6" providerId="LiveId" clId="{9E082AFF-A207-43AD-B66F-38228E08D467}" dt="2019-09-09T08:29:52.131" v="745" actId="404"/>
        <pc:sldMkLst>
          <pc:docMk/>
          <pc:sldMk cId="3121542516" sldId="422"/>
        </pc:sldMkLst>
        <pc:spChg chg="mod">
          <ac:chgData name="Aaron Hsu" userId="0cffdb1c3a2f95f6" providerId="LiveId" clId="{9E082AFF-A207-43AD-B66F-38228E08D467}" dt="2019-09-09T08:29:52.131" v="745" actId="404"/>
          <ac:spMkLst>
            <pc:docMk/>
            <pc:sldMk cId="3121542516" sldId="422"/>
            <ac:spMk id="2" creationId="{F5A751A0-4B7D-4174-8888-E686F75CD87F}"/>
          </ac:spMkLst>
        </pc:spChg>
      </pc:sldChg>
      <pc:sldChg chg="modSp add">
        <pc:chgData name="Aaron Hsu" userId="0cffdb1c3a2f95f6" providerId="LiveId" clId="{9E082AFF-A207-43AD-B66F-38228E08D467}" dt="2019-09-09T08:33:02.560" v="781" actId="403"/>
        <pc:sldMkLst>
          <pc:docMk/>
          <pc:sldMk cId="251343321" sldId="423"/>
        </pc:sldMkLst>
        <pc:spChg chg="mod">
          <ac:chgData name="Aaron Hsu" userId="0cffdb1c3a2f95f6" providerId="LiveId" clId="{9E082AFF-A207-43AD-B66F-38228E08D467}" dt="2019-09-09T08:33:02.560" v="781" actId="403"/>
          <ac:spMkLst>
            <pc:docMk/>
            <pc:sldMk cId="251343321" sldId="423"/>
            <ac:spMk id="2" creationId="{F5A751A0-4B7D-4174-8888-E686F75CD87F}"/>
          </ac:spMkLst>
        </pc:spChg>
      </pc:sldChg>
      <pc:sldChg chg="modSp add ord">
        <pc:chgData name="Aaron Hsu" userId="0cffdb1c3a2f95f6" providerId="LiveId" clId="{9E082AFF-A207-43AD-B66F-38228E08D467}" dt="2019-09-09T08:22:07.241" v="694" actId="403"/>
        <pc:sldMkLst>
          <pc:docMk/>
          <pc:sldMk cId="2531467429" sldId="424"/>
        </pc:sldMkLst>
        <pc:spChg chg="mod">
          <ac:chgData name="Aaron Hsu" userId="0cffdb1c3a2f95f6" providerId="LiveId" clId="{9E082AFF-A207-43AD-B66F-38228E08D467}" dt="2019-09-09T08:22:07.241" v="694" actId="403"/>
          <ac:spMkLst>
            <pc:docMk/>
            <pc:sldMk cId="2531467429" sldId="424"/>
            <ac:spMk id="2" creationId="{F5A751A0-4B7D-4174-8888-E686F75CD87F}"/>
          </ac:spMkLst>
        </pc:spChg>
      </pc:sldChg>
      <pc:sldChg chg="modSp add">
        <pc:chgData name="Aaron Hsu" userId="0cffdb1c3a2f95f6" providerId="LiveId" clId="{9E082AFF-A207-43AD-B66F-38228E08D467}" dt="2019-09-09T08:21:45.784" v="690" actId="403"/>
        <pc:sldMkLst>
          <pc:docMk/>
          <pc:sldMk cId="2791320285" sldId="425"/>
        </pc:sldMkLst>
        <pc:spChg chg="mod">
          <ac:chgData name="Aaron Hsu" userId="0cffdb1c3a2f95f6" providerId="LiveId" clId="{9E082AFF-A207-43AD-B66F-38228E08D467}" dt="2019-09-09T08:21:45.784" v="690" actId="403"/>
          <ac:spMkLst>
            <pc:docMk/>
            <pc:sldMk cId="2791320285" sldId="425"/>
            <ac:spMk id="2" creationId="{F5A751A0-4B7D-4174-8888-E686F75CD87F}"/>
          </ac:spMkLst>
        </pc:spChg>
      </pc:sldChg>
      <pc:sldChg chg="modSp add">
        <pc:chgData name="Aaron Hsu" userId="0cffdb1c3a2f95f6" providerId="LiveId" clId="{9E082AFF-A207-43AD-B66F-38228E08D467}" dt="2019-09-09T08:21:56.336" v="692" actId="403"/>
        <pc:sldMkLst>
          <pc:docMk/>
          <pc:sldMk cId="659366599" sldId="426"/>
        </pc:sldMkLst>
        <pc:spChg chg="mod">
          <ac:chgData name="Aaron Hsu" userId="0cffdb1c3a2f95f6" providerId="LiveId" clId="{9E082AFF-A207-43AD-B66F-38228E08D467}" dt="2019-09-09T08:21:56.336" v="692" actId="403"/>
          <ac:spMkLst>
            <pc:docMk/>
            <pc:sldMk cId="659366599" sldId="426"/>
            <ac:spMk id="2" creationId="{F5A751A0-4B7D-4174-8888-E686F75CD87F}"/>
          </ac:spMkLst>
        </pc:spChg>
      </pc:sldChg>
      <pc:sldChg chg="modSp add ord">
        <pc:chgData name="Aaron Hsu" userId="0cffdb1c3a2f95f6" providerId="LiveId" clId="{9E082AFF-A207-43AD-B66F-38228E08D467}" dt="2019-09-09T08:21:36.171" v="689" actId="403"/>
        <pc:sldMkLst>
          <pc:docMk/>
          <pc:sldMk cId="2733389598" sldId="427"/>
        </pc:sldMkLst>
        <pc:spChg chg="mod">
          <ac:chgData name="Aaron Hsu" userId="0cffdb1c3a2f95f6" providerId="LiveId" clId="{9E082AFF-A207-43AD-B66F-38228E08D467}" dt="2019-09-09T08:21:36.171" v="689" actId="403"/>
          <ac:spMkLst>
            <pc:docMk/>
            <pc:sldMk cId="2733389598" sldId="427"/>
            <ac:spMk id="2" creationId="{F5A751A0-4B7D-4174-8888-E686F75CD87F}"/>
          </ac:spMkLst>
        </pc:spChg>
      </pc:sldChg>
      <pc:sldChg chg="modSp add ord">
        <pc:chgData name="Aaron Hsu" userId="0cffdb1c3a2f95f6" providerId="LiveId" clId="{9E082AFF-A207-43AD-B66F-38228E08D467}" dt="2019-09-09T08:21:14.377" v="686" actId="403"/>
        <pc:sldMkLst>
          <pc:docMk/>
          <pc:sldMk cId="4212725353" sldId="428"/>
        </pc:sldMkLst>
        <pc:spChg chg="mod">
          <ac:chgData name="Aaron Hsu" userId="0cffdb1c3a2f95f6" providerId="LiveId" clId="{9E082AFF-A207-43AD-B66F-38228E08D467}" dt="2019-09-09T08:21:14.377" v="686" actId="403"/>
          <ac:spMkLst>
            <pc:docMk/>
            <pc:sldMk cId="4212725353" sldId="428"/>
            <ac:spMk id="2" creationId="{F5A751A0-4B7D-4174-8888-E686F75CD87F}"/>
          </ac:spMkLst>
        </pc:spChg>
      </pc:sldChg>
      <pc:sldChg chg="modSp add ord">
        <pc:chgData name="Aaron Hsu" userId="0cffdb1c3a2f95f6" providerId="LiveId" clId="{9E082AFF-A207-43AD-B66F-38228E08D467}" dt="2019-09-09T08:33:25.810" v="788" actId="403"/>
        <pc:sldMkLst>
          <pc:docMk/>
          <pc:sldMk cId="2185192507" sldId="429"/>
        </pc:sldMkLst>
        <pc:spChg chg="mod">
          <ac:chgData name="Aaron Hsu" userId="0cffdb1c3a2f95f6" providerId="LiveId" clId="{9E082AFF-A207-43AD-B66F-38228E08D467}" dt="2019-09-09T08:33:25.810" v="788" actId="403"/>
          <ac:spMkLst>
            <pc:docMk/>
            <pc:sldMk cId="2185192507" sldId="429"/>
            <ac:spMk id="2" creationId="{F5A751A0-4B7D-4174-8888-E686F75CD87F}"/>
          </ac:spMkLst>
        </pc:spChg>
      </pc:sldChg>
      <pc:sldChg chg="modSp add ord">
        <pc:chgData name="Aaron Hsu" userId="0cffdb1c3a2f95f6" providerId="LiveId" clId="{9E082AFF-A207-43AD-B66F-38228E08D467}" dt="2019-09-09T08:33:21.723" v="785" actId="404"/>
        <pc:sldMkLst>
          <pc:docMk/>
          <pc:sldMk cId="2055944733" sldId="430"/>
        </pc:sldMkLst>
        <pc:spChg chg="mod">
          <ac:chgData name="Aaron Hsu" userId="0cffdb1c3a2f95f6" providerId="LiveId" clId="{9E082AFF-A207-43AD-B66F-38228E08D467}" dt="2019-09-09T08:33:21.723" v="785" actId="404"/>
          <ac:spMkLst>
            <pc:docMk/>
            <pc:sldMk cId="2055944733" sldId="430"/>
            <ac:spMk id="2" creationId="{F5A751A0-4B7D-4174-8888-E686F75CD87F}"/>
          </ac:spMkLst>
        </pc:spChg>
      </pc:sldChg>
      <pc:sldChg chg="modSp add ord">
        <pc:chgData name="Aaron Hsu" userId="0cffdb1c3a2f95f6" providerId="LiveId" clId="{9E082AFF-A207-43AD-B66F-38228E08D467}" dt="2019-09-09T08:21:28.150" v="688" actId="403"/>
        <pc:sldMkLst>
          <pc:docMk/>
          <pc:sldMk cId="3248552902" sldId="431"/>
        </pc:sldMkLst>
        <pc:spChg chg="mod">
          <ac:chgData name="Aaron Hsu" userId="0cffdb1c3a2f95f6" providerId="LiveId" clId="{9E082AFF-A207-43AD-B66F-38228E08D467}" dt="2019-09-09T08:21:28.150" v="688" actId="403"/>
          <ac:spMkLst>
            <pc:docMk/>
            <pc:sldMk cId="3248552902" sldId="431"/>
            <ac:spMk id="2" creationId="{F5A751A0-4B7D-4174-8888-E686F75CD87F}"/>
          </ac:spMkLst>
        </pc:spChg>
      </pc:sldChg>
      <pc:sldChg chg="modSp add">
        <pc:chgData name="Aaron Hsu" userId="0cffdb1c3a2f95f6" providerId="LiveId" clId="{9E082AFF-A207-43AD-B66F-38228E08D467}" dt="2019-09-09T08:22:18.105" v="698" actId="403"/>
        <pc:sldMkLst>
          <pc:docMk/>
          <pc:sldMk cId="966443657" sldId="432"/>
        </pc:sldMkLst>
        <pc:spChg chg="mod">
          <ac:chgData name="Aaron Hsu" userId="0cffdb1c3a2f95f6" providerId="LiveId" clId="{9E082AFF-A207-43AD-B66F-38228E08D467}" dt="2019-09-09T08:22:18.105" v="698" actId="403"/>
          <ac:spMkLst>
            <pc:docMk/>
            <pc:sldMk cId="966443657" sldId="432"/>
            <ac:spMk id="2" creationId="{F5A751A0-4B7D-4174-8888-E686F75CD87F}"/>
          </ac:spMkLst>
        </pc:spChg>
      </pc:sldChg>
      <pc:sldChg chg="modSp add">
        <pc:chgData name="Aaron Hsu" userId="0cffdb1c3a2f95f6" providerId="LiveId" clId="{9E082AFF-A207-43AD-B66F-38228E08D467}" dt="2019-09-09T08:22:31.453" v="703" actId="404"/>
        <pc:sldMkLst>
          <pc:docMk/>
          <pc:sldMk cId="3079206176" sldId="433"/>
        </pc:sldMkLst>
        <pc:spChg chg="mod">
          <ac:chgData name="Aaron Hsu" userId="0cffdb1c3a2f95f6" providerId="LiveId" clId="{9E082AFF-A207-43AD-B66F-38228E08D467}" dt="2019-09-09T08:22:31.453" v="703" actId="404"/>
          <ac:spMkLst>
            <pc:docMk/>
            <pc:sldMk cId="3079206176" sldId="433"/>
            <ac:spMk id="2" creationId="{F5A751A0-4B7D-4174-8888-E686F75CD87F}"/>
          </ac:spMkLst>
        </pc:spChg>
      </pc:sldChg>
      <pc:sldChg chg="modSp add">
        <pc:chgData name="Aaron Hsu" userId="0cffdb1c3a2f95f6" providerId="LiveId" clId="{9E082AFF-A207-43AD-B66F-38228E08D467}" dt="2019-09-09T08:20:59.546" v="685" actId="403"/>
        <pc:sldMkLst>
          <pc:docMk/>
          <pc:sldMk cId="518271366" sldId="434"/>
        </pc:sldMkLst>
        <pc:spChg chg="mod">
          <ac:chgData name="Aaron Hsu" userId="0cffdb1c3a2f95f6" providerId="LiveId" clId="{9E082AFF-A207-43AD-B66F-38228E08D467}" dt="2019-09-09T08:20:59.546" v="685" actId="403"/>
          <ac:spMkLst>
            <pc:docMk/>
            <pc:sldMk cId="518271366" sldId="434"/>
            <ac:spMk id="2" creationId="{F5A751A0-4B7D-4174-8888-E686F75CD87F}"/>
          </ac:spMkLst>
        </pc:spChg>
      </pc:sldChg>
      <pc:sldChg chg="modSp add ord">
        <pc:chgData name="Aaron Hsu" userId="0cffdb1c3a2f95f6" providerId="LiveId" clId="{9E082AFF-A207-43AD-B66F-38228E08D467}" dt="2019-09-09T11:20:25.120" v="910"/>
        <pc:sldMkLst>
          <pc:docMk/>
          <pc:sldMk cId="4067896374" sldId="435"/>
        </pc:sldMkLst>
        <pc:spChg chg="mod">
          <ac:chgData name="Aaron Hsu" userId="0cffdb1c3a2f95f6" providerId="LiveId" clId="{9E082AFF-A207-43AD-B66F-38228E08D467}" dt="2019-09-09T09:19:12.876" v="903" actId="20577"/>
          <ac:spMkLst>
            <pc:docMk/>
            <pc:sldMk cId="4067896374" sldId="435"/>
            <ac:spMk id="2" creationId="{F5A751A0-4B7D-4174-8888-E686F75CD87F}"/>
          </ac:spMkLst>
        </pc:spChg>
      </pc:sldChg>
      <pc:sldChg chg="modSp add">
        <pc:chgData name="Aaron Hsu" userId="0cffdb1c3a2f95f6" providerId="LiveId" clId="{9E082AFF-A207-43AD-B66F-38228E08D467}" dt="2019-09-09T09:20:14.642" v="906" actId="20577"/>
        <pc:sldMkLst>
          <pc:docMk/>
          <pc:sldMk cId="766551321" sldId="436"/>
        </pc:sldMkLst>
        <pc:spChg chg="mod">
          <ac:chgData name="Aaron Hsu" userId="0cffdb1c3a2f95f6" providerId="LiveId" clId="{9E082AFF-A207-43AD-B66F-38228E08D467}" dt="2019-09-09T09:20:14.642" v="906" actId="20577"/>
          <ac:spMkLst>
            <pc:docMk/>
            <pc:sldMk cId="766551321" sldId="436"/>
            <ac:spMk id="2" creationId="{F5A751A0-4B7D-4174-8888-E686F75CD87F}"/>
          </ac:spMkLst>
        </pc:spChg>
      </pc:sldChg>
      <pc:sldChg chg="add del">
        <pc:chgData name="Aaron Hsu" userId="0cffdb1c3a2f95f6" providerId="LiveId" clId="{9E082AFF-A207-43AD-B66F-38228E08D467}" dt="2019-09-09T08:18:56.400" v="658" actId="2696"/>
        <pc:sldMkLst>
          <pc:docMk/>
          <pc:sldMk cId="2284787494" sldId="436"/>
        </pc:sldMkLst>
      </pc:sldChg>
      <pc:sldChg chg="addSp modSp add">
        <pc:chgData name="Aaron Hsu" userId="0cffdb1c3a2f95f6" providerId="LiveId" clId="{9E082AFF-A207-43AD-B66F-38228E08D467}" dt="2019-09-09T08:20:29.126" v="681"/>
        <pc:sldMkLst>
          <pc:docMk/>
          <pc:sldMk cId="3352336813" sldId="437"/>
        </pc:sldMkLst>
        <pc:spChg chg="mod">
          <ac:chgData name="Aaron Hsu" userId="0cffdb1c3a2f95f6" providerId="LiveId" clId="{9E082AFF-A207-43AD-B66F-38228E08D467}" dt="2019-09-09T08:19:57.028" v="672" actId="20577"/>
          <ac:spMkLst>
            <pc:docMk/>
            <pc:sldMk cId="3352336813" sldId="437"/>
            <ac:spMk id="2" creationId="{F5A751A0-4B7D-4174-8888-E686F75CD87F}"/>
          </ac:spMkLst>
        </pc:spChg>
        <pc:picChg chg="add mod">
          <ac:chgData name="Aaron Hsu" userId="0cffdb1c3a2f95f6" providerId="LiveId" clId="{9E082AFF-A207-43AD-B66F-38228E08D467}" dt="2019-09-09T08:20:29.126" v="681"/>
          <ac:picMkLst>
            <pc:docMk/>
            <pc:sldMk cId="3352336813" sldId="437"/>
            <ac:picMk id="4" creationId="{552084EC-AA15-450D-A6FC-278312A5FF6F}"/>
          </ac:picMkLst>
        </pc:picChg>
      </pc:sldChg>
      <pc:sldChg chg="addSp delSp modSp add">
        <pc:chgData name="Aaron Hsu" userId="0cffdb1c3a2f95f6" providerId="LiveId" clId="{9E082AFF-A207-43AD-B66F-38228E08D467}" dt="2019-09-09T08:20:29.126" v="681"/>
        <pc:sldMkLst>
          <pc:docMk/>
          <pc:sldMk cId="3244447087" sldId="438"/>
        </pc:sldMkLst>
        <pc:picChg chg="del">
          <ac:chgData name="Aaron Hsu" userId="0cffdb1c3a2f95f6" providerId="LiveId" clId="{9E082AFF-A207-43AD-B66F-38228E08D467}" dt="2019-09-09T08:20:14.740" v="677" actId="478"/>
          <ac:picMkLst>
            <pc:docMk/>
            <pc:sldMk cId="3244447087" sldId="438"/>
            <ac:picMk id="4" creationId="{552084EC-AA15-450D-A6FC-278312A5FF6F}"/>
          </ac:picMkLst>
        </pc:picChg>
        <pc:picChg chg="add mod">
          <ac:chgData name="Aaron Hsu" userId="0cffdb1c3a2f95f6" providerId="LiveId" clId="{9E082AFF-A207-43AD-B66F-38228E08D467}" dt="2019-09-09T08:20:29.126" v="681"/>
          <ac:picMkLst>
            <pc:docMk/>
            <pc:sldMk cId="3244447087" sldId="438"/>
            <ac:picMk id="5" creationId="{41F6940F-AD81-4DB2-A464-91D07B118EB8}"/>
          </ac:picMkLst>
        </pc:picChg>
      </pc:sldChg>
      <pc:sldChg chg="modSp add ord">
        <pc:chgData name="Aaron Hsu" userId="0cffdb1c3a2f95f6" providerId="LiveId" clId="{9E082AFF-A207-43AD-B66F-38228E08D467}" dt="2019-09-09T11:16:52.182" v="907"/>
        <pc:sldMkLst>
          <pc:docMk/>
          <pc:sldMk cId="1484186999" sldId="439"/>
        </pc:sldMkLst>
        <pc:spChg chg="mod">
          <ac:chgData name="Aaron Hsu" userId="0cffdb1c3a2f95f6" providerId="LiveId" clId="{9E082AFF-A207-43AD-B66F-38228E08D467}" dt="2019-09-09T08:44:33.710" v="836" actId="404"/>
          <ac:spMkLst>
            <pc:docMk/>
            <pc:sldMk cId="1484186999" sldId="439"/>
            <ac:spMk id="2" creationId="{F5A751A0-4B7D-4174-8888-E686F75CD87F}"/>
          </ac:spMkLst>
        </pc:spChg>
      </pc:sldChg>
      <pc:sldChg chg="modSp add">
        <pc:chgData name="Aaron Hsu" userId="0cffdb1c3a2f95f6" providerId="LiveId" clId="{9E082AFF-A207-43AD-B66F-38228E08D467}" dt="2019-09-09T08:29:59.529" v="750" actId="403"/>
        <pc:sldMkLst>
          <pc:docMk/>
          <pc:sldMk cId="3192880942" sldId="440"/>
        </pc:sldMkLst>
        <pc:spChg chg="mod">
          <ac:chgData name="Aaron Hsu" userId="0cffdb1c3a2f95f6" providerId="LiveId" clId="{9E082AFF-A207-43AD-B66F-38228E08D467}" dt="2019-09-09T08:29:59.529" v="750" actId="403"/>
          <ac:spMkLst>
            <pc:docMk/>
            <pc:sldMk cId="3192880942" sldId="440"/>
            <ac:spMk id="2" creationId="{F5A751A0-4B7D-4174-8888-E686F75CD87F}"/>
          </ac:spMkLst>
        </pc:spChg>
      </pc:sldChg>
      <pc:sldChg chg="modSp add">
        <pc:chgData name="Aaron Hsu" userId="0cffdb1c3a2f95f6" providerId="LiveId" clId="{9E082AFF-A207-43AD-B66F-38228E08D467}" dt="2019-09-09T08:41:23.040" v="797" actId="403"/>
        <pc:sldMkLst>
          <pc:docMk/>
          <pc:sldMk cId="2200619305" sldId="441"/>
        </pc:sldMkLst>
        <pc:spChg chg="mod">
          <ac:chgData name="Aaron Hsu" userId="0cffdb1c3a2f95f6" providerId="LiveId" clId="{9E082AFF-A207-43AD-B66F-38228E08D467}" dt="2019-09-09T08:41:23.040" v="797" actId="403"/>
          <ac:spMkLst>
            <pc:docMk/>
            <pc:sldMk cId="2200619305" sldId="441"/>
            <ac:spMk id="2" creationId="{F5A751A0-4B7D-4174-8888-E686F75CD87F}"/>
          </ac:spMkLst>
        </pc:spChg>
      </pc:sldChg>
      <pc:sldChg chg="modSp add ord">
        <pc:chgData name="Aaron Hsu" userId="0cffdb1c3a2f95f6" providerId="LiveId" clId="{9E082AFF-A207-43AD-B66F-38228E08D467}" dt="2019-09-09T11:16:54.868" v="908"/>
        <pc:sldMkLst>
          <pc:docMk/>
          <pc:sldMk cId="3731029468" sldId="442"/>
        </pc:sldMkLst>
        <pc:spChg chg="mod">
          <ac:chgData name="Aaron Hsu" userId="0cffdb1c3a2f95f6" providerId="LiveId" clId="{9E082AFF-A207-43AD-B66F-38228E08D467}" dt="2019-09-09T08:44:45.596" v="839" actId="113"/>
          <ac:spMkLst>
            <pc:docMk/>
            <pc:sldMk cId="3731029468" sldId="442"/>
            <ac:spMk id="2" creationId="{F5A751A0-4B7D-4174-8888-E686F75CD87F}"/>
          </ac:spMkLst>
        </pc:spChg>
      </pc:sldChg>
      <pc:sldChg chg="add del">
        <pc:chgData name="Aaron Hsu" userId="0cffdb1c3a2f95f6" providerId="LiveId" clId="{9E082AFF-A207-43AD-B66F-38228E08D467}" dt="2019-09-09T09:17:50.007" v="841"/>
        <pc:sldMkLst>
          <pc:docMk/>
          <pc:sldMk cId="1596177157" sldId="443"/>
        </pc:sldMkLst>
      </pc:sldChg>
      <pc:sldChg chg="add">
        <pc:chgData name="Aaron Hsu" userId="0cffdb1c3a2f95f6" providerId="LiveId" clId="{9E082AFF-A207-43AD-B66F-38228E08D467}" dt="2019-09-09T09:17:55.133" v="842"/>
        <pc:sldMkLst>
          <pc:docMk/>
          <pc:sldMk cId="2449718700" sldId="443"/>
        </pc:sldMkLst>
      </pc:sldChg>
      <pc:sldMasterChg chg="modSp modSldLayout">
        <pc:chgData name="Aaron Hsu" userId="0cffdb1c3a2f95f6" providerId="LiveId" clId="{9E082AFF-A207-43AD-B66F-38228E08D467}" dt="2019-09-09T08:20:29.126" v="681"/>
        <pc:sldMasterMkLst>
          <pc:docMk/>
          <pc:sldMasterMk cId="2436035521" sldId="2147483661"/>
        </pc:sldMasterMkLst>
        <pc:spChg chg="mod">
          <ac:chgData name="Aaron Hsu" userId="0cffdb1c3a2f95f6" providerId="LiveId" clId="{9E082AFF-A207-43AD-B66F-38228E08D467}" dt="2019-09-09T08:20:29.126" v="681"/>
          <ac:spMkLst>
            <pc:docMk/>
            <pc:sldMasterMk cId="2436035521" sldId="2147483661"/>
            <ac:spMk id="2" creationId="{00000000-0000-0000-0000-000000000000}"/>
          </ac:spMkLst>
        </pc:spChg>
        <pc:spChg chg="mod">
          <ac:chgData name="Aaron Hsu" userId="0cffdb1c3a2f95f6" providerId="LiveId" clId="{9E082AFF-A207-43AD-B66F-38228E08D467}" dt="2019-09-09T08:20:29.126" v="681"/>
          <ac:spMkLst>
            <pc:docMk/>
            <pc:sldMasterMk cId="2436035521" sldId="2147483661"/>
            <ac:spMk id="3" creationId="{00000000-0000-0000-0000-000000000000}"/>
          </ac:spMkLst>
        </pc:spChg>
        <pc:spChg chg="mod">
          <ac:chgData name="Aaron Hsu" userId="0cffdb1c3a2f95f6" providerId="LiveId" clId="{9E082AFF-A207-43AD-B66F-38228E08D467}" dt="2019-09-09T08:20:29.126" v="681"/>
          <ac:spMkLst>
            <pc:docMk/>
            <pc:sldMasterMk cId="2436035521" sldId="2147483661"/>
            <ac:spMk id="4" creationId="{00000000-0000-0000-0000-000000000000}"/>
          </ac:spMkLst>
        </pc:spChg>
        <pc:spChg chg="mod">
          <ac:chgData name="Aaron Hsu" userId="0cffdb1c3a2f95f6" providerId="LiveId" clId="{9E082AFF-A207-43AD-B66F-38228E08D467}" dt="2019-09-09T08:20:29.126" v="681"/>
          <ac:spMkLst>
            <pc:docMk/>
            <pc:sldMasterMk cId="2436035521" sldId="2147483661"/>
            <ac:spMk id="5" creationId="{00000000-0000-0000-0000-000000000000}"/>
          </ac:spMkLst>
        </pc:spChg>
        <pc:spChg chg="mod">
          <ac:chgData name="Aaron Hsu" userId="0cffdb1c3a2f95f6" providerId="LiveId" clId="{9E082AFF-A207-43AD-B66F-38228E08D467}" dt="2019-09-09T08:20:29.126" v="681"/>
          <ac:spMkLst>
            <pc:docMk/>
            <pc:sldMasterMk cId="2436035521" sldId="2147483661"/>
            <ac:spMk id="6" creationId="{00000000-0000-0000-0000-000000000000}"/>
          </ac:spMkLst>
        </pc:spChg>
        <pc:sldLayoutChg chg="modSp">
          <pc:chgData name="Aaron Hsu" userId="0cffdb1c3a2f95f6" providerId="LiveId" clId="{9E082AFF-A207-43AD-B66F-38228E08D467}" dt="2019-09-09T08:20:29.126" v="681"/>
          <pc:sldLayoutMkLst>
            <pc:docMk/>
            <pc:sldMasterMk cId="2436035521" sldId="2147483661"/>
            <pc:sldLayoutMk cId="920746316" sldId="2147483662"/>
          </pc:sldLayoutMkLst>
          <pc:spChg chg="mod">
            <ac:chgData name="Aaron Hsu" userId="0cffdb1c3a2f95f6" providerId="LiveId" clId="{9E082AFF-A207-43AD-B66F-38228E08D467}" dt="2019-09-09T08:20:29.126" v="681"/>
            <ac:spMkLst>
              <pc:docMk/>
              <pc:sldMasterMk cId="2436035521" sldId="2147483661"/>
              <pc:sldLayoutMk cId="920746316" sldId="2147483662"/>
              <ac:spMk id="2" creationId="{00000000-0000-0000-0000-000000000000}"/>
            </ac:spMkLst>
          </pc:spChg>
          <pc:spChg chg="mod">
            <ac:chgData name="Aaron Hsu" userId="0cffdb1c3a2f95f6" providerId="LiveId" clId="{9E082AFF-A207-43AD-B66F-38228E08D467}" dt="2019-09-09T08:20:29.126" v="681"/>
            <ac:spMkLst>
              <pc:docMk/>
              <pc:sldMasterMk cId="2436035521" sldId="2147483661"/>
              <pc:sldLayoutMk cId="920746316" sldId="2147483662"/>
              <ac:spMk id="3" creationId="{00000000-0000-0000-0000-000000000000}"/>
            </ac:spMkLst>
          </pc:spChg>
        </pc:sldLayoutChg>
        <pc:sldLayoutChg chg="modSp">
          <pc:chgData name="Aaron Hsu" userId="0cffdb1c3a2f95f6" providerId="LiveId" clId="{9E082AFF-A207-43AD-B66F-38228E08D467}" dt="2019-09-09T08:20:29.126" v="681"/>
          <pc:sldLayoutMkLst>
            <pc:docMk/>
            <pc:sldMasterMk cId="2436035521" sldId="2147483661"/>
            <pc:sldLayoutMk cId="1889057716" sldId="2147483664"/>
          </pc:sldLayoutMkLst>
          <pc:spChg chg="mod">
            <ac:chgData name="Aaron Hsu" userId="0cffdb1c3a2f95f6" providerId="LiveId" clId="{9E082AFF-A207-43AD-B66F-38228E08D467}" dt="2019-09-09T08:20:29.126" v="681"/>
            <ac:spMkLst>
              <pc:docMk/>
              <pc:sldMasterMk cId="2436035521" sldId="2147483661"/>
              <pc:sldLayoutMk cId="1889057716" sldId="2147483664"/>
              <ac:spMk id="2" creationId="{00000000-0000-0000-0000-000000000000}"/>
            </ac:spMkLst>
          </pc:spChg>
          <pc:spChg chg="mod">
            <ac:chgData name="Aaron Hsu" userId="0cffdb1c3a2f95f6" providerId="LiveId" clId="{9E082AFF-A207-43AD-B66F-38228E08D467}" dt="2019-09-09T08:20:29.126" v="681"/>
            <ac:spMkLst>
              <pc:docMk/>
              <pc:sldMasterMk cId="2436035521" sldId="2147483661"/>
              <pc:sldLayoutMk cId="1889057716" sldId="2147483664"/>
              <ac:spMk id="3" creationId="{00000000-0000-0000-0000-000000000000}"/>
            </ac:spMkLst>
          </pc:spChg>
        </pc:sldLayoutChg>
        <pc:sldLayoutChg chg="modSp">
          <pc:chgData name="Aaron Hsu" userId="0cffdb1c3a2f95f6" providerId="LiveId" clId="{9E082AFF-A207-43AD-B66F-38228E08D467}" dt="2019-09-09T08:20:29.126" v="681"/>
          <pc:sldLayoutMkLst>
            <pc:docMk/>
            <pc:sldMasterMk cId="2436035521" sldId="2147483661"/>
            <pc:sldLayoutMk cId="2377115148" sldId="2147483665"/>
          </pc:sldLayoutMkLst>
          <pc:spChg chg="mod">
            <ac:chgData name="Aaron Hsu" userId="0cffdb1c3a2f95f6" providerId="LiveId" clId="{9E082AFF-A207-43AD-B66F-38228E08D467}" dt="2019-09-09T08:20:29.126" v="681"/>
            <ac:spMkLst>
              <pc:docMk/>
              <pc:sldMasterMk cId="2436035521" sldId="2147483661"/>
              <pc:sldLayoutMk cId="2377115148" sldId="2147483665"/>
              <ac:spMk id="3" creationId="{00000000-0000-0000-0000-000000000000}"/>
            </ac:spMkLst>
          </pc:spChg>
          <pc:spChg chg="mod">
            <ac:chgData name="Aaron Hsu" userId="0cffdb1c3a2f95f6" providerId="LiveId" clId="{9E082AFF-A207-43AD-B66F-38228E08D467}" dt="2019-09-09T08:20:29.126" v="681"/>
            <ac:spMkLst>
              <pc:docMk/>
              <pc:sldMasterMk cId="2436035521" sldId="2147483661"/>
              <pc:sldLayoutMk cId="2377115148" sldId="2147483665"/>
              <ac:spMk id="4" creationId="{00000000-0000-0000-0000-000000000000}"/>
            </ac:spMkLst>
          </pc:spChg>
        </pc:sldLayoutChg>
        <pc:sldLayoutChg chg="modSp">
          <pc:chgData name="Aaron Hsu" userId="0cffdb1c3a2f95f6" providerId="LiveId" clId="{9E082AFF-A207-43AD-B66F-38228E08D467}" dt="2019-09-09T08:20:29.126" v="681"/>
          <pc:sldLayoutMkLst>
            <pc:docMk/>
            <pc:sldMasterMk cId="2436035521" sldId="2147483661"/>
            <pc:sldLayoutMk cId="3697379024" sldId="2147483666"/>
          </pc:sldLayoutMkLst>
          <pc:spChg chg="mod">
            <ac:chgData name="Aaron Hsu" userId="0cffdb1c3a2f95f6" providerId="LiveId" clId="{9E082AFF-A207-43AD-B66F-38228E08D467}" dt="2019-09-09T08:20:29.126" v="681"/>
            <ac:spMkLst>
              <pc:docMk/>
              <pc:sldMasterMk cId="2436035521" sldId="2147483661"/>
              <pc:sldLayoutMk cId="3697379024" sldId="2147483666"/>
              <ac:spMk id="2" creationId="{00000000-0000-0000-0000-000000000000}"/>
            </ac:spMkLst>
          </pc:spChg>
          <pc:spChg chg="mod">
            <ac:chgData name="Aaron Hsu" userId="0cffdb1c3a2f95f6" providerId="LiveId" clId="{9E082AFF-A207-43AD-B66F-38228E08D467}" dt="2019-09-09T08:20:29.126" v="681"/>
            <ac:spMkLst>
              <pc:docMk/>
              <pc:sldMasterMk cId="2436035521" sldId="2147483661"/>
              <pc:sldLayoutMk cId="3697379024" sldId="2147483666"/>
              <ac:spMk id="3" creationId="{00000000-0000-0000-0000-000000000000}"/>
            </ac:spMkLst>
          </pc:spChg>
          <pc:spChg chg="mod">
            <ac:chgData name="Aaron Hsu" userId="0cffdb1c3a2f95f6" providerId="LiveId" clId="{9E082AFF-A207-43AD-B66F-38228E08D467}" dt="2019-09-09T08:20:29.126" v="681"/>
            <ac:spMkLst>
              <pc:docMk/>
              <pc:sldMasterMk cId="2436035521" sldId="2147483661"/>
              <pc:sldLayoutMk cId="3697379024" sldId="2147483666"/>
              <ac:spMk id="4" creationId="{00000000-0000-0000-0000-000000000000}"/>
            </ac:spMkLst>
          </pc:spChg>
          <pc:spChg chg="mod">
            <ac:chgData name="Aaron Hsu" userId="0cffdb1c3a2f95f6" providerId="LiveId" clId="{9E082AFF-A207-43AD-B66F-38228E08D467}" dt="2019-09-09T08:20:29.126" v="681"/>
            <ac:spMkLst>
              <pc:docMk/>
              <pc:sldMasterMk cId="2436035521" sldId="2147483661"/>
              <pc:sldLayoutMk cId="3697379024" sldId="2147483666"/>
              <ac:spMk id="5" creationId="{00000000-0000-0000-0000-000000000000}"/>
            </ac:spMkLst>
          </pc:spChg>
          <pc:spChg chg="mod">
            <ac:chgData name="Aaron Hsu" userId="0cffdb1c3a2f95f6" providerId="LiveId" clId="{9E082AFF-A207-43AD-B66F-38228E08D467}" dt="2019-09-09T08:20:29.126" v="681"/>
            <ac:spMkLst>
              <pc:docMk/>
              <pc:sldMasterMk cId="2436035521" sldId="2147483661"/>
              <pc:sldLayoutMk cId="3697379024" sldId="2147483666"/>
              <ac:spMk id="6" creationId="{00000000-0000-0000-0000-000000000000}"/>
            </ac:spMkLst>
          </pc:spChg>
        </pc:sldLayoutChg>
        <pc:sldLayoutChg chg="modSp">
          <pc:chgData name="Aaron Hsu" userId="0cffdb1c3a2f95f6" providerId="LiveId" clId="{9E082AFF-A207-43AD-B66F-38228E08D467}" dt="2019-09-09T08:20:29.126" v="681"/>
          <pc:sldLayoutMkLst>
            <pc:docMk/>
            <pc:sldMasterMk cId="2436035521" sldId="2147483661"/>
            <pc:sldLayoutMk cId="2804891909" sldId="2147483669"/>
          </pc:sldLayoutMkLst>
          <pc:spChg chg="mod">
            <ac:chgData name="Aaron Hsu" userId="0cffdb1c3a2f95f6" providerId="LiveId" clId="{9E082AFF-A207-43AD-B66F-38228E08D467}" dt="2019-09-09T08:20:29.126" v="681"/>
            <ac:spMkLst>
              <pc:docMk/>
              <pc:sldMasterMk cId="2436035521" sldId="2147483661"/>
              <pc:sldLayoutMk cId="2804891909" sldId="2147483669"/>
              <ac:spMk id="2" creationId="{00000000-0000-0000-0000-000000000000}"/>
            </ac:spMkLst>
          </pc:spChg>
          <pc:spChg chg="mod">
            <ac:chgData name="Aaron Hsu" userId="0cffdb1c3a2f95f6" providerId="LiveId" clId="{9E082AFF-A207-43AD-B66F-38228E08D467}" dt="2019-09-09T08:20:29.126" v="681"/>
            <ac:spMkLst>
              <pc:docMk/>
              <pc:sldMasterMk cId="2436035521" sldId="2147483661"/>
              <pc:sldLayoutMk cId="2804891909" sldId="2147483669"/>
              <ac:spMk id="3" creationId="{00000000-0000-0000-0000-000000000000}"/>
            </ac:spMkLst>
          </pc:spChg>
          <pc:spChg chg="mod">
            <ac:chgData name="Aaron Hsu" userId="0cffdb1c3a2f95f6" providerId="LiveId" clId="{9E082AFF-A207-43AD-B66F-38228E08D467}" dt="2019-09-09T08:20:29.126" v="681"/>
            <ac:spMkLst>
              <pc:docMk/>
              <pc:sldMasterMk cId="2436035521" sldId="2147483661"/>
              <pc:sldLayoutMk cId="2804891909" sldId="2147483669"/>
              <ac:spMk id="4" creationId="{00000000-0000-0000-0000-000000000000}"/>
            </ac:spMkLst>
          </pc:spChg>
        </pc:sldLayoutChg>
        <pc:sldLayoutChg chg="modSp">
          <pc:chgData name="Aaron Hsu" userId="0cffdb1c3a2f95f6" providerId="LiveId" clId="{9E082AFF-A207-43AD-B66F-38228E08D467}" dt="2019-09-09T08:20:29.126" v="681"/>
          <pc:sldLayoutMkLst>
            <pc:docMk/>
            <pc:sldMasterMk cId="2436035521" sldId="2147483661"/>
            <pc:sldLayoutMk cId="2197932763" sldId="2147483670"/>
          </pc:sldLayoutMkLst>
          <pc:spChg chg="mod">
            <ac:chgData name="Aaron Hsu" userId="0cffdb1c3a2f95f6" providerId="LiveId" clId="{9E082AFF-A207-43AD-B66F-38228E08D467}" dt="2019-09-09T08:20:29.126" v="681"/>
            <ac:spMkLst>
              <pc:docMk/>
              <pc:sldMasterMk cId="2436035521" sldId="2147483661"/>
              <pc:sldLayoutMk cId="2197932763" sldId="2147483670"/>
              <ac:spMk id="2" creationId="{00000000-0000-0000-0000-000000000000}"/>
            </ac:spMkLst>
          </pc:spChg>
          <pc:spChg chg="mod">
            <ac:chgData name="Aaron Hsu" userId="0cffdb1c3a2f95f6" providerId="LiveId" clId="{9E082AFF-A207-43AD-B66F-38228E08D467}" dt="2019-09-09T08:20:29.126" v="681"/>
            <ac:spMkLst>
              <pc:docMk/>
              <pc:sldMasterMk cId="2436035521" sldId="2147483661"/>
              <pc:sldLayoutMk cId="2197932763" sldId="2147483670"/>
              <ac:spMk id="3" creationId="{00000000-0000-0000-0000-000000000000}"/>
            </ac:spMkLst>
          </pc:spChg>
          <pc:spChg chg="mod">
            <ac:chgData name="Aaron Hsu" userId="0cffdb1c3a2f95f6" providerId="LiveId" clId="{9E082AFF-A207-43AD-B66F-38228E08D467}" dt="2019-09-09T08:20:29.126" v="681"/>
            <ac:spMkLst>
              <pc:docMk/>
              <pc:sldMasterMk cId="2436035521" sldId="2147483661"/>
              <pc:sldLayoutMk cId="2197932763" sldId="2147483670"/>
              <ac:spMk id="4" creationId="{00000000-0000-0000-0000-000000000000}"/>
            </ac:spMkLst>
          </pc:spChg>
        </pc:sldLayoutChg>
        <pc:sldLayoutChg chg="modSp">
          <pc:chgData name="Aaron Hsu" userId="0cffdb1c3a2f95f6" providerId="LiveId" clId="{9E082AFF-A207-43AD-B66F-38228E08D467}" dt="2019-09-09T08:20:29.126" v="681"/>
          <pc:sldLayoutMkLst>
            <pc:docMk/>
            <pc:sldMasterMk cId="2436035521" sldId="2147483661"/>
            <pc:sldLayoutMk cId="610723720" sldId="2147483672"/>
          </pc:sldLayoutMkLst>
          <pc:spChg chg="mod">
            <ac:chgData name="Aaron Hsu" userId="0cffdb1c3a2f95f6" providerId="LiveId" clId="{9E082AFF-A207-43AD-B66F-38228E08D467}" dt="2019-09-09T08:20:29.126" v="681"/>
            <ac:spMkLst>
              <pc:docMk/>
              <pc:sldMasterMk cId="2436035521" sldId="2147483661"/>
              <pc:sldLayoutMk cId="610723720" sldId="2147483672"/>
              <ac:spMk id="2" creationId="{00000000-0000-0000-0000-000000000000}"/>
            </ac:spMkLst>
          </pc:spChg>
          <pc:spChg chg="mod">
            <ac:chgData name="Aaron Hsu" userId="0cffdb1c3a2f95f6" providerId="LiveId" clId="{9E082AFF-A207-43AD-B66F-38228E08D467}" dt="2019-09-09T08:20:29.126" v="681"/>
            <ac:spMkLst>
              <pc:docMk/>
              <pc:sldMasterMk cId="2436035521" sldId="2147483661"/>
              <pc:sldLayoutMk cId="610723720" sldId="2147483672"/>
              <ac:spMk id="3" creationId="{00000000-0000-0000-0000-000000000000}"/>
            </ac:spMkLst>
          </pc:spChg>
        </pc:sldLayoutChg>
        <pc:sldLayoutChg chg="modSp">
          <pc:chgData name="Aaron Hsu" userId="0cffdb1c3a2f95f6" providerId="LiveId" clId="{9E082AFF-A207-43AD-B66F-38228E08D467}" dt="2019-09-09T08:20:29.126" v="681"/>
          <pc:sldLayoutMkLst>
            <pc:docMk/>
            <pc:sldMasterMk cId="2436035521" sldId="2147483661"/>
            <pc:sldLayoutMk cId="2922565859" sldId="2147483673"/>
          </pc:sldLayoutMkLst>
          <pc:spChg chg="mod">
            <ac:chgData name="Aaron Hsu" userId="0cffdb1c3a2f95f6" providerId="LiveId" clId="{9E082AFF-A207-43AD-B66F-38228E08D467}" dt="2019-09-09T08:20:29.126" v="681"/>
            <ac:spMkLst>
              <pc:docMk/>
              <pc:sldMasterMk cId="2436035521" sldId="2147483661"/>
              <pc:sldLayoutMk cId="2922565859" sldId="2147483673"/>
              <ac:spMk id="8" creationId="{9C2C6C6D-1091-455E-9A31-9A64EC6682C6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D100DB-FDE9-40AE-B953-541769C5ABF4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69BD81-A707-4D42-BC56-A1B7E95AD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903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3D15E-F328-4BA2-82E8-E6248F599265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E917E-6068-402D-9CBE-F7FF06A9D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672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3D15E-F328-4BA2-82E8-E6248F599265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E917E-6068-402D-9CBE-F7FF06A9D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54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3D15E-F328-4BA2-82E8-E6248F599265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E917E-6068-402D-9CBE-F7FF06A9D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629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kahash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C2C6C6D-1091-455E-9A31-9A64EC6682C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6858000"/>
          </a:xfrm>
        </p:spPr>
        <p:txBody>
          <a:bodyPr wrap="square" anchor="ctr" anchorCtr="0">
            <a:normAutofit/>
          </a:bodyPr>
          <a:lstStyle>
            <a:lvl1pPr marL="0" indent="0" algn="ctr">
              <a:buNone/>
              <a:defRPr sz="25800">
                <a:latin typeface="Lucida Sans" panose="020B0602030504020204" pitchFamily="34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Word</a:t>
            </a:r>
          </a:p>
        </p:txBody>
      </p:sp>
    </p:spTree>
    <p:extLst>
      <p:ext uri="{BB962C8B-B14F-4D97-AF65-F5344CB8AC3E}">
        <p14:creationId xmlns:p14="http://schemas.microsoft.com/office/powerpoint/2010/main" val="211133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3D15E-F328-4BA2-82E8-E6248F599265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E917E-6068-402D-9CBE-F7FF06A9D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389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3D15E-F328-4BA2-82E8-E6248F599265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E917E-6068-402D-9CBE-F7FF06A9D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008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3D15E-F328-4BA2-82E8-E6248F599265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E917E-6068-402D-9CBE-F7FF06A9D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049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3D15E-F328-4BA2-82E8-E6248F599265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E917E-6068-402D-9CBE-F7FF06A9D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149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3D15E-F328-4BA2-82E8-E6248F599265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E917E-6068-402D-9CBE-F7FF06A9D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08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3D15E-F328-4BA2-82E8-E6248F599265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E917E-6068-402D-9CBE-F7FF06A9D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605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3D15E-F328-4BA2-82E8-E6248F599265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E917E-6068-402D-9CBE-F7FF06A9D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038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3D15E-F328-4BA2-82E8-E6248F599265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E917E-6068-402D-9CBE-F7FF06A9D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409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3D15E-F328-4BA2-82E8-E6248F599265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E917E-6068-402D-9CBE-F7FF06A9D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95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5A751A0-4B7D-4174-8888-E686F75CD8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8000" dirty="0"/>
              <a:t>Text Processing in APL</a:t>
            </a:r>
            <a:endParaRPr lang="en-US" sz="3200" dirty="0"/>
          </a:p>
          <a:p>
            <a:r>
              <a:rPr lang="en-US" sz="3600" dirty="0"/>
              <a:t>Dyalog ‘22</a:t>
            </a:r>
            <a:br>
              <a:rPr lang="en-US" sz="11500" dirty="0"/>
            </a:br>
            <a:endParaRPr lang="en-US" sz="16600" dirty="0"/>
          </a:p>
          <a:p>
            <a:r>
              <a:rPr lang="en-US" sz="2400" dirty="0"/>
              <a:t>Aaron Hsu - aaron@dyalog.com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4112647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CC62471-C893-A26A-3873-C87C113AED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2800" dirty="0"/>
              <a:t>Context-sensitive</a:t>
            </a:r>
          </a:p>
        </p:txBody>
      </p:sp>
    </p:spTree>
    <p:extLst>
      <p:ext uri="{BB962C8B-B14F-4D97-AF65-F5344CB8AC3E}">
        <p14:creationId xmlns:p14="http://schemas.microsoft.com/office/powerpoint/2010/main" val="622525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649413D-8295-9B38-D351-C3F93FACA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3900" dirty="0"/>
              <a:t>PEG</a:t>
            </a:r>
            <a:br>
              <a:rPr lang="en-US" sz="11500" dirty="0"/>
            </a:br>
            <a:r>
              <a:rPr lang="en-US" sz="4800" dirty="0"/>
              <a:t>Parsing Expression Grammar</a:t>
            </a:r>
            <a:endParaRPr lang="en-US" sz="11500" dirty="0"/>
          </a:p>
        </p:txBody>
      </p:sp>
    </p:spTree>
    <p:extLst>
      <p:ext uri="{BB962C8B-B14F-4D97-AF65-F5344CB8AC3E}">
        <p14:creationId xmlns:p14="http://schemas.microsoft.com/office/powerpoint/2010/main" val="2787207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0E2AC5B-930F-0CFF-9ED4-D81B5370DC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l"/>
            <a:r>
              <a:rPr lang="en-US" sz="8800" dirty="0">
                <a:latin typeface="APL385 Unicode" panose="020B0709000202000203" pitchFamily="49" charset="0"/>
              </a:rPr>
              <a:t>	Seq    ← S1 S2</a:t>
            </a:r>
          </a:p>
          <a:p>
            <a:pPr algn="l"/>
            <a:r>
              <a:rPr lang="en-US" sz="8800" dirty="0">
                <a:latin typeface="APL385 Unicode" panose="020B0709000202000203" pitchFamily="49" charset="0"/>
              </a:rPr>
              <a:t>	Choice ← A | B</a:t>
            </a:r>
          </a:p>
        </p:txBody>
      </p:sp>
    </p:spTree>
    <p:extLst>
      <p:ext uri="{BB962C8B-B14F-4D97-AF65-F5344CB8AC3E}">
        <p14:creationId xmlns:p14="http://schemas.microsoft.com/office/powerpoint/2010/main" val="919034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381116-3C9F-F8DF-0C0D-B63D5089CE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1800" dirty="0"/>
              <a:t>Recursive Descent</a:t>
            </a:r>
          </a:p>
        </p:txBody>
      </p:sp>
    </p:spTree>
    <p:extLst>
      <p:ext uri="{BB962C8B-B14F-4D97-AF65-F5344CB8AC3E}">
        <p14:creationId xmlns:p14="http://schemas.microsoft.com/office/powerpoint/2010/main" val="1402493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2D126AE-D913-41E2-86AF-9160B317B7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800" dirty="0">
                <a:latin typeface="APL385 Unicode" panose="020B0709000202000203" pitchFamily="49" charset="0"/>
              </a:rPr>
              <a:t>S   ← ∊ | (char | Par | </a:t>
            </a:r>
            <a:r>
              <a:rPr lang="en-US" sz="4800" dirty="0" err="1">
                <a:latin typeface="APL385 Unicode" panose="020B0709000202000203" pitchFamily="49" charset="0"/>
              </a:rPr>
              <a:t>Brk</a:t>
            </a:r>
            <a:r>
              <a:rPr lang="en-US" sz="4800" dirty="0">
                <a:latin typeface="APL385 Unicode" panose="020B0709000202000203" pitchFamily="49" charset="0"/>
              </a:rPr>
              <a:t>) S</a:t>
            </a:r>
          </a:p>
          <a:p>
            <a:pPr algn="l"/>
            <a:r>
              <a:rPr lang="en-US" sz="4800" dirty="0">
                <a:latin typeface="APL385 Unicode" panose="020B0709000202000203" pitchFamily="49" charset="0"/>
              </a:rPr>
              <a:t>Par ← ‘(‘ S ‘)’</a:t>
            </a:r>
          </a:p>
          <a:p>
            <a:pPr algn="l"/>
            <a:r>
              <a:rPr lang="en-US" sz="4800" dirty="0" err="1">
                <a:latin typeface="APL385 Unicode" panose="020B0709000202000203" pitchFamily="49" charset="0"/>
              </a:rPr>
              <a:t>Brk</a:t>
            </a:r>
            <a:r>
              <a:rPr lang="en-US" sz="4800" dirty="0">
                <a:latin typeface="APL385 Unicode" panose="020B0709000202000203" pitchFamily="49" charset="0"/>
              </a:rPr>
              <a:t> ← ‘[‘ S ‘]’</a:t>
            </a:r>
          </a:p>
        </p:txBody>
      </p:sp>
    </p:spTree>
    <p:extLst>
      <p:ext uri="{BB962C8B-B14F-4D97-AF65-F5344CB8AC3E}">
        <p14:creationId xmlns:p14="http://schemas.microsoft.com/office/powerpoint/2010/main" val="25116778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EB3F1D-4CBC-36C1-08E5-E8B7EF32F3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4900" dirty="0"/>
              <a:t>Usability?</a:t>
            </a:r>
          </a:p>
        </p:txBody>
      </p:sp>
    </p:spTree>
    <p:extLst>
      <p:ext uri="{BB962C8B-B14F-4D97-AF65-F5344CB8AC3E}">
        <p14:creationId xmlns:p14="http://schemas.microsoft.com/office/powerpoint/2010/main" val="40198719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E3C0442-DA32-9F35-8580-37A9D29E7D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8800" dirty="0"/>
              <a:t>Errors</a:t>
            </a:r>
            <a:br>
              <a:rPr lang="en-US" sz="8800" dirty="0"/>
            </a:br>
            <a:r>
              <a:rPr lang="en-US" sz="8800" dirty="0"/>
              <a:t>AST Creation</a:t>
            </a:r>
            <a:br>
              <a:rPr lang="en-US" sz="8800" dirty="0"/>
            </a:br>
            <a:r>
              <a:rPr lang="en-US" sz="8800" dirty="0"/>
              <a:t>Auxiliary Data</a:t>
            </a:r>
          </a:p>
        </p:txBody>
      </p:sp>
    </p:spTree>
    <p:extLst>
      <p:ext uri="{BB962C8B-B14F-4D97-AF65-F5344CB8AC3E}">
        <p14:creationId xmlns:p14="http://schemas.microsoft.com/office/powerpoint/2010/main" val="22833133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C7902AB-C41A-793E-11AD-1470BC5024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0300" dirty="0"/>
              <a:t>Tracking Flow</a:t>
            </a:r>
          </a:p>
        </p:txBody>
      </p:sp>
    </p:spTree>
    <p:extLst>
      <p:ext uri="{BB962C8B-B14F-4D97-AF65-F5344CB8AC3E}">
        <p14:creationId xmlns:p14="http://schemas.microsoft.com/office/powerpoint/2010/main" val="8883854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2D126AE-D913-41E2-86AF-9160B317B7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800" dirty="0">
                <a:latin typeface="APL385 Unicode" panose="020B0709000202000203" pitchFamily="49" charset="0"/>
              </a:rPr>
              <a:t>S   ← ∊ | (char | Par | </a:t>
            </a:r>
            <a:r>
              <a:rPr lang="en-US" sz="4800" dirty="0" err="1">
                <a:latin typeface="APL385 Unicode" panose="020B0709000202000203" pitchFamily="49" charset="0"/>
              </a:rPr>
              <a:t>Brk</a:t>
            </a:r>
            <a:r>
              <a:rPr lang="en-US" sz="4800" dirty="0">
                <a:latin typeface="APL385 Unicode" panose="020B0709000202000203" pitchFamily="49" charset="0"/>
              </a:rPr>
              <a:t>) S</a:t>
            </a:r>
          </a:p>
          <a:p>
            <a:pPr algn="l"/>
            <a:r>
              <a:rPr lang="en-US" sz="4800" dirty="0">
                <a:latin typeface="APL385 Unicode" panose="020B0709000202000203" pitchFamily="49" charset="0"/>
              </a:rPr>
              <a:t>Par ← ‘(‘ S ‘)’</a:t>
            </a:r>
          </a:p>
          <a:p>
            <a:pPr algn="l"/>
            <a:r>
              <a:rPr lang="en-US" sz="4800" dirty="0" err="1">
                <a:latin typeface="APL385 Unicode" panose="020B0709000202000203" pitchFamily="49" charset="0"/>
              </a:rPr>
              <a:t>Brk</a:t>
            </a:r>
            <a:r>
              <a:rPr lang="en-US" sz="4800" dirty="0">
                <a:latin typeface="APL385 Unicode" panose="020B0709000202000203" pitchFamily="49" charset="0"/>
              </a:rPr>
              <a:t> ← ‘[‘ S ‘]’</a:t>
            </a:r>
          </a:p>
        </p:txBody>
      </p:sp>
    </p:spTree>
    <p:extLst>
      <p:ext uri="{BB962C8B-B14F-4D97-AF65-F5344CB8AC3E}">
        <p14:creationId xmlns:p14="http://schemas.microsoft.com/office/powerpoint/2010/main" val="20845927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2D126AE-D913-41E2-86AF-9160B317B7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800" dirty="0">
                <a:latin typeface="APL385 Unicode" panose="020B0709000202000203" pitchFamily="49" charset="0"/>
              </a:rPr>
              <a:t>S   ← (char | Par | </a:t>
            </a:r>
            <a:r>
              <a:rPr lang="en-US" sz="4800" dirty="0" err="1">
                <a:latin typeface="APL385 Unicode" panose="020B0709000202000203" pitchFamily="49" charset="0"/>
              </a:rPr>
              <a:t>Brk</a:t>
            </a:r>
            <a:r>
              <a:rPr lang="en-US" sz="4800" dirty="0">
                <a:latin typeface="APL385 Unicode" panose="020B0709000202000203" pitchFamily="49" charset="0"/>
              </a:rPr>
              <a:t>) S | ∊</a:t>
            </a:r>
          </a:p>
          <a:p>
            <a:pPr algn="l"/>
            <a:r>
              <a:rPr lang="en-US" sz="4800" dirty="0">
                <a:latin typeface="APL385 Unicode" panose="020B0709000202000203" pitchFamily="49" charset="0"/>
              </a:rPr>
              <a:t>Par ← ‘(‘ S ‘)’</a:t>
            </a:r>
          </a:p>
          <a:p>
            <a:pPr algn="l"/>
            <a:r>
              <a:rPr lang="en-US" sz="4800" dirty="0" err="1">
                <a:latin typeface="APL385 Unicode" panose="020B0709000202000203" pitchFamily="49" charset="0"/>
              </a:rPr>
              <a:t>Brk</a:t>
            </a:r>
            <a:r>
              <a:rPr lang="en-US" sz="4800" dirty="0">
                <a:latin typeface="APL385 Unicode" panose="020B0709000202000203" pitchFamily="49" charset="0"/>
              </a:rPr>
              <a:t> ← ‘[‘ S ‘]’</a:t>
            </a:r>
          </a:p>
        </p:txBody>
      </p:sp>
    </p:spTree>
    <p:extLst>
      <p:ext uri="{BB962C8B-B14F-4D97-AF65-F5344CB8AC3E}">
        <p14:creationId xmlns:p14="http://schemas.microsoft.com/office/powerpoint/2010/main" val="944624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BE78B4B-157C-2C93-1533-780B8927B6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9600" dirty="0"/>
              <a:t>Is APL only about numbers?</a:t>
            </a:r>
          </a:p>
        </p:txBody>
      </p:sp>
    </p:spTree>
    <p:extLst>
      <p:ext uri="{BB962C8B-B14F-4D97-AF65-F5344CB8AC3E}">
        <p14:creationId xmlns:p14="http://schemas.microsoft.com/office/powerpoint/2010/main" val="17875519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2D126AE-D913-41E2-86AF-9160B317B7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800" dirty="0">
                <a:latin typeface="APL385 Unicode" panose="020B0709000202000203" pitchFamily="49" charset="0"/>
              </a:rPr>
              <a:t>S   ← (Par | </a:t>
            </a:r>
            <a:r>
              <a:rPr lang="en-US" sz="4800" dirty="0" err="1">
                <a:latin typeface="APL385 Unicode" panose="020B0709000202000203" pitchFamily="49" charset="0"/>
              </a:rPr>
              <a:t>Brk</a:t>
            </a:r>
            <a:r>
              <a:rPr lang="en-US" sz="4800" dirty="0">
                <a:latin typeface="APL385 Unicode" panose="020B0709000202000203" pitchFamily="49" charset="0"/>
              </a:rPr>
              <a:t> | char) S | ∊</a:t>
            </a:r>
          </a:p>
          <a:p>
            <a:pPr algn="l"/>
            <a:r>
              <a:rPr lang="en-US" sz="4800" dirty="0">
                <a:latin typeface="APL385 Unicode" panose="020B0709000202000203" pitchFamily="49" charset="0"/>
              </a:rPr>
              <a:t>Par ← ‘(‘ S ‘)’</a:t>
            </a:r>
          </a:p>
          <a:p>
            <a:pPr algn="l"/>
            <a:r>
              <a:rPr lang="en-US" sz="4800" dirty="0" err="1">
                <a:latin typeface="APL385 Unicode" panose="020B0709000202000203" pitchFamily="49" charset="0"/>
              </a:rPr>
              <a:t>Brk</a:t>
            </a:r>
            <a:r>
              <a:rPr lang="en-US" sz="4800" dirty="0">
                <a:latin typeface="APL385 Unicode" panose="020B0709000202000203" pitchFamily="49" charset="0"/>
              </a:rPr>
              <a:t> ← ‘[‘ S ‘]’</a:t>
            </a:r>
          </a:p>
        </p:txBody>
      </p:sp>
    </p:spTree>
    <p:extLst>
      <p:ext uri="{BB962C8B-B14F-4D97-AF65-F5344CB8AC3E}">
        <p14:creationId xmlns:p14="http://schemas.microsoft.com/office/powerpoint/2010/main" val="10250309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8AF6668-3285-1A49-8619-9164F7597F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2400" dirty="0"/>
              <a:t>Performance?</a:t>
            </a:r>
          </a:p>
        </p:txBody>
      </p:sp>
    </p:spTree>
    <p:extLst>
      <p:ext uri="{BB962C8B-B14F-4D97-AF65-F5344CB8AC3E}">
        <p14:creationId xmlns:p14="http://schemas.microsoft.com/office/powerpoint/2010/main" val="32355381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FC27F46-C5B5-EFE6-607F-779623EF8F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8800" dirty="0"/>
              <a:t>Easy to Explode,</a:t>
            </a:r>
            <a:br>
              <a:rPr lang="en-US" sz="8800" dirty="0"/>
            </a:br>
            <a:r>
              <a:rPr lang="en-US" sz="8800" dirty="0"/>
              <a:t>Hard to Catch</a:t>
            </a:r>
          </a:p>
        </p:txBody>
      </p:sp>
    </p:spTree>
    <p:extLst>
      <p:ext uri="{BB962C8B-B14F-4D97-AF65-F5344CB8AC3E}">
        <p14:creationId xmlns:p14="http://schemas.microsoft.com/office/powerpoint/2010/main" val="28502615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BFB30AB-C863-12BA-A76A-01C3A6C08B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9700" dirty="0"/>
              <a:t>Interpreter Overhead</a:t>
            </a:r>
          </a:p>
        </p:txBody>
      </p:sp>
    </p:spTree>
    <p:extLst>
      <p:ext uri="{BB962C8B-B14F-4D97-AF65-F5344CB8AC3E}">
        <p14:creationId xmlns:p14="http://schemas.microsoft.com/office/powerpoint/2010/main" val="39098042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3CD334B-AADC-8994-D232-CDF62DA0D7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l">
              <a:spcBef>
                <a:spcPts val="0"/>
              </a:spcBef>
            </a:pPr>
            <a:r>
              <a:rPr lang="en-US" sz="2400" dirty="0">
                <a:latin typeface="APL385 Unicode" panose="020B0709000202000203" pitchFamily="49" charset="0"/>
              </a:rPr>
              <a:t>      old←{OP.ps ⎕SRC t0009}</a:t>
            </a:r>
          </a:p>
          <a:p>
            <a:pPr algn="l">
              <a:spcBef>
                <a:spcPts val="0"/>
              </a:spcBef>
            </a:pPr>
            <a:r>
              <a:rPr lang="en-US" sz="2400" dirty="0">
                <a:latin typeface="APL385 Unicode" panose="020B0709000202000203" pitchFamily="49" charset="0"/>
              </a:rPr>
              <a:t>      new←{codfns.PS ⎕SRC t0009}     </a:t>
            </a:r>
          </a:p>
          <a:p>
            <a:pPr algn="l">
              <a:spcBef>
                <a:spcPts val="0"/>
              </a:spcBef>
            </a:pPr>
            <a:r>
              <a:rPr lang="en-US" sz="2400" dirty="0">
                <a:latin typeface="APL385 Unicode" panose="020B0709000202000203" pitchFamily="49" charset="0"/>
              </a:rPr>
              <a:t>      </a:t>
            </a:r>
            <a:r>
              <a:rPr lang="en-US" sz="2400" dirty="0" err="1">
                <a:latin typeface="APL385 Unicode" panose="020B0709000202000203" pitchFamily="49" charset="0"/>
              </a:rPr>
              <a:t>cmpx</a:t>
            </a:r>
            <a:r>
              <a:rPr lang="en-US" sz="2400" dirty="0">
                <a:latin typeface="APL385 Unicode" panose="020B0709000202000203" pitchFamily="49" charset="0"/>
              </a:rPr>
              <a:t> ‘new⍬’ ‘old⍬’</a:t>
            </a:r>
          </a:p>
          <a:p>
            <a:pPr algn="l">
              <a:spcBef>
                <a:spcPts val="0"/>
              </a:spcBef>
            </a:pPr>
            <a:r>
              <a:rPr lang="en-US" sz="2400" dirty="0">
                <a:latin typeface="APL385 Unicode" panose="020B0709000202000203" pitchFamily="49" charset="0"/>
              </a:rPr>
              <a:t>  new⍬ → 2.4E¯2 |     0% ⎕                                       </a:t>
            </a:r>
          </a:p>
          <a:p>
            <a:pPr algn="l">
              <a:spcBef>
                <a:spcPts val="0"/>
              </a:spcBef>
            </a:pPr>
            <a:r>
              <a:rPr lang="en-US" sz="2400" dirty="0">
                <a:latin typeface="APL385 Unicode" panose="020B0709000202000203" pitchFamily="49" charset="0"/>
              </a:rPr>
              <a:t>* old⍬ → 1.5E0  | +6151% ⎕⎕⎕⎕⎕⎕⎕⎕⎕⎕⎕⎕⎕⎕⎕⎕⎕⎕⎕⎕⎕⎕⎕⎕⎕⎕⎕⎕⎕⎕⎕⎕⎕⎕⎕⎕⎕⎕⎕⎕</a:t>
            </a:r>
          </a:p>
        </p:txBody>
      </p:sp>
    </p:spTree>
    <p:extLst>
      <p:ext uri="{BB962C8B-B14F-4D97-AF65-F5344CB8AC3E}">
        <p14:creationId xmlns:p14="http://schemas.microsoft.com/office/powerpoint/2010/main" val="42412018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183C576-CE19-CD3D-AD6E-0EF63A07E1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8800" dirty="0"/>
              <a:t>Sharp Corners, still.</a:t>
            </a:r>
          </a:p>
        </p:txBody>
      </p:sp>
    </p:spTree>
    <p:extLst>
      <p:ext uri="{BB962C8B-B14F-4D97-AF65-F5344CB8AC3E}">
        <p14:creationId xmlns:p14="http://schemas.microsoft.com/office/powerpoint/2010/main" val="33800239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E2922BE-0635-E1EF-4741-120ED366C9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9600" dirty="0"/>
              <a:t>Data-parallel</a:t>
            </a:r>
            <a:br>
              <a:rPr lang="en-US" sz="9600" dirty="0"/>
            </a:br>
            <a:r>
              <a:rPr lang="en-US" sz="9600" dirty="0"/>
              <a:t>Idiomatic</a:t>
            </a:r>
            <a:br>
              <a:rPr lang="en-US" sz="9600" dirty="0"/>
            </a:br>
            <a:r>
              <a:rPr lang="en-US" sz="9600" dirty="0"/>
              <a:t>Flexible/Scalable</a:t>
            </a:r>
          </a:p>
        </p:txBody>
      </p:sp>
    </p:spTree>
    <p:extLst>
      <p:ext uri="{BB962C8B-B14F-4D97-AF65-F5344CB8AC3E}">
        <p14:creationId xmlns:p14="http://schemas.microsoft.com/office/powerpoint/2010/main" val="6870522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E9EDA4-7B9D-277E-C6EE-3DCD5585EA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8800" dirty="0"/>
              <a:t>Error Handling</a:t>
            </a:r>
            <a:br>
              <a:rPr lang="en-US" sz="8800" dirty="0"/>
            </a:br>
            <a:r>
              <a:rPr lang="en-US" sz="8800" dirty="0"/>
              <a:t>Context Sensitivity</a:t>
            </a:r>
          </a:p>
        </p:txBody>
      </p:sp>
    </p:spTree>
    <p:extLst>
      <p:ext uri="{BB962C8B-B14F-4D97-AF65-F5344CB8AC3E}">
        <p14:creationId xmlns:p14="http://schemas.microsoft.com/office/powerpoint/2010/main" val="15198766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66ED2DF-2527-CD0E-34E1-D391DEF1A0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8000" dirty="0"/>
              <a:t>Avoids sharp corners</a:t>
            </a:r>
          </a:p>
        </p:txBody>
      </p:sp>
    </p:spTree>
    <p:extLst>
      <p:ext uri="{BB962C8B-B14F-4D97-AF65-F5344CB8AC3E}">
        <p14:creationId xmlns:p14="http://schemas.microsoft.com/office/powerpoint/2010/main" val="22651213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B362E01-3BA6-73E0-A736-B235A42810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8000" dirty="0"/>
              <a:t>Linear Data-flow</a:t>
            </a:r>
            <a:br>
              <a:rPr lang="en-US" sz="8000" dirty="0"/>
            </a:br>
            <a:r>
              <a:rPr lang="en-US" sz="8000" dirty="0"/>
              <a:t>“Micro pass”</a:t>
            </a:r>
          </a:p>
        </p:txBody>
      </p:sp>
    </p:spTree>
    <p:extLst>
      <p:ext uri="{BB962C8B-B14F-4D97-AF65-F5344CB8AC3E}">
        <p14:creationId xmlns:p14="http://schemas.microsoft.com/office/powerpoint/2010/main" val="1616781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2B29759-A893-6E4A-1180-65EA3F5E36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0293184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17A89B3-9635-10B2-399A-24F6D546FF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8800" dirty="0"/>
              <a:t>Linearize the Grammar Dependencies</a:t>
            </a:r>
          </a:p>
        </p:txBody>
      </p:sp>
    </p:spTree>
    <p:extLst>
      <p:ext uri="{BB962C8B-B14F-4D97-AF65-F5344CB8AC3E}">
        <p14:creationId xmlns:p14="http://schemas.microsoft.com/office/powerpoint/2010/main" val="28146701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2D126AE-D913-41E2-86AF-9160B317B7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800" dirty="0">
                <a:latin typeface="APL385 Unicode" panose="020B0709000202000203" pitchFamily="49" charset="0"/>
              </a:rPr>
              <a:t>S   ← (Par | </a:t>
            </a:r>
            <a:r>
              <a:rPr lang="en-US" sz="4800" dirty="0" err="1">
                <a:latin typeface="APL385 Unicode" panose="020B0709000202000203" pitchFamily="49" charset="0"/>
              </a:rPr>
              <a:t>Brk</a:t>
            </a:r>
            <a:r>
              <a:rPr lang="en-US" sz="4800" dirty="0">
                <a:latin typeface="APL385 Unicode" panose="020B0709000202000203" pitchFamily="49" charset="0"/>
              </a:rPr>
              <a:t> | char) S | ∊</a:t>
            </a:r>
          </a:p>
          <a:p>
            <a:pPr algn="l"/>
            <a:r>
              <a:rPr lang="en-US" sz="4800" dirty="0">
                <a:latin typeface="APL385 Unicode" panose="020B0709000202000203" pitchFamily="49" charset="0"/>
              </a:rPr>
              <a:t>Par ← ‘(‘ S ‘)’</a:t>
            </a:r>
          </a:p>
          <a:p>
            <a:pPr algn="l"/>
            <a:r>
              <a:rPr lang="en-US" sz="4800" dirty="0" err="1">
                <a:latin typeface="APL385 Unicode" panose="020B0709000202000203" pitchFamily="49" charset="0"/>
              </a:rPr>
              <a:t>Brk</a:t>
            </a:r>
            <a:r>
              <a:rPr lang="en-US" sz="4800" dirty="0">
                <a:latin typeface="APL385 Unicode" panose="020B0709000202000203" pitchFamily="49" charset="0"/>
              </a:rPr>
              <a:t> ← ‘[‘ S ‘]’</a:t>
            </a:r>
          </a:p>
        </p:txBody>
      </p:sp>
    </p:spTree>
    <p:extLst>
      <p:ext uri="{BB962C8B-B14F-4D97-AF65-F5344CB8AC3E}">
        <p14:creationId xmlns:p14="http://schemas.microsoft.com/office/powerpoint/2010/main" val="41154870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C09ABF8-7B1E-4D47-A03D-46794CA838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sz="2400" dirty="0">
                <a:latin typeface="APL385 Unicode" panose="020B0709000202000203" pitchFamily="49" charset="0"/>
              </a:rPr>
              <a:t>      x←'</a:t>
            </a:r>
            <a:r>
              <a:rPr lang="en-US" sz="2400" dirty="0" err="1">
                <a:latin typeface="APL385 Unicode" panose="020B0709000202000203" pitchFamily="49" charset="0"/>
              </a:rPr>
              <a:t>kdfl</a:t>
            </a:r>
            <a:r>
              <a:rPr lang="en-US" sz="2400" dirty="0">
                <a:latin typeface="APL385 Unicode" panose="020B0709000202000203" pitchFamily="49" charset="0"/>
              </a:rPr>
              <a:t>(</a:t>
            </a:r>
            <a:r>
              <a:rPr lang="en-US" sz="2400" dirty="0" err="1">
                <a:latin typeface="APL385 Unicode" panose="020B0709000202000203" pitchFamily="49" charset="0"/>
              </a:rPr>
              <a:t>kkdf</a:t>
            </a:r>
            <a:r>
              <a:rPr lang="en-US" sz="2400" dirty="0">
                <a:latin typeface="APL385 Unicode" panose="020B0709000202000203" pitchFamily="49" charset="0"/>
              </a:rPr>
              <a:t>(</a:t>
            </a:r>
            <a:r>
              <a:rPr lang="en-US" sz="2400" dirty="0" err="1">
                <a:latin typeface="APL385 Unicode" panose="020B0709000202000203" pitchFamily="49" charset="0"/>
              </a:rPr>
              <a:t>ksdk</a:t>
            </a:r>
            <a:r>
              <a:rPr lang="en-US" sz="2400" dirty="0">
                <a:latin typeface="APL385 Unicode" panose="020B0709000202000203" pitchFamily="49" charset="0"/>
              </a:rPr>
              <a:t>[</a:t>
            </a:r>
            <a:r>
              <a:rPr lang="en-US" sz="2400" dirty="0" err="1">
                <a:latin typeface="APL385 Unicode" panose="020B0709000202000203" pitchFamily="49" charset="0"/>
              </a:rPr>
              <a:t>ksd</a:t>
            </a:r>
            <a:r>
              <a:rPr lang="en-US" sz="2400" dirty="0">
                <a:latin typeface="APL385 Unicode" panose="020B0709000202000203" pitchFamily="49" charset="0"/>
              </a:rPr>
              <a:t>(</a:t>
            </a:r>
            <a:r>
              <a:rPr lang="en-US" sz="2400" dirty="0" err="1">
                <a:latin typeface="APL385 Unicode" panose="020B0709000202000203" pitchFamily="49" charset="0"/>
              </a:rPr>
              <a:t>ksfl</a:t>
            </a:r>
            <a:r>
              <a:rPr lang="en-US" sz="2400" dirty="0">
                <a:latin typeface="APL385 Unicode" panose="020B0709000202000203" pitchFamily="49" charset="0"/>
              </a:rPr>
              <a:t>]</a:t>
            </a:r>
            <a:r>
              <a:rPr lang="en-US" sz="2400" dirty="0" err="1">
                <a:latin typeface="APL385 Unicode" panose="020B0709000202000203" pitchFamily="49" charset="0"/>
              </a:rPr>
              <a:t>ksk</a:t>
            </a:r>
            <a:r>
              <a:rPr lang="en-US" sz="2400" dirty="0">
                <a:latin typeface="APL385 Unicode" panose="020B0709000202000203" pitchFamily="49" charset="0"/>
              </a:rPr>
              <a:t>)</a:t>
            </a:r>
            <a:r>
              <a:rPr lang="en-US" sz="2400" dirty="0" err="1">
                <a:latin typeface="APL385 Unicode" panose="020B0709000202000203" pitchFamily="49" charset="0"/>
              </a:rPr>
              <a:t>ksd</a:t>
            </a:r>
            <a:r>
              <a:rPr lang="en-US" sz="2400" dirty="0">
                <a:latin typeface="APL385 Unicode" panose="020B0709000202000203" pitchFamily="49" charset="0"/>
              </a:rPr>
              <a:t>))'</a:t>
            </a:r>
          </a:p>
          <a:p>
            <a:pPr algn="l">
              <a:spcBef>
                <a:spcPts val="0"/>
              </a:spcBef>
            </a:pPr>
            <a:r>
              <a:rPr lang="en-US" sz="2400" dirty="0">
                <a:latin typeface="APL385 Unicode" panose="020B0709000202000203" pitchFamily="49" charset="0"/>
              </a:rPr>
              <a:t>      d←+⍀(</a:t>
            </a:r>
            <a:r>
              <a:rPr lang="en-US" sz="2400" dirty="0" err="1">
                <a:latin typeface="APL385 Unicode" panose="020B0709000202000203" pitchFamily="49" charset="0"/>
              </a:rPr>
              <a:t>o←x</a:t>
            </a:r>
            <a:r>
              <a:rPr lang="en-US" sz="2400" dirty="0">
                <a:latin typeface="APL385 Unicode" panose="020B0709000202000203" pitchFamily="49" charset="0"/>
              </a:rPr>
              <a:t>∊'([')+-</a:t>
            </a:r>
            <a:r>
              <a:rPr lang="en-US" sz="2400" dirty="0" err="1">
                <a:latin typeface="APL385 Unicode" panose="020B0709000202000203" pitchFamily="49" charset="0"/>
              </a:rPr>
              <a:t>c←x</a:t>
            </a:r>
            <a:r>
              <a:rPr lang="en-US" sz="2400" dirty="0">
                <a:latin typeface="APL385 Unicode" panose="020B0709000202000203" pitchFamily="49" charset="0"/>
              </a:rPr>
              <a:t>∊')]'</a:t>
            </a:r>
          </a:p>
          <a:p>
            <a:pPr algn="l">
              <a:spcBef>
                <a:spcPts val="0"/>
              </a:spcBef>
            </a:pPr>
            <a:r>
              <a:rPr lang="en-US" sz="2400" dirty="0">
                <a:latin typeface="APL385 Unicode" panose="020B0709000202000203" pitchFamily="49" charset="0"/>
              </a:rPr>
              <a:t>      2{p[⍵]←⍺[⍺⍸⍵]}⌿⊢∘⊂⌸¯1⌽d⊣p←⍳≢d</a:t>
            </a:r>
          </a:p>
          <a:p>
            <a:pPr algn="l">
              <a:spcBef>
                <a:spcPts val="0"/>
              </a:spcBef>
            </a:pPr>
            <a:r>
              <a:rPr lang="en-US" sz="2400" dirty="0">
                <a:latin typeface="APL385 Unicode" panose="020B0709000202000203" pitchFamily="49" charset="0"/>
              </a:rPr>
              <a:t>      ⍉</a:t>
            </a:r>
            <a:r>
              <a:rPr lang="en-US" sz="2400" dirty="0" err="1">
                <a:latin typeface="APL385 Unicode" panose="020B0709000202000203" pitchFamily="49" charset="0"/>
              </a:rPr>
              <a:t>x,⍪x</a:t>
            </a:r>
            <a:r>
              <a:rPr lang="en-US" sz="2400" dirty="0">
                <a:latin typeface="APL385 Unicode" panose="020B0709000202000203" pitchFamily="49" charset="0"/>
              </a:rPr>
              <a:t>[p]</a:t>
            </a:r>
          </a:p>
          <a:p>
            <a:pPr algn="l">
              <a:spcBef>
                <a:spcPts val="0"/>
              </a:spcBef>
            </a:pPr>
            <a:r>
              <a:rPr lang="en-US" sz="2400" dirty="0" err="1">
                <a:latin typeface="APL385 Unicode" panose="020B0709000202000203" pitchFamily="49" charset="0"/>
              </a:rPr>
              <a:t>kdfl</a:t>
            </a:r>
            <a:r>
              <a:rPr lang="en-US" sz="2400" dirty="0">
                <a:latin typeface="APL385 Unicode" panose="020B0709000202000203" pitchFamily="49" charset="0"/>
              </a:rPr>
              <a:t>(</a:t>
            </a:r>
            <a:r>
              <a:rPr lang="en-US" sz="2400" dirty="0" err="1">
                <a:latin typeface="APL385 Unicode" panose="020B0709000202000203" pitchFamily="49" charset="0"/>
              </a:rPr>
              <a:t>kkdf</a:t>
            </a:r>
            <a:r>
              <a:rPr lang="en-US" sz="2400" dirty="0">
                <a:latin typeface="APL385 Unicode" panose="020B0709000202000203" pitchFamily="49" charset="0"/>
              </a:rPr>
              <a:t>(</a:t>
            </a:r>
            <a:r>
              <a:rPr lang="en-US" sz="2400" dirty="0" err="1">
                <a:latin typeface="APL385 Unicode" panose="020B0709000202000203" pitchFamily="49" charset="0"/>
              </a:rPr>
              <a:t>ksdk</a:t>
            </a:r>
            <a:r>
              <a:rPr lang="en-US" sz="2400" dirty="0">
                <a:latin typeface="APL385 Unicode" panose="020B0709000202000203" pitchFamily="49" charset="0"/>
              </a:rPr>
              <a:t>[</a:t>
            </a:r>
            <a:r>
              <a:rPr lang="en-US" sz="2400" dirty="0" err="1">
                <a:latin typeface="APL385 Unicode" panose="020B0709000202000203" pitchFamily="49" charset="0"/>
              </a:rPr>
              <a:t>ksd</a:t>
            </a:r>
            <a:r>
              <a:rPr lang="en-US" sz="2400" dirty="0">
                <a:latin typeface="APL385 Unicode" panose="020B0709000202000203" pitchFamily="49" charset="0"/>
              </a:rPr>
              <a:t>(</a:t>
            </a:r>
            <a:r>
              <a:rPr lang="en-US" sz="2400" dirty="0" err="1">
                <a:latin typeface="APL385 Unicode" panose="020B0709000202000203" pitchFamily="49" charset="0"/>
              </a:rPr>
              <a:t>ksfl</a:t>
            </a:r>
            <a:r>
              <a:rPr lang="en-US" sz="2400" b="1" dirty="0">
                <a:highlight>
                  <a:srgbClr val="FF0000"/>
                </a:highlight>
                <a:latin typeface="APL385 Unicode" panose="020B0709000202000203" pitchFamily="49" charset="0"/>
              </a:rPr>
              <a:t>]</a:t>
            </a:r>
            <a:r>
              <a:rPr lang="en-US" sz="2400" dirty="0" err="1">
                <a:latin typeface="APL385 Unicode" panose="020B0709000202000203" pitchFamily="49" charset="0"/>
              </a:rPr>
              <a:t>ksk</a:t>
            </a:r>
            <a:r>
              <a:rPr lang="en-US" sz="2400" b="1" dirty="0">
                <a:highlight>
                  <a:srgbClr val="FF0000"/>
                </a:highlight>
                <a:latin typeface="APL385 Unicode" panose="020B0709000202000203" pitchFamily="49" charset="0"/>
              </a:rPr>
              <a:t>)</a:t>
            </a:r>
            <a:r>
              <a:rPr lang="en-US" sz="2400" dirty="0" err="1">
                <a:latin typeface="APL385 Unicode" panose="020B0709000202000203" pitchFamily="49" charset="0"/>
              </a:rPr>
              <a:t>ksd</a:t>
            </a:r>
            <a:r>
              <a:rPr lang="en-US" sz="2400" dirty="0">
                <a:latin typeface="APL385 Unicode" panose="020B0709000202000203" pitchFamily="49" charset="0"/>
              </a:rPr>
              <a:t>))</a:t>
            </a:r>
          </a:p>
          <a:p>
            <a:pPr algn="l">
              <a:spcBef>
                <a:spcPts val="0"/>
              </a:spcBef>
            </a:pPr>
            <a:r>
              <a:rPr lang="en-US" sz="2400" dirty="0" err="1">
                <a:latin typeface="APL385 Unicode" panose="020B0709000202000203" pitchFamily="49" charset="0"/>
              </a:rPr>
              <a:t>kdfl</a:t>
            </a:r>
            <a:r>
              <a:rPr lang="en-US" sz="2400" dirty="0">
                <a:latin typeface="APL385 Unicode" panose="020B0709000202000203" pitchFamily="49" charset="0"/>
              </a:rPr>
              <a:t>((((((((((([[[[((((</a:t>
            </a:r>
            <a:r>
              <a:rPr lang="en-US" sz="2400" b="1" dirty="0">
                <a:highlight>
                  <a:srgbClr val="FF0000"/>
                </a:highlight>
                <a:latin typeface="APL385 Unicode" panose="020B0709000202000203" pitchFamily="49" charset="0"/>
              </a:rPr>
              <a:t>(</a:t>
            </a:r>
            <a:r>
              <a:rPr lang="en-US" sz="2400" dirty="0">
                <a:latin typeface="APL385 Unicode" panose="020B0709000202000203" pitchFamily="49" charset="0"/>
              </a:rPr>
              <a:t>[[[</a:t>
            </a:r>
            <a:r>
              <a:rPr lang="en-US" sz="2400" b="1" dirty="0">
                <a:highlight>
                  <a:srgbClr val="FF0000"/>
                </a:highlight>
                <a:latin typeface="APL385 Unicode" panose="020B0709000202000203" pitchFamily="49" charset="0"/>
              </a:rPr>
              <a:t>[</a:t>
            </a:r>
            <a:r>
              <a:rPr lang="en-US" sz="2400" dirty="0">
                <a:latin typeface="APL385 Unicode" panose="020B0709000202000203" pitchFamily="49" charset="0"/>
              </a:rPr>
              <a:t>(((((</a:t>
            </a:r>
          </a:p>
          <a:p>
            <a:pPr algn="l">
              <a:spcBef>
                <a:spcPts val="0"/>
              </a:spcBef>
            </a:pPr>
            <a:r>
              <a:rPr lang="en-US" sz="2400" dirty="0">
                <a:latin typeface="APL385 Unicode" panose="020B0709000202000203" pitchFamily="49" charset="0"/>
              </a:rPr>
              <a:t>      </a:t>
            </a:r>
            <a:r>
              <a:rPr lang="fr-FR" sz="2400" dirty="0">
                <a:latin typeface="APL385 Unicode" panose="020B0709000202000203" pitchFamily="49" charset="0"/>
              </a:rPr>
              <a:t>⊃'()'∧.=c∘⌿¨x[p]x</a:t>
            </a:r>
          </a:p>
          <a:p>
            <a:pPr algn="l">
              <a:spcBef>
                <a:spcPts val="0"/>
              </a:spcBef>
            </a:pPr>
            <a:r>
              <a:rPr lang="en-US" sz="2400" dirty="0">
                <a:latin typeface="APL385 Unicode" panose="020B0709000202000203" pitchFamily="49" charset="0"/>
              </a:rPr>
              <a:t>0 0 1 1</a:t>
            </a:r>
          </a:p>
          <a:p>
            <a:pPr algn="l">
              <a:spcBef>
                <a:spcPts val="0"/>
              </a:spcBef>
            </a:pPr>
            <a:r>
              <a:rPr lang="en-US" sz="2400" dirty="0">
                <a:latin typeface="APL385 Unicode" panose="020B0709000202000203" pitchFamily="49" charset="0"/>
              </a:rPr>
              <a:t>      </a:t>
            </a:r>
            <a:r>
              <a:rPr lang="en-US" sz="2400" dirty="0" err="1">
                <a:latin typeface="APL385 Unicode" panose="020B0709000202000203" pitchFamily="49" charset="0"/>
              </a:rPr>
              <a:t>codfns</a:t>
            </a:r>
            <a:r>
              <a:rPr lang="en-US" sz="2400" dirty="0">
                <a:latin typeface="APL385 Unicode" panose="020B0709000202000203" pitchFamily="49" charset="0"/>
              </a:rPr>
              <a:t>.(</a:t>
            </a:r>
            <a:r>
              <a:rPr lang="en-US" sz="2400" dirty="0" err="1">
                <a:latin typeface="APL385 Unicode" panose="020B0709000202000203" pitchFamily="49" charset="0"/>
              </a:rPr>
              <a:t>dwv</a:t>
            </a:r>
            <a:r>
              <a:rPr lang="en-US" sz="2400" dirty="0">
                <a:latin typeface="APL385 Unicode" panose="020B0709000202000203" pitchFamily="49" charset="0"/>
              </a:rPr>
              <a:t> pp3) p</a:t>
            </a:r>
          </a:p>
          <a:p>
            <a:pPr algn="l">
              <a:spcBef>
                <a:spcPts val="0"/>
              </a:spcBef>
            </a:pPr>
            <a:r>
              <a:rPr lang="en-US" sz="2400" dirty="0">
                <a:latin typeface="APL385 Unicode" panose="020B0709000202000203" pitchFamily="49" charset="0"/>
              </a:rPr>
              <a:t> ○  ○  ○  ○  ○                                                 </a:t>
            </a:r>
          </a:p>
          <a:p>
            <a:pPr algn="l">
              <a:spcBef>
                <a:spcPts val="0"/>
              </a:spcBef>
            </a:pPr>
            <a:r>
              <a:rPr lang="en-US" sz="2400" dirty="0">
                <a:latin typeface="APL385 Unicode" panose="020B0709000202000203" pitchFamily="49" charset="0"/>
              </a:rPr>
              <a:t>             ├─┬─┬─┬─┬───────────────────────────────────────┐ </a:t>
            </a:r>
          </a:p>
          <a:p>
            <a:pPr algn="l">
              <a:spcBef>
                <a:spcPts val="0"/>
              </a:spcBef>
            </a:pPr>
            <a:r>
              <a:rPr lang="en-US" sz="2400" dirty="0">
                <a:latin typeface="APL385 Unicode" panose="020B0709000202000203" pitchFamily="49" charset="0"/>
              </a:rPr>
              <a:t>             ○ ○ ○ ○ ○                                       ○ </a:t>
            </a:r>
          </a:p>
          <a:p>
            <a:pPr algn="l">
              <a:spcBef>
                <a:spcPts val="0"/>
              </a:spcBef>
            </a:pPr>
            <a:r>
              <a:rPr lang="en-US" sz="2400" dirty="0">
                <a:latin typeface="APL385 Unicode" panose="020B0709000202000203" pitchFamily="49" charset="0"/>
              </a:rPr>
              <a:t>                     ├─┬─┬─┬─┬───────────────────────┬─┬─┬─┐   </a:t>
            </a:r>
          </a:p>
          <a:p>
            <a:pPr algn="l">
              <a:spcBef>
                <a:spcPts val="0"/>
              </a:spcBef>
            </a:pPr>
            <a:r>
              <a:rPr lang="en-US" sz="2400" dirty="0">
                <a:latin typeface="APL385 Unicode" panose="020B0709000202000203" pitchFamily="49" charset="0"/>
              </a:rPr>
              <a:t>                     ○ ○ ○ ○ ○                       ○ ○ ○ ○   </a:t>
            </a:r>
          </a:p>
          <a:p>
            <a:pPr algn="l">
              <a:spcBef>
                <a:spcPts val="0"/>
              </a:spcBef>
            </a:pPr>
            <a:r>
              <a:rPr lang="en-US" sz="2400" dirty="0">
                <a:latin typeface="APL385 Unicode" panose="020B0709000202000203" pitchFamily="49" charset="0"/>
              </a:rPr>
              <a:t>                             ├─┬─┬─┬─────────┬─┬─┬─┐           </a:t>
            </a:r>
          </a:p>
          <a:p>
            <a:pPr algn="l">
              <a:spcBef>
                <a:spcPts val="0"/>
              </a:spcBef>
            </a:pPr>
            <a:r>
              <a:rPr lang="en-US" sz="2400" dirty="0">
                <a:latin typeface="APL385 Unicode" panose="020B0709000202000203" pitchFamily="49" charset="0"/>
              </a:rPr>
              <a:t>                             ○ ○ ○ ○         ○ ○ ○ ○           </a:t>
            </a:r>
          </a:p>
          <a:p>
            <a:pPr algn="l">
              <a:spcBef>
                <a:spcPts val="0"/>
              </a:spcBef>
            </a:pPr>
            <a:r>
              <a:rPr lang="en-US" sz="2400" dirty="0">
                <a:latin typeface="APL385 Unicode" panose="020B0709000202000203" pitchFamily="49" charset="0"/>
              </a:rPr>
              <a:t>                                   ├─┬─┬─┬─┐                   </a:t>
            </a:r>
          </a:p>
          <a:p>
            <a:pPr algn="l">
              <a:spcBef>
                <a:spcPts val="0"/>
              </a:spcBef>
            </a:pPr>
            <a:r>
              <a:rPr lang="en-US" sz="2400" dirty="0">
                <a:latin typeface="APL385 Unicode" panose="020B0709000202000203" pitchFamily="49" charset="0"/>
              </a:rPr>
              <a:t>                                   ○ ○ ○ ○ ○ </a:t>
            </a:r>
          </a:p>
        </p:txBody>
      </p:sp>
    </p:spTree>
    <p:extLst>
      <p:ext uri="{BB962C8B-B14F-4D97-AF65-F5344CB8AC3E}">
        <p14:creationId xmlns:p14="http://schemas.microsoft.com/office/powerpoint/2010/main" val="18304167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E7693CA-6DEC-A21D-35A9-B61D6535F6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numCol="1"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sz="2000" dirty="0" err="1">
                <a:latin typeface="APL385 Unicode" panose="020B0709000202000203" pitchFamily="49" charset="0"/>
              </a:rPr>
              <a:t>PEG'Mop</a:t>
            </a:r>
            <a:r>
              <a:rPr lang="en-US" sz="2000" dirty="0">
                <a:latin typeface="APL385 Unicode" panose="020B0709000202000203" pitchFamily="49" charset="0"/>
              </a:rPr>
              <a:t>    ← </a:t>
            </a:r>
            <a:r>
              <a:rPr lang="en-US" sz="2000" dirty="0" err="1">
                <a:latin typeface="APL385 Unicode" panose="020B0709000202000203" pitchFamily="49" charset="0"/>
              </a:rPr>
              <a:t>Pmop</a:t>
            </a:r>
            <a:r>
              <a:rPr lang="en-US" sz="2000" dirty="0">
                <a:latin typeface="APL385 Unicode" panose="020B0709000202000203" pitchFamily="49" charset="0"/>
              </a:rPr>
              <a:t> , </a:t>
            </a:r>
            <a:r>
              <a:rPr lang="en-US" sz="2000" dirty="0" err="1">
                <a:latin typeface="APL385 Unicode" panose="020B0709000202000203" pitchFamily="49" charset="0"/>
              </a:rPr>
              <a:t>Afx</a:t>
            </a:r>
            <a:r>
              <a:rPr lang="en-US" sz="2000" dirty="0">
                <a:latin typeface="APL385 Unicode" panose="020B0709000202000203" pitchFamily="49" charset="0"/>
              </a:rPr>
              <a:t>                                       : 2O∘⌽         '</a:t>
            </a:r>
          </a:p>
          <a:p>
            <a:pPr algn="l">
              <a:spcBef>
                <a:spcPts val="0"/>
              </a:spcBef>
            </a:pPr>
            <a:r>
              <a:rPr lang="en-US" sz="2000" dirty="0">
                <a:latin typeface="APL385 Unicode" panose="020B0709000202000203" pitchFamily="49" charset="0"/>
              </a:rPr>
              <a:t>PEG'Pdop1  ← dop1                                             : 3P           '</a:t>
            </a:r>
          </a:p>
          <a:p>
            <a:pPr algn="l">
              <a:spcBef>
                <a:spcPts val="0"/>
              </a:spcBef>
            </a:pPr>
            <a:r>
              <a:rPr lang="en-US" sz="2000" dirty="0">
                <a:latin typeface="APL385 Unicode" panose="020B0709000202000203" pitchFamily="49" charset="0"/>
              </a:rPr>
              <a:t>PEG'Dop1   ← Pdop1 , </a:t>
            </a:r>
            <a:r>
              <a:rPr lang="en-US" sz="2000" dirty="0" err="1">
                <a:latin typeface="APL385 Unicode" panose="020B0709000202000203" pitchFamily="49" charset="0"/>
              </a:rPr>
              <a:t>Afx</a:t>
            </a:r>
            <a:r>
              <a:rPr lang="en-US" sz="2000" dirty="0">
                <a:latin typeface="APL385 Unicode" panose="020B0709000202000203" pitchFamily="49" charset="0"/>
              </a:rPr>
              <a:t>                                      : 8O∘⌽         '</a:t>
            </a:r>
          </a:p>
          <a:p>
            <a:pPr algn="l">
              <a:spcBef>
                <a:spcPts val="0"/>
              </a:spcBef>
            </a:pPr>
            <a:r>
              <a:rPr lang="en-US" sz="2000" dirty="0">
                <a:latin typeface="APL385 Unicode" panose="020B0709000202000203" pitchFamily="49" charset="0"/>
              </a:rPr>
              <a:t>PEG'Pdop2  ← dop2                                             : 3P           '</a:t>
            </a:r>
          </a:p>
          <a:p>
            <a:pPr algn="l">
              <a:spcBef>
                <a:spcPts val="0"/>
              </a:spcBef>
            </a:pPr>
            <a:r>
              <a:rPr lang="en-US" sz="2000" dirty="0" err="1">
                <a:latin typeface="APL385 Unicode" panose="020B0709000202000203" pitchFamily="49" charset="0"/>
              </a:rPr>
              <a:t>PEG'Vop</a:t>
            </a:r>
            <a:r>
              <a:rPr lang="en-US" sz="2000" dirty="0">
                <a:latin typeface="APL385 Unicode" panose="020B0709000202000203" pitchFamily="49" charset="0"/>
              </a:rPr>
              <a:t>    ← Atom , Pdop2 , </a:t>
            </a:r>
            <a:r>
              <a:rPr lang="en-US" sz="2000" dirty="0" err="1">
                <a:latin typeface="APL385 Unicode" panose="020B0709000202000203" pitchFamily="49" charset="0"/>
              </a:rPr>
              <a:t>Afx</a:t>
            </a:r>
            <a:r>
              <a:rPr lang="en-US" sz="2000" dirty="0">
                <a:latin typeface="APL385 Unicode" panose="020B0709000202000203" pitchFamily="49" charset="0"/>
              </a:rPr>
              <a:t>                               : 5O∘⌽         '</a:t>
            </a:r>
          </a:p>
          <a:p>
            <a:pPr algn="l">
              <a:spcBef>
                <a:spcPts val="0"/>
              </a:spcBef>
            </a:pPr>
            <a:r>
              <a:rPr lang="en-US" sz="2000" dirty="0">
                <a:latin typeface="APL385 Unicode" panose="020B0709000202000203" pitchFamily="49" charset="0"/>
              </a:rPr>
              <a:t>PEG'Pdop3  ← dop3                                             : 3P           '</a:t>
            </a:r>
          </a:p>
          <a:p>
            <a:pPr algn="l">
              <a:spcBef>
                <a:spcPts val="0"/>
              </a:spcBef>
            </a:pPr>
            <a:r>
              <a:rPr lang="en-US" sz="2000" dirty="0">
                <a:latin typeface="APL385 Unicode" panose="020B0709000202000203" pitchFamily="49" charset="0"/>
              </a:rPr>
              <a:t>PEG'Dop3   ← Pdop3 , Atom                                     : 7O∘⌽         '</a:t>
            </a:r>
          </a:p>
          <a:p>
            <a:pPr algn="l">
              <a:spcBef>
                <a:spcPts val="0"/>
              </a:spcBef>
            </a:pPr>
            <a:r>
              <a:rPr lang="en-US" sz="2000" dirty="0" err="1">
                <a:latin typeface="APL385 Unicode" panose="020B0709000202000203" pitchFamily="49" charset="0"/>
              </a:rPr>
              <a:t>PEG'Bop</a:t>
            </a:r>
            <a:r>
              <a:rPr lang="en-US" sz="2000" dirty="0">
                <a:latin typeface="APL385 Unicode" panose="020B0709000202000203" pitchFamily="49" charset="0"/>
              </a:rPr>
              <a:t>    ← </a:t>
            </a:r>
            <a:r>
              <a:rPr lang="en-US" sz="2000" dirty="0" err="1">
                <a:latin typeface="APL385 Unicode" panose="020B0709000202000203" pitchFamily="49" charset="0"/>
              </a:rPr>
              <a:t>rbrk</a:t>
            </a:r>
            <a:r>
              <a:rPr lang="en-US" sz="2000" dirty="0">
                <a:latin typeface="APL385 Unicode" panose="020B0709000202000203" pitchFamily="49" charset="0"/>
              </a:rPr>
              <a:t> , Ex , </a:t>
            </a:r>
            <a:r>
              <a:rPr lang="en-US" sz="2000" dirty="0" err="1">
                <a:latin typeface="APL385 Unicode" panose="020B0709000202000203" pitchFamily="49" charset="0"/>
              </a:rPr>
              <a:t>lbrk</a:t>
            </a:r>
            <a:r>
              <a:rPr lang="en-US" sz="2000" dirty="0">
                <a:latin typeface="APL385 Unicode" panose="020B0709000202000203" pitchFamily="49" charset="0"/>
              </a:rPr>
              <a:t> , (4 </a:t>
            </a:r>
            <a:r>
              <a:rPr lang="en-US" sz="2000" dirty="0" err="1">
                <a:latin typeface="APL385 Unicode" panose="020B0709000202000203" pitchFamily="49" charset="0"/>
              </a:rPr>
              <a:t>Lbrk</a:t>
            </a:r>
            <a:r>
              <a:rPr lang="en-US" sz="2000" dirty="0">
                <a:latin typeface="APL385 Unicode" panose="020B0709000202000203" pitchFamily="49" charset="0"/>
              </a:rPr>
              <a:t>) , </a:t>
            </a:r>
            <a:r>
              <a:rPr lang="en-US" sz="2000" dirty="0" err="1">
                <a:latin typeface="APL385 Unicode" panose="020B0709000202000203" pitchFamily="49" charset="0"/>
              </a:rPr>
              <a:t>Afx</a:t>
            </a:r>
            <a:r>
              <a:rPr lang="en-US" sz="2000" dirty="0">
                <a:latin typeface="APL385 Unicode" panose="020B0709000202000203" pitchFamily="49" charset="0"/>
              </a:rPr>
              <a:t>                : 5O∘⌽         '</a:t>
            </a:r>
          </a:p>
          <a:p>
            <a:pPr algn="l">
              <a:spcBef>
                <a:spcPts val="0"/>
              </a:spcBef>
            </a:pPr>
            <a:r>
              <a:rPr lang="en-US" sz="2000" dirty="0" err="1">
                <a:latin typeface="APL385 Unicode" panose="020B0709000202000203" pitchFamily="49" charset="0"/>
              </a:rPr>
              <a:t>PEG'JotDP</a:t>
            </a:r>
            <a:r>
              <a:rPr lang="en-US" sz="2000" dirty="0">
                <a:latin typeface="APL385 Unicode" panose="020B0709000202000203" pitchFamily="49" charset="0"/>
              </a:rPr>
              <a:t>  ← dot , jot                                        : 3P∘⌽         '</a:t>
            </a:r>
          </a:p>
          <a:p>
            <a:pPr algn="l">
              <a:spcBef>
                <a:spcPts val="0"/>
              </a:spcBef>
            </a:pPr>
            <a:r>
              <a:rPr lang="en-US" sz="2000" dirty="0" err="1">
                <a:latin typeface="APL385 Unicode" panose="020B0709000202000203" pitchFamily="49" charset="0"/>
              </a:rPr>
              <a:t>PEG'JotDot</a:t>
            </a:r>
            <a:r>
              <a:rPr lang="en-US" sz="2000" dirty="0">
                <a:latin typeface="APL385 Unicode" panose="020B0709000202000203" pitchFamily="49" charset="0"/>
              </a:rPr>
              <a:t> ← </a:t>
            </a:r>
            <a:r>
              <a:rPr lang="en-US" sz="2000" dirty="0" err="1">
                <a:latin typeface="APL385 Unicode" panose="020B0709000202000203" pitchFamily="49" charset="0"/>
              </a:rPr>
              <a:t>Fnp</a:t>
            </a:r>
            <a:r>
              <a:rPr lang="en-US" sz="2000" dirty="0">
                <a:latin typeface="APL385 Unicode" panose="020B0709000202000203" pitchFamily="49" charset="0"/>
              </a:rPr>
              <a:t> , </a:t>
            </a:r>
            <a:r>
              <a:rPr lang="en-US" sz="2000" dirty="0" err="1">
                <a:latin typeface="APL385 Unicode" panose="020B0709000202000203" pitchFamily="49" charset="0"/>
              </a:rPr>
              <a:t>JotDP</a:t>
            </a:r>
            <a:r>
              <a:rPr lang="en-US" sz="2000" dirty="0">
                <a:latin typeface="APL385 Unicode" panose="020B0709000202000203" pitchFamily="49" charset="0"/>
              </a:rPr>
              <a:t>                                      : 2O           '</a:t>
            </a:r>
          </a:p>
          <a:p>
            <a:pPr algn="l">
              <a:spcBef>
                <a:spcPts val="0"/>
              </a:spcBef>
            </a:pPr>
            <a:r>
              <a:rPr lang="en-US" sz="2000" dirty="0" err="1">
                <a:latin typeface="APL385 Unicode" panose="020B0709000202000203" pitchFamily="49" charset="0"/>
              </a:rPr>
              <a:t>PEG'Fop</a:t>
            </a:r>
            <a:r>
              <a:rPr lang="en-US" sz="2000" dirty="0">
                <a:latin typeface="APL385 Unicode" panose="020B0709000202000203" pitchFamily="49" charset="0"/>
              </a:rPr>
              <a:t>    ← </a:t>
            </a:r>
            <a:r>
              <a:rPr lang="en-US" sz="2000" dirty="0" err="1">
                <a:latin typeface="APL385 Unicode" panose="020B0709000202000203" pitchFamily="49" charset="0"/>
              </a:rPr>
              <a:t>Fnp</a:t>
            </a:r>
            <a:r>
              <a:rPr lang="en-US" sz="2000" dirty="0">
                <a:latin typeface="APL385 Unicode" panose="020B0709000202000203" pitchFamily="49" charset="0"/>
              </a:rPr>
              <a:t> , (Dop1 | Dop3 ?)                            : </a:t>
            </a:r>
            <a:r>
              <a:rPr lang="en-US" sz="2000" dirty="0" err="1">
                <a:latin typeface="APL385 Unicode" panose="020B0709000202000203" pitchFamily="49" charset="0"/>
              </a:rPr>
              <a:t>MkAST</a:t>
            </a:r>
            <a:r>
              <a:rPr lang="en-US" sz="2000" dirty="0">
                <a:latin typeface="APL385 Unicode" panose="020B0709000202000203" pitchFamily="49" charset="0"/>
              </a:rPr>
              <a:t>        ‘</a:t>
            </a:r>
          </a:p>
          <a:p>
            <a:pPr algn="l">
              <a:spcBef>
                <a:spcPts val="0"/>
              </a:spcBef>
            </a:pPr>
            <a:r>
              <a:rPr lang="en-US" sz="2000" dirty="0" err="1">
                <a:latin typeface="APL385 Unicode" panose="020B0709000202000203" pitchFamily="49" charset="0"/>
              </a:rPr>
              <a:t>PEG'Afx</a:t>
            </a:r>
            <a:r>
              <a:rPr lang="en-US" sz="2000" dirty="0">
                <a:latin typeface="APL385 Unicode" panose="020B0709000202000203" pitchFamily="49" charset="0"/>
              </a:rPr>
              <a:t>    ← Mop | </a:t>
            </a:r>
            <a:r>
              <a:rPr lang="en-US" sz="2000" dirty="0" err="1">
                <a:latin typeface="APL385 Unicode" panose="020B0709000202000203" pitchFamily="49" charset="0"/>
              </a:rPr>
              <a:t>JotDot</a:t>
            </a:r>
            <a:r>
              <a:rPr lang="en-US" sz="2000" dirty="0">
                <a:latin typeface="APL385 Unicode" panose="020B0709000202000203" pitchFamily="49" charset="0"/>
              </a:rPr>
              <a:t> | Fop | </a:t>
            </a:r>
            <a:r>
              <a:rPr lang="en-US" sz="2000" dirty="0" err="1">
                <a:latin typeface="APL385 Unicode" panose="020B0709000202000203" pitchFamily="49" charset="0"/>
              </a:rPr>
              <a:t>Vop</a:t>
            </a:r>
            <a:r>
              <a:rPr lang="en-US" sz="2000" dirty="0">
                <a:latin typeface="APL385 Unicode" panose="020B0709000202000203" pitchFamily="49" charset="0"/>
              </a:rPr>
              <a:t> | Bop                                  '</a:t>
            </a:r>
          </a:p>
          <a:p>
            <a:pPr algn="l">
              <a:spcBef>
                <a:spcPts val="0"/>
              </a:spcBef>
            </a:pPr>
            <a:r>
              <a:rPr lang="en-US" sz="2000" dirty="0" err="1">
                <a:latin typeface="APL385 Unicode" panose="020B0709000202000203" pitchFamily="49" charset="0"/>
              </a:rPr>
              <a:t>PEG'Trn</a:t>
            </a:r>
            <a:r>
              <a:rPr lang="en-US" sz="2000" dirty="0">
                <a:latin typeface="APL385 Unicode" panose="020B0709000202000203" pitchFamily="49" charset="0"/>
              </a:rPr>
              <a:t>    ← </a:t>
            </a:r>
            <a:r>
              <a:rPr lang="en-US" sz="2000" dirty="0" err="1">
                <a:latin typeface="APL385 Unicode" panose="020B0709000202000203" pitchFamily="49" charset="0"/>
              </a:rPr>
              <a:t>Afx</a:t>
            </a:r>
            <a:r>
              <a:rPr lang="en-US" sz="2000" dirty="0">
                <a:latin typeface="APL385 Unicode" panose="020B0709000202000203" pitchFamily="49" charset="0"/>
              </a:rPr>
              <a:t> , (</a:t>
            </a:r>
            <a:r>
              <a:rPr lang="en-US" sz="2000" dirty="0" err="1">
                <a:latin typeface="APL385 Unicode" panose="020B0709000202000203" pitchFamily="49" charset="0"/>
              </a:rPr>
              <a:t>Afx</a:t>
            </a:r>
            <a:r>
              <a:rPr lang="en-US" sz="2000" dirty="0">
                <a:latin typeface="APL385 Unicode" panose="020B0709000202000203" pitchFamily="49" charset="0"/>
              </a:rPr>
              <a:t> | </a:t>
            </a:r>
            <a:r>
              <a:rPr lang="en-US" sz="2000" dirty="0" err="1">
                <a:latin typeface="APL385 Unicode" panose="020B0709000202000203" pitchFamily="49" charset="0"/>
              </a:rPr>
              <a:t>Idx</a:t>
            </a:r>
            <a:r>
              <a:rPr lang="en-US" sz="2000" dirty="0">
                <a:latin typeface="APL385 Unicode" panose="020B0709000202000203" pitchFamily="49" charset="0"/>
              </a:rPr>
              <a:t> | Atom , (∇ ?) ?)               : 5F∘⌽         '</a:t>
            </a:r>
          </a:p>
          <a:p>
            <a:pPr algn="l">
              <a:spcBef>
                <a:spcPts val="0"/>
              </a:spcBef>
            </a:pPr>
            <a:r>
              <a:rPr lang="en-US" sz="2000" dirty="0" err="1">
                <a:latin typeface="APL385 Unicode" panose="020B0709000202000203" pitchFamily="49" charset="0"/>
              </a:rPr>
              <a:t>PEG'Bind</a:t>
            </a:r>
            <a:r>
              <a:rPr lang="en-US" sz="2000" dirty="0">
                <a:latin typeface="APL385 Unicode" panose="020B0709000202000203" pitchFamily="49" charset="0"/>
              </a:rPr>
              <a:t>   ← gets , Symbol [⍺⍺]                               : ⍺⍺ B         '</a:t>
            </a:r>
          </a:p>
          <a:p>
            <a:pPr algn="l">
              <a:spcBef>
                <a:spcPts val="0"/>
              </a:spcBef>
            </a:pPr>
            <a:r>
              <a:rPr lang="en-US" sz="2000" dirty="0" err="1">
                <a:highlight>
                  <a:srgbClr val="00FFFF"/>
                </a:highlight>
                <a:latin typeface="APL385 Unicode" panose="020B0709000202000203" pitchFamily="49" charset="0"/>
              </a:rPr>
              <a:t>PEG'Gets</a:t>
            </a:r>
            <a:r>
              <a:rPr lang="en-US" sz="2000" dirty="0">
                <a:highlight>
                  <a:srgbClr val="00FFFF"/>
                </a:highlight>
                <a:latin typeface="APL385 Unicode" panose="020B0709000202000203" pitchFamily="49" charset="0"/>
              </a:rPr>
              <a:t>   ← ∊                                                : ⊣⍺⍺ P{,''←''}</a:t>
            </a:r>
            <a:r>
              <a:rPr lang="en-US" sz="2000" dirty="0">
                <a:latin typeface="APL385 Unicode" panose="020B0709000202000203" pitchFamily="49" charset="0"/>
              </a:rPr>
              <a:t>'</a:t>
            </a:r>
          </a:p>
          <a:p>
            <a:pPr algn="l">
              <a:spcBef>
                <a:spcPts val="0"/>
              </a:spcBef>
            </a:pPr>
            <a:r>
              <a:rPr lang="en-US" sz="2000" dirty="0" err="1">
                <a:latin typeface="APL385 Unicode" panose="020B0709000202000203" pitchFamily="49" charset="0"/>
              </a:rPr>
              <a:t>PEG'Mname</a:t>
            </a:r>
            <a:r>
              <a:rPr lang="en-US" sz="2000" dirty="0">
                <a:latin typeface="APL385 Unicode" panose="020B0709000202000203" pitchFamily="49" charset="0"/>
              </a:rPr>
              <a:t>  ← </a:t>
            </a:r>
            <a:r>
              <a:rPr lang="en-US" sz="2000" dirty="0" err="1">
                <a:latin typeface="APL385 Unicode" panose="020B0709000202000203" pitchFamily="49" charset="0"/>
              </a:rPr>
              <a:t>Afx</a:t>
            </a:r>
            <a:r>
              <a:rPr lang="en-US" sz="2000" dirty="0">
                <a:latin typeface="APL385 Unicode" panose="020B0709000202000203" pitchFamily="49" charset="0"/>
              </a:rPr>
              <a:t> , (1 Name)                                   : 4E </a:t>
            </a:r>
            <a:r>
              <a:rPr lang="en-US" sz="2000" dirty="0" err="1">
                <a:latin typeface="APL385 Unicode" panose="020B0709000202000203" pitchFamily="49" charset="0"/>
              </a:rPr>
              <a:t>Atn</a:t>
            </a:r>
            <a:r>
              <a:rPr lang="en-US" sz="2000" dirty="0">
                <a:latin typeface="APL385 Unicode" panose="020B0709000202000203" pitchFamily="49" charset="0"/>
              </a:rPr>
              <a:t>∘⌽     '</a:t>
            </a:r>
          </a:p>
          <a:p>
            <a:pPr algn="l">
              <a:spcBef>
                <a:spcPts val="0"/>
              </a:spcBef>
            </a:pPr>
            <a:r>
              <a:rPr lang="en-US" sz="2000" dirty="0" err="1">
                <a:highlight>
                  <a:srgbClr val="00FFFF"/>
                </a:highlight>
                <a:latin typeface="APL385 Unicode" panose="020B0709000202000203" pitchFamily="49" charset="0"/>
              </a:rPr>
              <a:t>PEG'Ogets</a:t>
            </a:r>
            <a:r>
              <a:rPr lang="en-US" sz="2000" dirty="0">
                <a:highlight>
                  <a:srgbClr val="00FFFF"/>
                </a:highlight>
                <a:latin typeface="APL385 Unicode" panose="020B0709000202000203" pitchFamily="49" charset="0"/>
              </a:rPr>
              <a:t>  ← </a:t>
            </a:r>
            <a:r>
              <a:rPr lang="en-US" sz="2000" dirty="0" err="1">
                <a:highlight>
                  <a:srgbClr val="00FFFF"/>
                </a:highlight>
                <a:latin typeface="APL385 Unicode" panose="020B0709000202000203" pitchFamily="49" charset="0"/>
              </a:rPr>
              <a:t>Afx</a:t>
            </a:r>
            <a:r>
              <a:rPr lang="en-US" sz="2000" dirty="0">
                <a:highlight>
                  <a:srgbClr val="00FFFF"/>
                </a:highlight>
                <a:latin typeface="APL385 Unicode" panose="020B0709000202000203" pitchFamily="49" charset="0"/>
              </a:rPr>
              <a:t> , (3 Gets)                                   : 2O           '</a:t>
            </a:r>
          </a:p>
          <a:p>
            <a:pPr algn="l">
              <a:spcBef>
                <a:spcPts val="0"/>
              </a:spcBef>
            </a:pPr>
            <a:r>
              <a:rPr lang="en-US" sz="2000" dirty="0" err="1">
                <a:latin typeface="APL385 Unicode" panose="020B0709000202000203" pitchFamily="49" charset="0"/>
              </a:rPr>
              <a:t>PEG'Mbrk</a:t>
            </a:r>
            <a:r>
              <a:rPr lang="en-US" sz="2000" dirty="0">
                <a:latin typeface="APL385 Unicode" panose="020B0709000202000203" pitchFamily="49" charset="0"/>
              </a:rPr>
              <a:t>   ← </a:t>
            </a:r>
            <a:r>
              <a:rPr lang="en-US" sz="2000" dirty="0" err="1">
                <a:latin typeface="APL385 Unicode" panose="020B0709000202000203" pitchFamily="49" charset="0"/>
              </a:rPr>
              <a:t>Ogets</a:t>
            </a:r>
            <a:r>
              <a:rPr lang="en-US" sz="2000" dirty="0">
                <a:latin typeface="APL385 Unicode" panose="020B0709000202000203" pitchFamily="49" charset="0"/>
              </a:rPr>
              <a:t> , </a:t>
            </a:r>
            <a:r>
              <a:rPr lang="en-US" sz="2000" dirty="0" err="1">
                <a:latin typeface="APL385 Unicode" panose="020B0709000202000203" pitchFamily="49" charset="0"/>
              </a:rPr>
              <a:t>Brk</a:t>
            </a:r>
            <a:r>
              <a:rPr lang="en-US" sz="2000" dirty="0">
                <a:latin typeface="APL385 Unicode" panose="020B0709000202000203" pitchFamily="49" charset="0"/>
              </a:rPr>
              <a:t> , (1 Name)                           : 4E∘(1∘↓)</a:t>
            </a:r>
            <a:r>
              <a:rPr lang="en-US" sz="2000" dirty="0" err="1">
                <a:latin typeface="APL385 Unicode" panose="020B0709000202000203" pitchFamily="49" charset="0"/>
              </a:rPr>
              <a:t>Atn</a:t>
            </a:r>
            <a:r>
              <a:rPr lang="en-US" sz="2000" dirty="0">
                <a:latin typeface="APL385 Unicode" panose="020B0709000202000203" pitchFamily="49" charset="0"/>
              </a:rPr>
              <a:t>∘⌽'</a:t>
            </a:r>
          </a:p>
          <a:p>
            <a:pPr algn="l">
              <a:spcBef>
                <a:spcPts val="0"/>
              </a:spcBef>
            </a:pPr>
            <a:r>
              <a:rPr lang="en-US" sz="2000" dirty="0" err="1">
                <a:latin typeface="APL385 Unicode" panose="020B0709000202000203" pitchFamily="49" charset="0"/>
              </a:rPr>
              <a:t>PEG'Mget</a:t>
            </a:r>
            <a:r>
              <a:rPr lang="en-US" sz="2000" dirty="0">
                <a:latin typeface="APL385 Unicode" panose="020B0709000202000203" pitchFamily="49" charset="0"/>
              </a:rPr>
              <a:t>   ← </a:t>
            </a:r>
            <a:r>
              <a:rPr lang="en-US" sz="2000" dirty="0" err="1">
                <a:latin typeface="APL385 Unicode" panose="020B0709000202000203" pitchFamily="49" charset="0"/>
              </a:rPr>
              <a:t>Mname</a:t>
            </a:r>
            <a:r>
              <a:rPr lang="en-US" sz="2000" dirty="0">
                <a:latin typeface="APL385 Unicode" panose="020B0709000202000203" pitchFamily="49" charset="0"/>
              </a:rPr>
              <a:t> | </a:t>
            </a:r>
            <a:r>
              <a:rPr lang="en-US" sz="2000" dirty="0" err="1">
                <a:latin typeface="APL385 Unicode" panose="020B0709000202000203" pitchFamily="49" charset="0"/>
              </a:rPr>
              <a:t>Mbrk</a:t>
            </a:r>
            <a:r>
              <a:rPr lang="en-US" sz="2000" dirty="0">
                <a:latin typeface="APL385 Unicode" panose="020B0709000202000203" pitchFamily="49" charset="0"/>
              </a:rPr>
              <a:t>                                                    '</a:t>
            </a:r>
          </a:p>
          <a:p>
            <a:pPr algn="l">
              <a:spcBef>
                <a:spcPts val="0"/>
              </a:spcBef>
            </a:pPr>
            <a:r>
              <a:rPr lang="en-US" sz="2000" dirty="0" err="1">
                <a:latin typeface="APL385 Unicode" panose="020B0709000202000203" pitchFamily="49" charset="0"/>
              </a:rPr>
              <a:t>PEG'Bget</a:t>
            </a:r>
            <a:r>
              <a:rPr lang="en-US" sz="2000" dirty="0">
                <a:latin typeface="APL385 Unicode" panose="020B0709000202000203" pitchFamily="49" charset="0"/>
              </a:rPr>
              <a:t>   ← 2 Gets , </a:t>
            </a:r>
            <a:r>
              <a:rPr lang="en-US" sz="2000" dirty="0" err="1">
                <a:latin typeface="APL385 Unicode" panose="020B0709000202000203" pitchFamily="49" charset="0"/>
              </a:rPr>
              <a:t>Brk</a:t>
            </a:r>
            <a:r>
              <a:rPr lang="en-US" sz="2000" dirty="0">
                <a:latin typeface="APL385 Unicode" panose="020B0709000202000203" pitchFamily="49" charset="0"/>
              </a:rPr>
              <a:t> , (1 Name)                          : 4E∘(1∘↓)</a:t>
            </a:r>
            <a:r>
              <a:rPr lang="en-US" sz="2000" dirty="0" err="1">
                <a:latin typeface="APL385 Unicode" panose="020B0709000202000203" pitchFamily="49" charset="0"/>
              </a:rPr>
              <a:t>Atn</a:t>
            </a:r>
            <a:r>
              <a:rPr lang="en-US" sz="2000" dirty="0">
                <a:latin typeface="APL385 Unicode" panose="020B0709000202000203" pitchFamily="49" charset="0"/>
              </a:rPr>
              <a:t>∘⌽'</a:t>
            </a:r>
          </a:p>
          <a:p>
            <a:pPr algn="l">
              <a:spcBef>
                <a:spcPts val="0"/>
              </a:spcBef>
            </a:pPr>
            <a:r>
              <a:rPr lang="en-US" sz="2000" dirty="0" err="1">
                <a:latin typeface="APL385 Unicode" panose="020B0709000202000203" pitchFamily="49" charset="0"/>
              </a:rPr>
              <a:t>PEG'ExHd</a:t>
            </a:r>
            <a:r>
              <a:rPr lang="en-US" sz="2000" dirty="0">
                <a:latin typeface="APL385 Unicode" panose="020B0709000202000203" pitchFamily="49" charset="0"/>
              </a:rPr>
              <a:t>   ← </a:t>
            </a:r>
            <a:r>
              <a:rPr lang="en-US" sz="2000" dirty="0" err="1">
                <a:latin typeface="APL385 Unicode" panose="020B0709000202000203" pitchFamily="49" charset="0"/>
              </a:rPr>
              <a:t>Asgn</a:t>
            </a:r>
            <a:r>
              <a:rPr lang="en-US" sz="2000" dirty="0">
                <a:latin typeface="APL385 Unicode" panose="020B0709000202000203" pitchFamily="49" charset="0"/>
              </a:rPr>
              <a:t> | (1 Bind) | App , ∇ ?                                     '</a:t>
            </a:r>
          </a:p>
          <a:p>
            <a:pPr algn="l">
              <a:spcBef>
                <a:spcPts val="0"/>
              </a:spcBef>
            </a:pPr>
            <a:r>
              <a:rPr lang="en-US" sz="2000" dirty="0" err="1">
                <a:latin typeface="APL385 Unicode" panose="020B0709000202000203" pitchFamily="49" charset="0"/>
              </a:rPr>
              <a:t>PEG'Ex</a:t>
            </a:r>
            <a:r>
              <a:rPr lang="en-US" sz="2000" dirty="0">
                <a:latin typeface="APL385 Unicode" panose="020B0709000202000203" pitchFamily="49" charset="0"/>
              </a:rPr>
              <a:t>     ← </a:t>
            </a:r>
            <a:r>
              <a:rPr lang="en-US" sz="2000" dirty="0" err="1">
                <a:latin typeface="APL385 Unicode" panose="020B0709000202000203" pitchFamily="49" charset="0"/>
              </a:rPr>
              <a:t>IAx</a:t>
            </a:r>
            <a:r>
              <a:rPr lang="en-US" sz="2000" dirty="0">
                <a:latin typeface="APL385 Unicode" panose="020B0709000202000203" pitchFamily="49" charset="0"/>
              </a:rPr>
              <a:t> , </a:t>
            </a:r>
            <a:r>
              <a:rPr lang="en-US" sz="2000" dirty="0" err="1">
                <a:latin typeface="APL385 Unicode" panose="020B0709000202000203" pitchFamily="49" charset="0"/>
              </a:rPr>
              <a:t>ExHd</a:t>
            </a:r>
            <a:r>
              <a:rPr lang="en-US" sz="2000" dirty="0">
                <a:latin typeface="APL385 Unicode" panose="020B0709000202000203" pitchFamily="49" charset="0"/>
              </a:rPr>
              <a:t>                                       : </a:t>
            </a:r>
            <a:r>
              <a:rPr lang="en-US" sz="2000" dirty="0" err="1">
                <a:latin typeface="APL385 Unicode" panose="020B0709000202000203" pitchFamily="49" charset="0"/>
              </a:rPr>
              <a:t>MkAST</a:t>
            </a:r>
            <a:r>
              <a:rPr lang="en-US" sz="2000" dirty="0">
                <a:latin typeface="APL385 Unicode" panose="020B0709000202000203" pitchFamily="49" charset="0"/>
              </a:rPr>
              <a:t>        '</a:t>
            </a:r>
          </a:p>
        </p:txBody>
      </p:sp>
    </p:spTree>
    <p:extLst>
      <p:ext uri="{BB962C8B-B14F-4D97-AF65-F5344CB8AC3E}">
        <p14:creationId xmlns:p14="http://schemas.microsoft.com/office/powerpoint/2010/main" val="2698207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ED29D17-D128-B5D4-E210-340F6BE378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sz="2000" dirty="0" err="1">
                <a:latin typeface="APL385 Unicode" panose="020B0709000202000203" pitchFamily="49" charset="0"/>
              </a:rPr>
              <a:t>Fn</a:t>
            </a:r>
            <a:r>
              <a:rPr lang="en-US" sz="2000" dirty="0">
                <a:latin typeface="APL385 Unicode" panose="020B0709000202000203" pitchFamily="49" charset="0"/>
              </a:rPr>
              <a:t>←{a(</a:t>
            </a:r>
            <a:r>
              <a:rPr lang="en-US" sz="2000" dirty="0" err="1">
                <a:latin typeface="APL385 Unicode" panose="020B0709000202000203" pitchFamily="49" charset="0"/>
              </a:rPr>
              <a:t>i</a:t>
            </a:r>
            <a:r>
              <a:rPr lang="en-US" sz="2000" dirty="0">
                <a:latin typeface="APL385 Unicode" panose="020B0709000202000203" pitchFamily="49" charset="0"/>
              </a:rPr>
              <a:t> d)←⍵ ⋄ 0=≢a:0 ⍬ ⍺(</a:t>
            </a:r>
            <a:r>
              <a:rPr lang="en-US" sz="2000" dirty="0" err="1">
                <a:latin typeface="APL385 Unicode" panose="020B0709000202000203" pitchFamily="49" charset="0"/>
              </a:rPr>
              <a:t>i</a:t>
            </a:r>
            <a:r>
              <a:rPr lang="en-US" sz="2000" dirty="0">
                <a:latin typeface="APL385 Unicode" panose="020B0709000202000203" pitchFamily="49" charset="0"/>
              </a:rPr>
              <a:t> d)</a:t>
            </a:r>
          </a:p>
          <a:p>
            <a:pPr algn="l">
              <a:spcBef>
                <a:spcPts val="0"/>
              </a:spcBef>
            </a:pPr>
            <a:r>
              <a:rPr lang="en-US" sz="2000" dirty="0">
                <a:latin typeface="APL385 Unicode" panose="020B0709000202000203" pitchFamily="49" charset="0"/>
              </a:rPr>
              <a:t> 0=≢ss←(4⊃z)⌿⍨m←(((N∆⍳'F')=1⊃⊢)∧¯1=2⊃⊢)⊢z←⍪⌿↑a:0(,⊂z)⍺(</a:t>
            </a:r>
            <a:r>
              <a:rPr lang="en-US" sz="2000" dirty="0" err="1">
                <a:latin typeface="APL385 Unicode" panose="020B0709000202000203" pitchFamily="49" charset="0"/>
              </a:rPr>
              <a:t>i</a:t>
            </a:r>
            <a:r>
              <a:rPr lang="en-US" sz="2000" dirty="0">
                <a:latin typeface="APL385 Unicode" panose="020B0709000202000203" pitchFamily="49" charset="0"/>
              </a:rPr>
              <a:t> d)</a:t>
            </a:r>
          </a:p>
          <a:p>
            <a:pPr algn="l">
              <a:spcBef>
                <a:spcPts val="0"/>
              </a:spcBef>
            </a:pPr>
            <a:r>
              <a:rPr lang="en-US" sz="2000" dirty="0">
                <a:latin typeface="APL385 Unicode" panose="020B0709000202000203" pitchFamily="49" charset="0"/>
              </a:rPr>
              <a:t> 0&lt;</a:t>
            </a:r>
            <a:r>
              <a:rPr lang="en-US" sz="2000" dirty="0" err="1">
                <a:latin typeface="APL385 Unicode" panose="020B0709000202000203" pitchFamily="49" charset="0"/>
              </a:rPr>
              <a:t>c←r</a:t>
            </a:r>
            <a:r>
              <a:rPr lang="en-US" sz="2000" dirty="0">
                <a:latin typeface="APL385 Unicode" panose="020B0709000202000203" pitchFamily="49" charset="0"/>
              </a:rPr>
              <a:t>⊃⍨0,pi←⊃⍒⊃r←↓⍉↑</a:t>
            </a:r>
            <a:r>
              <a:rPr lang="en-US" sz="2000" dirty="0" err="1">
                <a:latin typeface="APL385 Unicode" panose="020B0709000202000203" pitchFamily="49" charset="0"/>
              </a:rPr>
              <a:t>ps</a:t>
            </a:r>
            <a:r>
              <a:rPr lang="en-US" sz="2000" dirty="0">
                <a:latin typeface="APL385 Unicode" panose="020B0709000202000203" pitchFamily="49" charset="0"/>
              </a:rPr>
              <a:t>←⍺∘</a:t>
            </a:r>
            <a:r>
              <a:rPr lang="en-US" sz="2000" dirty="0" err="1">
                <a:latin typeface="APL385 Unicode" panose="020B0709000202000203" pitchFamily="49" charset="0"/>
              </a:rPr>
              <a:t>Fa¨ss</a:t>
            </a:r>
            <a:r>
              <a:rPr lang="en-US" sz="2000" dirty="0">
                <a:latin typeface="APL385 Unicode" panose="020B0709000202000203" pitchFamily="49" charset="0"/>
              </a:rPr>
              <a:t>,¨⊂⊂</a:t>
            </a:r>
            <a:r>
              <a:rPr lang="en-US" sz="2000" dirty="0" err="1">
                <a:latin typeface="APL385 Unicode" panose="020B0709000202000203" pitchFamily="49" charset="0"/>
              </a:rPr>
              <a:t>d:pi⊃ps</a:t>
            </a:r>
            <a:endParaRPr lang="en-US" sz="2000" dirty="0">
              <a:latin typeface="APL385 Unicode" panose="020B0709000202000203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2000" dirty="0">
                <a:latin typeface="APL385 Unicode" panose="020B0709000202000203" pitchFamily="49" charset="0"/>
              </a:rPr>
              <a:t> 0</a:t>
            </a:r>
            <a:r>
              <a:rPr lang="en-US" sz="2000" dirty="0">
                <a:highlight>
                  <a:srgbClr val="00FFFF"/>
                </a:highlight>
                <a:latin typeface="APL385 Unicode" panose="020B0709000202000203" pitchFamily="49" charset="0"/>
              </a:rPr>
              <a:t>(,⊂(⊂¨¨z)((⊃⍪⌿)⊣@{m})¨⍨↓(m⌿0⊃z)+@0⍉↑⊃¨1⊃r</a:t>
            </a:r>
            <a:r>
              <a:rPr lang="en-US" sz="2000" dirty="0">
                <a:latin typeface="APL385 Unicode" panose="020B0709000202000203" pitchFamily="49" charset="0"/>
              </a:rPr>
              <a:t>)⍺(</a:t>
            </a:r>
            <a:r>
              <a:rPr lang="en-US" sz="2000" dirty="0" err="1">
                <a:latin typeface="APL385 Unicode" panose="020B0709000202000203" pitchFamily="49" charset="0"/>
              </a:rPr>
              <a:t>i</a:t>
            </a:r>
            <a:r>
              <a:rPr lang="en-US" sz="2000" dirty="0">
                <a:latin typeface="APL385 Unicode" panose="020B0709000202000203" pitchFamily="49" charset="0"/>
              </a:rPr>
              <a:t> d)}</a:t>
            </a:r>
          </a:p>
          <a:p>
            <a:pPr algn="l">
              <a:spcBef>
                <a:spcPts val="0"/>
              </a:spcBef>
            </a:pPr>
            <a:r>
              <a:rPr lang="en-US" sz="2000" dirty="0" err="1">
                <a:latin typeface="APL385 Unicode" panose="020B0709000202000203" pitchFamily="49" charset="0"/>
              </a:rPr>
              <a:t>FnType</a:t>
            </a:r>
            <a:r>
              <a:rPr lang="en-US" sz="2000" dirty="0">
                <a:latin typeface="APL385 Unicode" panose="020B0709000202000203" pitchFamily="49" charset="0"/>
              </a:rPr>
              <a:t>←{⌈⌿2,3 4×¯1≠(¯1,⍨1⊃⍵)['⍺⍺' '⍵⍵'⍳⍨⊃⍵]}</a:t>
            </a:r>
          </a:p>
          <a:p>
            <a:pPr algn="l">
              <a:spcBef>
                <a:spcPts val="0"/>
              </a:spcBef>
            </a:pPr>
            <a:r>
              <a:rPr lang="en-US" sz="2000" dirty="0" err="1">
                <a:highlight>
                  <a:srgbClr val="00FFFF"/>
                </a:highlight>
                <a:latin typeface="APL385 Unicode" panose="020B0709000202000203" pitchFamily="49" charset="0"/>
              </a:rPr>
              <a:t>PEG'ClrEnv</a:t>
            </a:r>
            <a:r>
              <a:rPr lang="en-US" sz="2000" dirty="0">
                <a:highlight>
                  <a:srgbClr val="00FFFF"/>
                </a:highlight>
                <a:latin typeface="APL385 Unicode" panose="020B0709000202000203" pitchFamily="49" charset="0"/>
              </a:rPr>
              <a:t> ← (Alp[¯1]),(</a:t>
            </a:r>
            <a:r>
              <a:rPr lang="en-US" sz="2000" dirty="0" err="1">
                <a:highlight>
                  <a:srgbClr val="00FFFF"/>
                </a:highlight>
                <a:latin typeface="APL385 Unicode" panose="020B0709000202000203" pitchFamily="49" charset="0"/>
              </a:rPr>
              <a:t>Alp,Alp</a:t>
            </a:r>
            <a:r>
              <a:rPr lang="en-US" sz="2000" dirty="0">
                <a:highlight>
                  <a:srgbClr val="00FFFF"/>
                </a:highlight>
                <a:latin typeface="APL385 Unicode" panose="020B0709000202000203" pitchFamily="49" charset="0"/>
              </a:rPr>
              <a:t>[¯1]),(Omg[¯1]),(</a:t>
            </a:r>
            <a:r>
              <a:rPr lang="en-US" sz="2000" dirty="0" err="1">
                <a:highlight>
                  <a:srgbClr val="00FFFF"/>
                </a:highlight>
                <a:latin typeface="APL385 Unicode" panose="020B0709000202000203" pitchFamily="49" charset="0"/>
              </a:rPr>
              <a:t>Omg,Omg</a:t>
            </a:r>
            <a:r>
              <a:rPr lang="en-US" sz="2000" dirty="0">
                <a:highlight>
                  <a:srgbClr val="00FFFF"/>
                </a:highlight>
                <a:latin typeface="APL385 Unicode" panose="020B0709000202000203" pitchFamily="49" charset="0"/>
              </a:rPr>
              <a:t>[¯1])↓                </a:t>
            </a:r>
            <a:r>
              <a:rPr lang="en-US" sz="2000" dirty="0">
                <a:latin typeface="APL385 Unicode" panose="020B0709000202000203" pitchFamily="49" charset="0"/>
              </a:rPr>
              <a:t>'</a:t>
            </a:r>
          </a:p>
          <a:p>
            <a:pPr algn="l">
              <a:spcBef>
                <a:spcPts val="0"/>
              </a:spcBef>
            </a:pPr>
            <a:r>
              <a:rPr lang="en-US" sz="2000" dirty="0" err="1">
                <a:latin typeface="APL385 Unicode" panose="020B0709000202000203" pitchFamily="49" charset="0"/>
              </a:rPr>
              <a:t>PEG'Fax</a:t>
            </a:r>
            <a:r>
              <a:rPr lang="en-US" sz="2000" dirty="0">
                <a:latin typeface="APL385 Unicode" panose="020B0709000202000203" pitchFamily="49" charset="0"/>
              </a:rPr>
              <a:t>    ← </a:t>
            </a:r>
            <a:r>
              <a:rPr lang="en-US" sz="2000" dirty="0" err="1">
                <a:latin typeface="APL385 Unicode" panose="020B0709000202000203" pitchFamily="49" charset="0"/>
              </a:rPr>
              <a:t>lbrc</a:t>
            </a:r>
            <a:r>
              <a:rPr lang="en-US" sz="2000" dirty="0">
                <a:latin typeface="APL385 Unicode" panose="020B0709000202000203" pitchFamily="49" charset="0"/>
              </a:rPr>
              <a:t> , (</a:t>
            </a:r>
            <a:r>
              <a:rPr lang="en-US" sz="2000" dirty="0" err="1">
                <a:latin typeface="APL385 Unicode" panose="020B0709000202000203" pitchFamily="49" charset="0"/>
              </a:rPr>
              <a:t>Gex</a:t>
            </a:r>
            <a:r>
              <a:rPr lang="en-US" sz="2000" dirty="0">
                <a:latin typeface="APL385 Unicode" panose="020B0709000202000203" pitchFamily="49" charset="0"/>
              </a:rPr>
              <a:t> | Ex | </a:t>
            </a:r>
            <a:r>
              <a:rPr lang="en-US" sz="2000" dirty="0" err="1">
                <a:latin typeface="APL385 Unicode" panose="020B0709000202000203" pitchFamily="49" charset="0"/>
              </a:rPr>
              <a:t>Fex</a:t>
            </a:r>
            <a:r>
              <a:rPr lang="en-US" sz="2000" dirty="0">
                <a:latin typeface="APL385 Unicode" panose="020B0709000202000203" pitchFamily="49" charset="0"/>
              </a:rPr>
              <a:t> </a:t>
            </a:r>
            <a:r>
              <a:rPr lang="en-US" sz="2000" dirty="0" err="1">
                <a:latin typeface="APL385 Unicode" panose="020B0709000202000203" pitchFamily="49" charset="0"/>
              </a:rPr>
              <a:t>Stmts</a:t>
            </a:r>
            <a:r>
              <a:rPr lang="en-US" sz="2000" dirty="0">
                <a:latin typeface="APL385 Unicode" panose="020B0709000202000203" pitchFamily="49" charset="0"/>
              </a:rPr>
              <a:t> </a:t>
            </a:r>
            <a:r>
              <a:rPr lang="en-US" sz="2000" dirty="0" err="1">
                <a:latin typeface="APL385 Unicode" panose="020B0709000202000203" pitchFamily="49" charset="0"/>
              </a:rPr>
              <a:t>rbrc</a:t>
            </a:r>
            <a:r>
              <a:rPr lang="en-US" sz="2000" dirty="0">
                <a:latin typeface="APL385 Unicode" panose="020B0709000202000203" pitchFamily="49" charset="0"/>
              </a:rPr>
              <a:t>) → </a:t>
            </a:r>
            <a:r>
              <a:rPr lang="en-US" sz="2000" dirty="0" err="1">
                <a:latin typeface="APL385 Unicode" panose="020B0709000202000203" pitchFamily="49" charset="0"/>
              </a:rPr>
              <a:t>Fn</a:t>
            </a:r>
            <a:r>
              <a:rPr lang="en-US" sz="2000" dirty="0">
                <a:latin typeface="APL385 Unicode" panose="020B0709000202000203" pitchFamily="49" charset="0"/>
              </a:rPr>
              <a:t>          : (</a:t>
            </a:r>
            <a:r>
              <a:rPr lang="en-US" sz="2000" dirty="0" err="1">
                <a:latin typeface="APL385 Unicode" panose="020B0709000202000203" pitchFamily="49" charset="0"/>
              </a:rPr>
              <a:t>FnType</a:t>
            </a:r>
            <a:r>
              <a:rPr lang="en-US" sz="2000" dirty="0">
                <a:latin typeface="APL385 Unicode" panose="020B0709000202000203" pitchFamily="49" charset="0"/>
              </a:rPr>
              <a:t> ⍺)F  '</a:t>
            </a:r>
          </a:p>
          <a:p>
            <a:pPr algn="l">
              <a:spcBef>
                <a:spcPts val="0"/>
              </a:spcBef>
            </a:pPr>
            <a:r>
              <a:rPr lang="en-US" sz="2000" dirty="0" err="1">
                <a:latin typeface="APL385 Unicode" panose="020B0709000202000203" pitchFamily="49" charset="0"/>
              </a:rPr>
              <a:t>PEG'FaFnW</a:t>
            </a:r>
            <a:r>
              <a:rPr lang="en-US" sz="2000" dirty="0">
                <a:latin typeface="APL385 Unicode" panose="020B0709000202000203" pitchFamily="49" charset="0"/>
              </a:rPr>
              <a:t>  ← Omg[1]↓ , Fax []                                                '</a:t>
            </a:r>
          </a:p>
          <a:p>
            <a:pPr algn="l">
              <a:spcBef>
                <a:spcPts val="0"/>
              </a:spcBef>
            </a:pPr>
            <a:r>
              <a:rPr lang="en-US" sz="2000" dirty="0" err="1">
                <a:latin typeface="APL385 Unicode" panose="020B0709000202000203" pitchFamily="49" charset="0"/>
              </a:rPr>
              <a:t>PEG'FaFnA</a:t>
            </a:r>
            <a:r>
              <a:rPr lang="en-US" sz="2000" dirty="0">
                <a:latin typeface="APL385 Unicode" panose="020B0709000202000203" pitchFamily="49" charset="0"/>
              </a:rPr>
              <a:t>  ← Omg[1] , (Alp[1])↓ , Fax []                                     '</a:t>
            </a:r>
          </a:p>
          <a:p>
            <a:pPr algn="l">
              <a:spcBef>
                <a:spcPts val="0"/>
              </a:spcBef>
            </a:pPr>
            <a:r>
              <a:rPr lang="en-US" sz="2000" dirty="0" err="1">
                <a:latin typeface="APL385 Unicode" panose="020B0709000202000203" pitchFamily="49" charset="0"/>
              </a:rPr>
              <a:t>PEG'FaFn</a:t>
            </a:r>
            <a:r>
              <a:rPr lang="en-US" sz="2000" dirty="0">
                <a:latin typeface="APL385 Unicode" panose="020B0709000202000203" pitchFamily="49" charset="0"/>
              </a:rPr>
              <a:t>   ← </a:t>
            </a:r>
            <a:r>
              <a:rPr lang="en-US" sz="2000" dirty="0" err="1">
                <a:latin typeface="APL385 Unicode" panose="020B0709000202000203" pitchFamily="49" charset="0"/>
              </a:rPr>
              <a:t>FaFnW</a:t>
            </a:r>
            <a:r>
              <a:rPr lang="en-US" sz="2000" dirty="0">
                <a:latin typeface="APL385 Unicode" panose="020B0709000202000203" pitchFamily="49" charset="0"/>
              </a:rPr>
              <a:t> | </a:t>
            </a:r>
            <a:r>
              <a:rPr lang="en-US" sz="2000" dirty="0" err="1">
                <a:latin typeface="APL385 Unicode" panose="020B0709000202000203" pitchFamily="49" charset="0"/>
              </a:rPr>
              <a:t>FaFnA</a:t>
            </a:r>
            <a:r>
              <a:rPr lang="en-US" sz="2000" dirty="0">
                <a:latin typeface="APL385 Unicode" panose="020B0709000202000203" pitchFamily="49" charset="0"/>
              </a:rPr>
              <a:t>                                                   '</a:t>
            </a:r>
          </a:p>
          <a:p>
            <a:pPr algn="l">
              <a:spcBef>
                <a:spcPts val="0"/>
              </a:spcBef>
            </a:pPr>
            <a:r>
              <a:rPr lang="en-US" sz="2000" dirty="0" err="1">
                <a:latin typeface="APL385 Unicode" panose="020B0709000202000203" pitchFamily="49" charset="0"/>
              </a:rPr>
              <a:t>PEG'FaMopV</a:t>
            </a:r>
            <a:r>
              <a:rPr lang="en-US" sz="2000" dirty="0">
                <a:latin typeface="APL385 Unicode" panose="020B0709000202000203" pitchFamily="49" charset="0"/>
              </a:rPr>
              <a:t> ← </a:t>
            </a:r>
            <a:r>
              <a:rPr lang="en-US" sz="2000" dirty="0" err="1">
                <a:highlight>
                  <a:srgbClr val="00FFFF"/>
                </a:highlight>
                <a:latin typeface="APL385 Unicode" panose="020B0709000202000203" pitchFamily="49" charset="0"/>
              </a:rPr>
              <a:t>Alp,Alp</a:t>
            </a:r>
            <a:r>
              <a:rPr lang="en-US" sz="2000" dirty="0">
                <a:highlight>
                  <a:srgbClr val="00FFFF"/>
                </a:highlight>
                <a:latin typeface="APL385 Unicode" panose="020B0709000202000203" pitchFamily="49" charset="0"/>
              </a:rPr>
              <a:t>[1]↓ </a:t>
            </a:r>
            <a:r>
              <a:rPr lang="en-US" sz="2000" dirty="0">
                <a:latin typeface="APL385 Unicode" panose="020B0709000202000203" pitchFamily="49" charset="0"/>
              </a:rPr>
              <a:t>, </a:t>
            </a:r>
            <a:r>
              <a:rPr lang="en-US" sz="2000" dirty="0" err="1">
                <a:latin typeface="APL385 Unicode" panose="020B0709000202000203" pitchFamily="49" charset="0"/>
              </a:rPr>
              <a:t>FaFn</a:t>
            </a:r>
            <a:r>
              <a:rPr lang="en-US" sz="2000" dirty="0">
                <a:latin typeface="APL385 Unicode" panose="020B0709000202000203" pitchFamily="49" charset="0"/>
              </a:rPr>
              <a:t> []                                           '</a:t>
            </a:r>
          </a:p>
          <a:p>
            <a:pPr algn="l">
              <a:spcBef>
                <a:spcPts val="0"/>
              </a:spcBef>
            </a:pPr>
            <a:r>
              <a:rPr lang="en-US" sz="2000" dirty="0" err="1">
                <a:latin typeface="APL385 Unicode" panose="020B0709000202000203" pitchFamily="49" charset="0"/>
              </a:rPr>
              <a:t>PEG'FaMopF</a:t>
            </a:r>
            <a:r>
              <a:rPr lang="en-US" sz="2000" dirty="0">
                <a:latin typeface="APL385 Unicode" panose="020B0709000202000203" pitchFamily="49" charset="0"/>
              </a:rPr>
              <a:t> ← </a:t>
            </a:r>
            <a:r>
              <a:rPr lang="en-US" sz="2000" dirty="0" err="1">
                <a:highlight>
                  <a:srgbClr val="00FFFF"/>
                </a:highlight>
                <a:latin typeface="APL385 Unicode" panose="020B0709000202000203" pitchFamily="49" charset="0"/>
              </a:rPr>
              <a:t>Alp,Alp</a:t>
            </a:r>
            <a:r>
              <a:rPr lang="en-US" sz="2000" dirty="0">
                <a:highlight>
                  <a:srgbClr val="00FFFF"/>
                </a:highlight>
                <a:latin typeface="APL385 Unicode" panose="020B0709000202000203" pitchFamily="49" charset="0"/>
              </a:rPr>
              <a:t>[2]↓ </a:t>
            </a:r>
            <a:r>
              <a:rPr lang="en-US" sz="2000" dirty="0">
                <a:latin typeface="APL385 Unicode" panose="020B0709000202000203" pitchFamily="49" charset="0"/>
              </a:rPr>
              <a:t>, </a:t>
            </a:r>
            <a:r>
              <a:rPr lang="en-US" sz="2000" dirty="0" err="1">
                <a:latin typeface="APL385 Unicode" panose="020B0709000202000203" pitchFamily="49" charset="0"/>
              </a:rPr>
              <a:t>FaFn</a:t>
            </a:r>
            <a:r>
              <a:rPr lang="en-US" sz="2000" dirty="0">
                <a:latin typeface="APL385 Unicode" panose="020B0709000202000203" pitchFamily="49" charset="0"/>
              </a:rPr>
              <a:t> []                                           '</a:t>
            </a:r>
          </a:p>
          <a:p>
            <a:pPr algn="l">
              <a:spcBef>
                <a:spcPts val="0"/>
              </a:spcBef>
            </a:pPr>
            <a:r>
              <a:rPr lang="en-US" sz="2000" dirty="0" err="1">
                <a:latin typeface="APL385 Unicode" panose="020B0709000202000203" pitchFamily="49" charset="0"/>
              </a:rPr>
              <a:t>PEG'FaMop</a:t>
            </a:r>
            <a:r>
              <a:rPr lang="en-US" sz="2000" dirty="0">
                <a:latin typeface="APL385 Unicode" panose="020B0709000202000203" pitchFamily="49" charset="0"/>
              </a:rPr>
              <a:t>  ← </a:t>
            </a:r>
            <a:r>
              <a:rPr lang="en-US" sz="2000" dirty="0" err="1">
                <a:latin typeface="APL385 Unicode" panose="020B0709000202000203" pitchFamily="49" charset="0"/>
              </a:rPr>
              <a:t>FaMopV</a:t>
            </a:r>
            <a:r>
              <a:rPr lang="en-US" sz="2000" dirty="0">
                <a:latin typeface="APL385 Unicode" panose="020B0709000202000203" pitchFamily="49" charset="0"/>
              </a:rPr>
              <a:t> , (</a:t>
            </a:r>
            <a:r>
              <a:rPr lang="en-US" sz="2000" dirty="0" err="1">
                <a:latin typeface="APL385 Unicode" panose="020B0709000202000203" pitchFamily="49" charset="0"/>
              </a:rPr>
              <a:t>FaMopF</a:t>
            </a:r>
            <a:r>
              <a:rPr lang="en-US" sz="2000" dirty="0">
                <a:latin typeface="APL385 Unicode" panose="020B0709000202000203" pitchFamily="49" charset="0"/>
              </a:rPr>
              <a:t> ?) | </a:t>
            </a:r>
            <a:r>
              <a:rPr lang="en-US" sz="2000" dirty="0" err="1">
                <a:latin typeface="APL385 Unicode" panose="020B0709000202000203" pitchFamily="49" charset="0"/>
              </a:rPr>
              <a:t>FaMopF</a:t>
            </a:r>
            <a:r>
              <a:rPr lang="en-US" sz="2000" dirty="0">
                <a:latin typeface="APL385 Unicode" panose="020B0709000202000203" pitchFamily="49" charset="0"/>
              </a:rPr>
              <a:t>                                    '</a:t>
            </a:r>
          </a:p>
          <a:p>
            <a:pPr algn="l">
              <a:spcBef>
                <a:spcPts val="0"/>
              </a:spcBef>
            </a:pPr>
            <a:r>
              <a:rPr lang="en-US" sz="2000" dirty="0" err="1">
                <a:latin typeface="APL385 Unicode" panose="020B0709000202000203" pitchFamily="49" charset="0"/>
              </a:rPr>
              <a:t>PEG'FaDopV</a:t>
            </a:r>
            <a:r>
              <a:rPr lang="en-US" sz="2000" dirty="0">
                <a:latin typeface="APL385 Unicode" panose="020B0709000202000203" pitchFamily="49" charset="0"/>
              </a:rPr>
              <a:t> ← </a:t>
            </a:r>
            <a:r>
              <a:rPr lang="en-US" sz="2000" dirty="0" err="1">
                <a:highlight>
                  <a:srgbClr val="00FFFF"/>
                </a:highlight>
                <a:latin typeface="APL385 Unicode" panose="020B0709000202000203" pitchFamily="49" charset="0"/>
              </a:rPr>
              <a:t>Omg,Omg</a:t>
            </a:r>
            <a:r>
              <a:rPr lang="en-US" sz="2000" dirty="0">
                <a:highlight>
                  <a:srgbClr val="00FFFF"/>
                </a:highlight>
                <a:latin typeface="APL385 Unicode" panose="020B0709000202000203" pitchFamily="49" charset="0"/>
              </a:rPr>
              <a:t>[1]↓ </a:t>
            </a:r>
            <a:r>
              <a:rPr lang="en-US" sz="2000" dirty="0">
                <a:latin typeface="APL385 Unicode" panose="020B0709000202000203" pitchFamily="49" charset="0"/>
              </a:rPr>
              <a:t>, </a:t>
            </a:r>
            <a:r>
              <a:rPr lang="en-US" sz="2000" dirty="0" err="1">
                <a:latin typeface="APL385 Unicode" panose="020B0709000202000203" pitchFamily="49" charset="0"/>
              </a:rPr>
              <a:t>FaMop</a:t>
            </a:r>
            <a:r>
              <a:rPr lang="en-US" sz="2000" dirty="0">
                <a:latin typeface="APL385 Unicode" panose="020B0709000202000203" pitchFamily="49" charset="0"/>
              </a:rPr>
              <a:t> []                                          '</a:t>
            </a:r>
          </a:p>
          <a:p>
            <a:pPr algn="l">
              <a:spcBef>
                <a:spcPts val="0"/>
              </a:spcBef>
            </a:pPr>
            <a:r>
              <a:rPr lang="en-US" sz="2000" dirty="0" err="1">
                <a:latin typeface="APL385 Unicode" panose="020B0709000202000203" pitchFamily="49" charset="0"/>
              </a:rPr>
              <a:t>PEG'FaDopF</a:t>
            </a:r>
            <a:r>
              <a:rPr lang="en-US" sz="2000" dirty="0">
                <a:latin typeface="APL385 Unicode" panose="020B0709000202000203" pitchFamily="49" charset="0"/>
              </a:rPr>
              <a:t> ← </a:t>
            </a:r>
            <a:r>
              <a:rPr lang="en-US" sz="2000" dirty="0" err="1">
                <a:highlight>
                  <a:srgbClr val="00FFFF"/>
                </a:highlight>
                <a:latin typeface="APL385 Unicode" panose="020B0709000202000203" pitchFamily="49" charset="0"/>
              </a:rPr>
              <a:t>Omg,Omg</a:t>
            </a:r>
            <a:r>
              <a:rPr lang="en-US" sz="2000" dirty="0">
                <a:highlight>
                  <a:srgbClr val="00FFFF"/>
                </a:highlight>
                <a:latin typeface="APL385 Unicode" panose="020B0709000202000203" pitchFamily="49" charset="0"/>
              </a:rPr>
              <a:t>[2]↓ </a:t>
            </a:r>
            <a:r>
              <a:rPr lang="en-US" sz="2000" dirty="0">
                <a:latin typeface="APL385 Unicode" panose="020B0709000202000203" pitchFamily="49" charset="0"/>
              </a:rPr>
              <a:t>, </a:t>
            </a:r>
            <a:r>
              <a:rPr lang="en-US" sz="2000" dirty="0" err="1">
                <a:latin typeface="APL385 Unicode" panose="020B0709000202000203" pitchFamily="49" charset="0"/>
              </a:rPr>
              <a:t>FaMop</a:t>
            </a:r>
            <a:r>
              <a:rPr lang="en-US" sz="2000" dirty="0">
                <a:latin typeface="APL385 Unicode" panose="020B0709000202000203" pitchFamily="49" charset="0"/>
              </a:rPr>
              <a:t> []                                          '</a:t>
            </a:r>
          </a:p>
          <a:p>
            <a:pPr algn="l">
              <a:spcBef>
                <a:spcPts val="0"/>
              </a:spcBef>
            </a:pPr>
            <a:r>
              <a:rPr lang="en-US" sz="2000" dirty="0" err="1">
                <a:latin typeface="APL385 Unicode" panose="020B0709000202000203" pitchFamily="49" charset="0"/>
              </a:rPr>
              <a:t>PEG'FaDop</a:t>
            </a:r>
            <a:r>
              <a:rPr lang="en-US" sz="2000" dirty="0">
                <a:latin typeface="APL385 Unicode" panose="020B0709000202000203" pitchFamily="49" charset="0"/>
              </a:rPr>
              <a:t>  ← </a:t>
            </a:r>
            <a:r>
              <a:rPr lang="en-US" sz="2000" dirty="0" err="1">
                <a:latin typeface="APL385 Unicode" panose="020B0709000202000203" pitchFamily="49" charset="0"/>
              </a:rPr>
              <a:t>FaDopV</a:t>
            </a:r>
            <a:r>
              <a:rPr lang="en-US" sz="2000" dirty="0">
                <a:latin typeface="APL385 Unicode" panose="020B0709000202000203" pitchFamily="49" charset="0"/>
              </a:rPr>
              <a:t> , (</a:t>
            </a:r>
            <a:r>
              <a:rPr lang="en-US" sz="2000" dirty="0" err="1">
                <a:latin typeface="APL385 Unicode" panose="020B0709000202000203" pitchFamily="49" charset="0"/>
              </a:rPr>
              <a:t>FaDopF</a:t>
            </a:r>
            <a:r>
              <a:rPr lang="en-US" sz="2000" dirty="0">
                <a:latin typeface="APL385 Unicode" panose="020B0709000202000203" pitchFamily="49" charset="0"/>
              </a:rPr>
              <a:t> ?) | </a:t>
            </a:r>
            <a:r>
              <a:rPr lang="en-US" sz="2000" dirty="0" err="1">
                <a:latin typeface="APL385 Unicode" panose="020B0709000202000203" pitchFamily="49" charset="0"/>
              </a:rPr>
              <a:t>FaDopF</a:t>
            </a:r>
            <a:r>
              <a:rPr lang="en-US" sz="2000" dirty="0">
                <a:latin typeface="APL385 Unicode" panose="020B0709000202000203" pitchFamily="49" charset="0"/>
              </a:rPr>
              <a:t>                                    '</a:t>
            </a:r>
          </a:p>
          <a:p>
            <a:pPr algn="l">
              <a:spcBef>
                <a:spcPts val="0"/>
              </a:spcBef>
            </a:pPr>
            <a:r>
              <a:rPr lang="en-US" sz="2000" dirty="0" err="1">
                <a:latin typeface="APL385 Unicode" panose="020B0709000202000203" pitchFamily="49" charset="0"/>
              </a:rPr>
              <a:t>PEG'Fa</a:t>
            </a:r>
            <a:r>
              <a:rPr lang="en-US" sz="2000" dirty="0">
                <a:latin typeface="APL385 Unicode" panose="020B0709000202000203" pitchFamily="49" charset="0"/>
              </a:rPr>
              <a:t>     ← </a:t>
            </a:r>
            <a:r>
              <a:rPr lang="en-US" sz="2000" dirty="0" err="1">
                <a:latin typeface="APL385 Unicode" panose="020B0709000202000203" pitchFamily="49" charset="0"/>
              </a:rPr>
              <a:t>ClrEnv</a:t>
            </a:r>
            <a:r>
              <a:rPr lang="en-US" sz="2000" dirty="0">
                <a:latin typeface="APL385 Unicode" panose="020B0709000202000203" pitchFamily="49" charset="0"/>
              </a:rPr>
              <a:t> , (</a:t>
            </a:r>
            <a:r>
              <a:rPr lang="en-US" sz="2000" dirty="0" err="1">
                <a:latin typeface="APL385 Unicode" panose="020B0709000202000203" pitchFamily="49" charset="0"/>
              </a:rPr>
              <a:t>FaFn</a:t>
            </a:r>
            <a:r>
              <a:rPr lang="en-US" sz="2000" dirty="0">
                <a:latin typeface="APL385 Unicode" panose="020B0709000202000203" pitchFamily="49" charset="0"/>
              </a:rPr>
              <a:t> | </a:t>
            </a:r>
            <a:r>
              <a:rPr lang="en-US" sz="2000" dirty="0" err="1">
                <a:latin typeface="APL385 Unicode" panose="020B0709000202000203" pitchFamily="49" charset="0"/>
              </a:rPr>
              <a:t>FaMop</a:t>
            </a:r>
            <a:r>
              <a:rPr lang="en-US" sz="2000" dirty="0">
                <a:latin typeface="APL385 Unicode" panose="020B0709000202000203" pitchFamily="49" charset="0"/>
              </a:rPr>
              <a:t> | </a:t>
            </a:r>
            <a:r>
              <a:rPr lang="en-US" sz="2000" dirty="0" err="1">
                <a:latin typeface="APL385 Unicode" panose="020B0709000202000203" pitchFamily="49" charset="0"/>
              </a:rPr>
              <a:t>FaDop</a:t>
            </a:r>
            <a:r>
              <a:rPr lang="en-US" sz="2000" dirty="0">
                <a:latin typeface="APL385 Unicode" panose="020B0709000202000203" pitchFamily="49" charset="0"/>
              </a:rPr>
              <a:t>) []                              '</a:t>
            </a:r>
          </a:p>
          <a:p>
            <a:pPr algn="l">
              <a:spcBef>
                <a:spcPts val="0"/>
              </a:spcBef>
            </a:pPr>
            <a:r>
              <a:rPr lang="en-US" sz="2000" dirty="0" err="1">
                <a:latin typeface="APL385 Unicode" panose="020B0709000202000203" pitchFamily="49" charset="0"/>
              </a:rPr>
              <a:t>PEG'Nlrp</a:t>
            </a:r>
            <a:r>
              <a:rPr lang="en-US" sz="2000" dirty="0">
                <a:latin typeface="APL385 Unicode" panose="020B0709000202000203" pitchFamily="49" charset="0"/>
              </a:rPr>
              <a:t>   ← </a:t>
            </a:r>
            <a:r>
              <a:rPr lang="en-US" sz="2000" dirty="0" err="1">
                <a:latin typeface="APL385 Unicode" panose="020B0709000202000203" pitchFamily="49" charset="0"/>
              </a:rPr>
              <a:t>sep</a:t>
            </a:r>
            <a:r>
              <a:rPr lang="en-US" sz="2000" dirty="0">
                <a:latin typeface="APL385 Unicode" panose="020B0709000202000203" pitchFamily="49" charset="0"/>
              </a:rPr>
              <a:t> | </a:t>
            </a:r>
            <a:r>
              <a:rPr lang="en-US" sz="2000" dirty="0" err="1">
                <a:latin typeface="APL385 Unicode" panose="020B0709000202000203" pitchFamily="49" charset="0"/>
              </a:rPr>
              <a:t>rbrc</a:t>
            </a:r>
            <a:r>
              <a:rPr lang="en-US" sz="2000" dirty="0">
                <a:latin typeface="APL385 Unicode" panose="020B0709000202000203" pitchFamily="49" charset="0"/>
              </a:rPr>
              <a:t> ↑ </a:t>
            </a:r>
            <a:r>
              <a:rPr lang="en-US" sz="2000" dirty="0" err="1">
                <a:latin typeface="APL385 Unicode" panose="020B0709000202000203" pitchFamily="49" charset="0"/>
              </a:rPr>
              <a:t>Slrp</a:t>
            </a:r>
            <a:r>
              <a:rPr lang="en-US" sz="2000" dirty="0">
                <a:latin typeface="APL385 Unicode" panose="020B0709000202000203" pitchFamily="49" charset="0"/>
              </a:rPr>
              <a:t> (</a:t>
            </a:r>
            <a:r>
              <a:rPr lang="en-US" sz="2000" dirty="0" err="1">
                <a:latin typeface="APL385 Unicode" panose="020B0709000202000203" pitchFamily="49" charset="0"/>
              </a:rPr>
              <a:t>lbrc</a:t>
            </a:r>
            <a:r>
              <a:rPr lang="en-US" sz="2000" dirty="0">
                <a:latin typeface="APL385 Unicode" panose="020B0709000202000203" pitchFamily="49" charset="0"/>
              </a:rPr>
              <a:t> </a:t>
            </a:r>
            <a:r>
              <a:rPr lang="en-US" sz="2000" dirty="0" err="1">
                <a:latin typeface="APL385 Unicode" panose="020B0709000202000203" pitchFamily="49" charset="0"/>
              </a:rPr>
              <a:t>Blrp</a:t>
            </a:r>
            <a:r>
              <a:rPr lang="en-US" sz="2000" dirty="0">
                <a:latin typeface="APL385 Unicode" panose="020B0709000202000203" pitchFamily="49" charset="0"/>
              </a:rPr>
              <a:t> </a:t>
            </a:r>
            <a:r>
              <a:rPr lang="en-US" sz="2000" dirty="0" err="1">
                <a:latin typeface="APL385 Unicode" panose="020B0709000202000203" pitchFamily="49" charset="0"/>
              </a:rPr>
              <a:t>rbrc</a:t>
            </a:r>
            <a:r>
              <a:rPr lang="en-US" sz="2000" dirty="0">
                <a:latin typeface="APL385 Unicode" panose="020B0709000202000203" pitchFamily="49" charset="0"/>
              </a:rPr>
              <a:t>)                              '</a:t>
            </a:r>
          </a:p>
          <a:p>
            <a:pPr algn="l">
              <a:spcBef>
                <a:spcPts val="0"/>
              </a:spcBef>
            </a:pPr>
            <a:r>
              <a:rPr lang="en-US" sz="2000" dirty="0" err="1">
                <a:latin typeface="APL385 Unicode" panose="020B0709000202000203" pitchFamily="49" charset="0"/>
              </a:rPr>
              <a:t>PEG'Stmt</a:t>
            </a:r>
            <a:r>
              <a:rPr lang="en-US" sz="2000" dirty="0">
                <a:latin typeface="APL385 Unicode" panose="020B0709000202000203" pitchFamily="49" charset="0"/>
              </a:rPr>
              <a:t>   ← </a:t>
            </a:r>
            <a:r>
              <a:rPr lang="en-US" sz="2000" dirty="0" err="1">
                <a:latin typeface="APL385 Unicode" panose="020B0709000202000203" pitchFamily="49" charset="0"/>
              </a:rPr>
              <a:t>sep</a:t>
            </a:r>
            <a:r>
              <a:rPr lang="en-US" sz="2000" dirty="0">
                <a:latin typeface="APL385 Unicode" panose="020B0709000202000203" pitchFamily="49" charset="0"/>
              </a:rPr>
              <a:t> | (⍺⍺ , (</a:t>
            </a:r>
            <a:r>
              <a:rPr lang="en-US" sz="2000" dirty="0" err="1">
                <a:latin typeface="APL385 Unicode" panose="020B0709000202000203" pitchFamily="49" charset="0"/>
              </a:rPr>
              <a:t>sep</a:t>
            </a:r>
            <a:r>
              <a:rPr lang="en-US" sz="2000" dirty="0">
                <a:latin typeface="APL385 Unicode" panose="020B0709000202000203" pitchFamily="49" charset="0"/>
              </a:rPr>
              <a:t> | </a:t>
            </a:r>
            <a:r>
              <a:rPr lang="en-US" sz="2000" dirty="0" err="1">
                <a:latin typeface="APL385 Unicode" panose="020B0709000202000203" pitchFamily="49" charset="0"/>
              </a:rPr>
              <a:t>lbrc</a:t>
            </a:r>
            <a:r>
              <a:rPr lang="en-US" sz="2000" dirty="0">
                <a:latin typeface="APL385 Unicode" panose="020B0709000202000203" pitchFamily="49" charset="0"/>
              </a:rPr>
              <a:t>) ⌽ </a:t>
            </a:r>
            <a:r>
              <a:rPr lang="en-US" sz="2000" dirty="0" err="1">
                <a:latin typeface="APL385 Unicode" panose="020B0709000202000203" pitchFamily="49" charset="0"/>
              </a:rPr>
              <a:t>Nlrp</a:t>
            </a:r>
            <a:r>
              <a:rPr lang="en-US" sz="2000" dirty="0">
                <a:latin typeface="APL385 Unicode" panose="020B0709000202000203" pitchFamily="49" charset="0"/>
              </a:rPr>
              <a:t>)                                '</a:t>
            </a:r>
          </a:p>
          <a:p>
            <a:pPr algn="l">
              <a:spcBef>
                <a:spcPts val="0"/>
              </a:spcBef>
            </a:pPr>
            <a:r>
              <a:rPr lang="en-US" sz="2000" dirty="0" err="1">
                <a:latin typeface="APL385 Unicode" panose="020B0709000202000203" pitchFamily="49" charset="0"/>
              </a:rPr>
              <a:t>PEG'Stmts</a:t>
            </a:r>
            <a:r>
              <a:rPr lang="en-US" sz="2000" dirty="0">
                <a:latin typeface="APL385 Unicode" panose="020B0709000202000203" pitchFamily="49" charset="0"/>
              </a:rPr>
              <a:t>  ← ⍵⍵ | (⍺⍺ </a:t>
            </a:r>
            <a:r>
              <a:rPr lang="en-US" sz="2000" dirty="0" err="1">
                <a:latin typeface="APL385 Unicode" panose="020B0709000202000203" pitchFamily="49" charset="0"/>
              </a:rPr>
              <a:t>Stmt</a:t>
            </a:r>
            <a:r>
              <a:rPr lang="en-US" sz="2000" dirty="0">
                <a:latin typeface="APL385 Unicode" panose="020B0709000202000203" pitchFamily="49" charset="0"/>
              </a:rPr>
              <a:t> , ∇)                                              '</a:t>
            </a:r>
          </a:p>
          <a:p>
            <a:pPr algn="l">
              <a:spcBef>
                <a:spcPts val="0"/>
              </a:spcBef>
            </a:pPr>
            <a:r>
              <a:rPr lang="en-US" sz="2000" dirty="0">
                <a:latin typeface="APL385 Unicode" panose="020B0709000202000203" pitchFamily="49" charset="0"/>
              </a:rPr>
              <a:t>PEG'Ns     ← </a:t>
            </a:r>
            <a:r>
              <a:rPr lang="en-US" sz="2000" dirty="0" err="1">
                <a:latin typeface="APL385 Unicode" panose="020B0709000202000203" pitchFamily="49" charset="0"/>
              </a:rPr>
              <a:t>nss</a:t>
            </a:r>
            <a:r>
              <a:rPr lang="en-US" sz="2000" dirty="0">
                <a:latin typeface="APL385 Unicode" panose="020B0709000202000203" pitchFamily="49" charset="0"/>
              </a:rPr>
              <a:t> , (Ex | </a:t>
            </a:r>
            <a:r>
              <a:rPr lang="en-US" sz="2000" dirty="0" err="1">
                <a:latin typeface="APL385 Unicode" panose="020B0709000202000203" pitchFamily="49" charset="0"/>
              </a:rPr>
              <a:t>Fex</a:t>
            </a:r>
            <a:r>
              <a:rPr lang="en-US" sz="2000" dirty="0">
                <a:latin typeface="APL385 Unicode" panose="020B0709000202000203" pitchFamily="49" charset="0"/>
              </a:rPr>
              <a:t> </a:t>
            </a:r>
            <a:r>
              <a:rPr lang="en-US" sz="2000" dirty="0" err="1">
                <a:latin typeface="APL385 Unicode" panose="020B0709000202000203" pitchFamily="49" charset="0"/>
              </a:rPr>
              <a:t>Stmts</a:t>
            </a:r>
            <a:r>
              <a:rPr lang="en-US" sz="2000" dirty="0">
                <a:latin typeface="APL385 Unicode" panose="020B0709000202000203" pitchFamily="49" charset="0"/>
              </a:rPr>
              <a:t> </a:t>
            </a:r>
            <a:r>
              <a:rPr lang="en-US" sz="2000" dirty="0" err="1">
                <a:latin typeface="APL385 Unicode" panose="020B0709000202000203" pitchFamily="49" charset="0"/>
              </a:rPr>
              <a:t>nse</a:t>
            </a:r>
            <a:r>
              <a:rPr lang="en-US" sz="2000" dirty="0">
                <a:latin typeface="APL385 Unicode" panose="020B0709000202000203" pitchFamily="49" charset="0"/>
              </a:rPr>
              <a:t>) , </a:t>
            </a:r>
            <a:r>
              <a:rPr lang="en-US" sz="2000" dirty="0" err="1">
                <a:latin typeface="APL385 Unicode" panose="020B0709000202000203" pitchFamily="49" charset="0"/>
              </a:rPr>
              <a:t>eot</a:t>
            </a:r>
            <a:r>
              <a:rPr lang="en-US" sz="2000" dirty="0">
                <a:latin typeface="APL385 Unicode" panose="020B0709000202000203" pitchFamily="49" charset="0"/>
              </a:rPr>
              <a:t> → </a:t>
            </a:r>
            <a:r>
              <a:rPr lang="en-US" sz="2000" dirty="0" err="1">
                <a:latin typeface="APL385 Unicode" panose="020B0709000202000203" pitchFamily="49" charset="0"/>
              </a:rPr>
              <a:t>Fn</a:t>
            </a:r>
            <a:r>
              <a:rPr lang="en-US" sz="2000" dirty="0">
                <a:latin typeface="APL385 Unicode" panose="020B0709000202000203" pitchFamily="49" charset="0"/>
              </a:rPr>
              <a:t>             : (¯1+⊣)0F⊢   '</a:t>
            </a:r>
          </a:p>
        </p:txBody>
      </p:sp>
    </p:spTree>
    <p:extLst>
      <p:ext uri="{BB962C8B-B14F-4D97-AF65-F5344CB8AC3E}">
        <p14:creationId xmlns:p14="http://schemas.microsoft.com/office/powerpoint/2010/main" val="22478600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CC310F7-0ABB-A18A-FF79-09213C9AFC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8990" y="353290"/>
            <a:ext cx="11953009" cy="6504709"/>
          </a:xfrm>
        </p:spPr>
        <p:txBody>
          <a:bodyPr numCol="2">
            <a:normAutofit/>
          </a:bodyPr>
          <a:lstStyle/>
          <a:p>
            <a:pPr algn="l">
              <a:spcBef>
                <a:spcPts val="0"/>
              </a:spcBef>
            </a:pPr>
            <a:r>
              <a:rPr lang="en-US" sz="2400" dirty="0"/>
              <a:t>Compute parent vector from d</a:t>
            </a:r>
          </a:p>
          <a:p>
            <a:pPr algn="l">
              <a:spcBef>
                <a:spcPts val="0"/>
              </a:spcBef>
            </a:pPr>
            <a:r>
              <a:rPr lang="en-US" sz="2400" dirty="0"/>
              <a:t>Compute the </a:t>
            </a:r>
            <a:r>
              <a:rPr lang="en-US" sz="2400" dirty="0" err="1"/>
              <a:t>nameclass</a:t>
            </a:r>
            <a:r>
              <a:rPr lang="en-US" sz="2400" dirty="0"/>
              <a:t> of dfns</a:t>
            </a:r>
          </a:p>
          <a:p>
            <a:pPr algn="l">
              <a:spcBef>
                <a:spcPts val="0"/>
              </a:spcBef>
            </a:pPr>
            <a:r>
              <a:rPr lang="en-US" sz="2400" dirty="0"/>
              <a:t>Nest top-level root lines as Z nodes</a:t>
            </a:r>
          </a:p>
          <a:p>
            <a:pPr algn="l">
              <a:spcBef>
                <a:spcPts val="0"/>
              </a:spcBef>
            </a:pPr>
            <a:r>
              <a:rPr lang="en-US" sz="2400" dirty="0"/>
              <a:t>Wrap all dfns expression bodies </a:t>
            </a:r>
          </a:p>
          <a:p>
            <a:pPr algn="l">
              <a:spcBef>
                <a:spcPts val="0"/>
              </a:spcBef>
            </a:pPr>
            <a:r>
              <a:rPr lang="en-US" sz="2400" dirty="0"/>
              <a:t>Drop any Z nodes that are empty</a:t>
            </a:r>
          </a:p>
          <a:p>
            <a:pPr algn="l">
              <a:spcBef>
                <a:spcPts val="0"/>
              </a:spcBef>
            </a:pPr>
            <a:r>
              <a:rPr lang="en-US" sz="2400" dirty="0"/>
              <a:t>Parse :Namespace </a:t>
            </a:r>
          </a:p>
          <a:p>
            <a:pPr algn="l">
              <a:spcBef>
                <a:spcPts val="0"/>
              </a:spcBef>
            </a:pPr>
            <a:r>
              <a:rPr lang="en-US" sz="2400" dirty="0"/>
              <a:t>Parse guards</a:t>
            </a:r>
          </a:p>
          <a:p>
            <a:pPr algn="l">
              <a:spcBef>
                <a:spcPts val="0"/>
              </a:spcBef>
            </a:pPr>
            <a:r>
              <a:rPr lang="en-US" sz="2400" dirty="0"/>
              <a:t>Parse brackets and parentheses</a:t>
            </a:r>
          </a:p>
          <a:p>
            <a:pPr algn="l">
              <a:spcBef>
                <a:spcPts val="0"/>
              </a:spcBef>
            </a:pPr>
            <a:r>
              <a:rPr lang="en-US" sz="2400" dirty="0"/>
              <a:t>Parse ;</a:t>
            </a:r>
          </a:p>
          <a:p>
            <a:pPr algn="l">
              <a:spcBef>
                <a:spcPts val="0"/>
              </a:spcBef>
            </a:pPr>
            <a:r>
              <a:rPr lang="en-US" sz="2400" dirty="0"/>
              <a:t>Mark system variables</a:t>
            </a:r>
          </a:p>
          <a:p>
            <a:pPr algn="l">
              <a:spcBef>
                <a:spcPts val="0"/>
              </a:spcBef>
            </a:pPr>
            <a:r>
              <a:rPr lang="en-US" sz="2400" dirty="0"/>
              <a:t>Mark primitives</a:t>
            </a:r>
          </a:p>
          <a:p>
            <a:pPr algn="l">
              <a:spcBef>
                <a:spcPts val="0"/>
              </a:spcBef>
            </a:pPr>
            <a:r>
              <a:rPr lang="en-US" sz="2400" dirty="0"/>
              <a:t>Parse niladic tokens</a:t>
            </a:r>
          </a:p>
          <a:p>
            <a:pPr algn="l">
              <a:spcBef>
                <a:spcPts val="0"/>
              </a:spcBef>
            </a:pPr>
            <a:endParaRPr lang="en-US" sz="2400" dirty="0"/>
          </a:p>
          <a:p>
            <a:pPr algn="l">
              <a:spcBef>
                <a:spcPts val="0"/>
              </a:spcBef>
            </a:pPr>
            <a:endParaRPr lang="en-US" sz="2400" dirty="0"/>
          </a:p>
          <a:p>
            <a:pPr algn="l">
              <a:spcBef>
                <a:spcPts val="0"/>
              </a:spcBef>
            </a:pPr>
            <a:endParaRPr lang="en-US" sz="2400" dirty="0"/>
          </a:p>
          <a:p>
            <a:pPr algn="l">
              <a:spcBef>
                <a:spcPts val="0"/>
              </a:spcBef>
            </a:pPr>
            <a:endParaRPr lang="en-US" sz="2400" dirty="0"/>
          </a:p>
          <a:p>
            <a:pPr algn="l">
              <a:spcBef>
                <a:spcPts val="0"/>
              </a:spcBef>
            </a:pPr>
            <a:endParaRPr lang="en-US" sz="2400" dirty="0"/>
          </a:p>
          <a:p>
            <a:pPr algn="l">
              <a:spcBef>
                <a:spcPts val="0"/>
              </a:spcBef>
            </a:pPr>
            <a:endParaRPr lang="en-US" sz="2400" dirty="0"/>
          </a:p>
          <a:p>
            <a:pPr algn="l">
              <a:spcBef>
                <a:spcPts val="0"/>
              </a:spcBef>
            </a:pPr>
            <a:endParaRPr lang="en-US" sz="2400" dirty="0"/>
          </a:p>
          <a:p>
            <a:pPr algn="l">
              <a:spcBef>
                <a:spcPts val="0"/>
              </a:spcBef>
            </a:pPr>
            <a:r>
              <a:rPr lang="en-US" sz="2400" dirty="0"/>
              <a:t>Unify atomic array values</a:t>
            </a:r>
          </a:p>
          <a:p>
            <a:pPr algn="l">
              <a:spcBef>
                <a:spcPts val="0"/>
              </a:spcBef>
            </a:pPr>
            <a:r>
              <a:rPr lang="en-US" sz="2400" dirty="0"/>
              <a:t>Mark bindable nodes</a:t>
            </a:r>
          </a:p>
          <a:p>
            <a:pPr algn="l">
              <a:spcBef>
                <a:spcPts val="0"/>
              </a:spcBef>
            </a:pPr>
            <a:r>
              <a:rPr lang="en-US" sz="2400" dirty="0"/>
              <a:t>Wrap bindings into B nodes</a:t>
            </a:r>
          </a:p>
          <a:p>
            <a:pPr algn="l">
              <a:spcBef>
                <a:spcPts val="0"/>
              </a:spcBef>
            </a:pPr>
            <a:r>
              <a:rPr lang="en-US" sz="2400" dirty="0"/>
              <a:t>Wrap functions as closures</a:t>
            </a:r>
          </a:p>
          <a:p>
            <a:pPr algn="l">
              <a:spcBef>
                <a:spcPts val="0"/>
              </a:spcBef>
            </a:pPr>
            <a:r>
              <a:rPr lang="en-US" sz="2400" dirty="0">
                <a:highlight>
                  <a:srgbClr val="00FFFF"/>
                </a:highlight>
              </a:rPr>
              <a:t>Link variables to their bindings</a:t>
            </a:r>
          </a:p>
          <a:p>
            <a:pPr algn="l">
              <a:spcBef>
                <a:spcPts val="0"/>
              </a:spcBef>
            </a:pPr>
            <a:r>
              <a:rPr lang="en-US" sz="2400" dirty="0"/>
              <a:t>Infer types of bindings</a:t>
            </a:r>
          </a:p>
          <a:p>
            <a:pPr algn="l">
              <a:spcBef>
                <a:spcPts val="0"/>
              </a:spcBef>
            </a:pPr>
            <a:r>
              <a:rPr lang="en-US" sz="2400" dirty="0"/>
              <a:t>Parse strands</a:t>
            </a:r>
          </a:p>
          <a:p>
            <a:pPr algn="l">
              <a:spcBef>
                <a:spcPts val="0"/>
              </a:spcBef>
            </a:pPr>
            <a:r>
              <a:rPr lang="en-US" sz="2400" dirty="0"/>
              <a:t>Parse [] operator</a:t>
            </a:r>
          </a:p>
          <a:p>
            <a:pPr algn="l">
              <a:spcBef>
                <a:spcPts val="0"/>
              </a:spcBef>
            </a:pPr>
            <a:r>
              <a:rPr lang="en-US" sz="2400" dirty="0"/>
              <a:t>Parse function expressions</a:t>
            </a:r>
          </a:p>
          <a:p>
            <a:pPr algn="l">
              <a:spcBef>
                <a:spcPts val="0"/>
              </a:spcBef>
            </a:pPr>
            <a:r>
              <a:rPr lang="en-US" sz="2400" dirty="0"/>
              <a:t>Parse assignments</a:t>
            </a:r>
          </a:p>
          <a:p>
            <a:pPr algn="l">
              <a:spcBef>
                <a:spcPts val="0"/>
              </a:spcBef>
            </a:pPr>
            <a:r>
              <a:rPr lang="en-US" sz="2400" dirty="0"/>
              <a:t>Parse expressions</a:t>
            </a:r>
          </a:p>
          <a:p>
            <a:pPr algn="l">
              <a:spcBef>
                <a:spcPts val="0"/>
              </a:spcBef>
            </a:pPr>
            <a:r>
              <a:rPr lang="en-US" sz="2400" dirty="0"/>
              <a:t>Simplify and Optimize the AST</a:t>
            </a:r>
          </a:p>
        </p:txBody>
      </p:sp>
    </p:spTree>
    <p:extLst>
      <p:ext uri="{BB962C8B-B14F-4D97-AF65-F5344CB8AC3E}">
        <p14:creationId xmlns:p14="http://schemas.microsoft.com/office/powerpoint/2010/main" val="14449980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7AF484-C0CF-C30A-C206-2901991C8C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l">
              <a:spcBef>
                <a:spcPts val="0"/>
              </a:spcBef>
            </a:pPr>
            <a:r>
              <a:rPr lang="en-US" sz="2400" dirty="0">
                <a:latin typeface="APL385 Unicode" panose="020B0709000202000203" pitchFamily="49" charset="0"/>
              </a:rPr>
              <a:t>	⍝ Link variables to their bindings</a:t>
            </a:r>
          </a:p>
          <a:p>
            <a:pPr algn="l">
              <a:spcBef>
                <a:spcPts val="0"/>
              </a:spcBef>
            </a:pPr>
            <a:r>
              <a:rPr lang="en-US" sz="2400" dirty="0">
                <a:latin typeface="APL385 Unicode" panose="020B0709000202000203" pitchFamily="49" charset="0"/>
              </a:rPr>
              <a:t>	</a:t>
            </a:r>
            <a:r>
              <a:rPr lang="en-US" sz="2400" dirty="0" err="1">
                <a:latin typeface="APL385 Unicode" panose="020B0709000202000203" pitchFamily="49" charset="0"/>
              </a:rPr>
              <a:t>mk</a:t>
            </a:r>
            <a:r>
              <a:rPr lang="en-US" sz="2400" dirty="0">
                <a:latin typeface="APL385 Unicode" panose="020B0709000202000203" pitchFamily="49" charset="0"/>
              </a:rPr>
              <a:t>←{⍺[⍵],⍪n[⍵]}</a:t>
            </a:r>
          </a:p>
          <a:p>
            <a:pPr algn="l">
              <a:spcBef>
                <a:spcPts val="0"/>
              </a:spcBef>
            </a:pPr>
            <a:r>
              <a:rPr lang="en-US" sz="2400" dirty="0">
                <a:latin typeface="APL385 Unicode" panose="020B0709000202000203" pitchFamily="49" charset="0"/>
              </a:rPr>
              <a:t> 	_←{</a:t>
            </a:r>
          </a:p>
          <a:p>
            <a:pPr algn="l">
              <a:spcBef>
                <a:spcPts val="0"/>
              </a:spcBef>
            </a:pPr>
            <a:r>
              <a:rPr lang="en-US" sz="2400" dirty="0">
                <a:latin typeface="APL385 Unicode" panose="020B0709000202000203" pitchFamily="49" charset="0"/>
              </a:rPr>
              <a:t>		⍝ Link local variables with their local bindings</a:t>
            </a:r>
          </a:p>
          <a:p>
            <a:pPr algn="l">
              <a:spcBef>
                <a:spcPts val="0"/>
              </a:spcBef>
            </a:pPr>
            <a:r>
              <a:rPr lang="en-US" sz="2400" dirty="0">
                <a:latin typeface="APL385 Unicode" panose="020B0709000202000203" pitchFamily="49" charset="0"/>
              </a:rPr>
              <a:t>		</a:t>
            </a:r>
            <a:r>
              <a:rPr lang="en-US" sz="2400" dirty="0" err="1">
                <a:latin typeface="APL385 Unicode" panose="020B0709000202000203" pitchFamily="49" charset="0"/>
              </a:rPr>
              <a:t>vb</a:t>
            </a:r>
            <a:r>
              <a:rPr lang="en-US" sz="2400" dirty="0">
                <a:latin typeface="APL385 Unicode" panose="020B0709000202000203" pitchFamily="49" charset="0"/>
              </a:rPr>
              <a:t>[</a:t>
            </a:r>
            <a:r>
              <a:rPr lang="en-US" sz="2400" dirty="0" err="1">
                <a:latin typeface="APL385 Unicode" panose="020B0709000202000203" pitchFamily="49" charset="0"/>
              </a:rPr>
              <a:t>i</a:t>
            </a:r>
            <a:r>
              <a:rPr lang="en-US" sz="2400" dirty="0">
                <a:latin typeface="APL385 Unicode" panose="020B0709000202000203" pitchFamily="49" charset="0"/>
              </a:rPr>
              <a:t>]←fb[</a:t>
            </a:r>
            <a:r>
              <a:rPr lang="en-US" sz="2400" dirty="0" err="1">
                <a:latin typeface="APL385 Unicode" panose="020B0709000202000203" pitchFamily="49" charset="0"/>
              </a:rPr>
              <a:t>fr⍳rf</a:t>
            </a:r>
            <a:r>
              <a:rPr lang="en-US" sz="2400" dirty="0">
                <a:latin typeface="APL385 Unicode" panose="020B0709000202000203" pitchFamily="49" charset="0"/>
              </a:rPr>
              <a:t> </a:t>
            </a:r>
            <a:r>
              <a:rPr lang="en-US" sz="2400" dirty="0" err="1">
                <a:latin typeface="APL385 Unicode" panose="020B0709000202000203" pitchFamily="49" charset="0"/>
              </a:rPr>
              <a:t>mk⊢i</a:t>
            </a:r>
            <a:r>
              <a:rPr lang="en-US" sz="2400" dirty="0">
                <a:latin typeface="APL385 Unicode" panose="020B0709000202000203" pitchFamily="49" charset="0"/>
              </a:rPr>
              <a:t>←⍸(t=V)∧</a:t>
            </a:r>
            <a:r>
              <a:rPr lang="en-US" sz="2400" dirty="0" err="1">
                <a:latin typeface="APL385 Unicode" panose="020B0709000202000203" pitchFamily="49" charset="0"/>
              </a:rPr>
              <a:t>vb</a:t>
            </a:r>
            <a:r>
              <a:rPr lang="en-US" sz="2400" dirty="0">
                <a:latin typeface="APL385 Unicode" panose="020B0709000202000203" pitchFamily="49" charset="0"/>
              </a:rPr>
              <a:t>=¯1]</a:t>
            </a:r>
          </a:p>
          <a:p>
            <a:pPr algn="l">
              <a:spcBef>
                <a:spcPts val="0"/>
              </a:spcBef>
            </a:pPr>
            <a:r>
              <a:rPr lang="en-US" sz="2400" dirty="0">
                <a:latin typeface="APL385 Unicode" panose="020B0709000202000203" pitchFamily="49" charset="0"/>
              </a:rPr>
              <a:t>		</a:t>
            </a:r>
            <a:r>
              <a:rPr lang="en-US" sz="2400" dirty="0" err="1">
                <a:latin typeface="APL385 Unicode" panose="020B0709000202000203" pitchFamily="49" charset="0"/>
              </a:rPr>
              <a:t>vb</a:t>
            </a:r>
            <a:r>
              <a:rPr lang="en-US" sz="2400" dirty="0">
                <a:latin typeface="APL385 Unicode" panose="020B0709000202000203" pitchFamily="49" charset="0"/>
              </a:rPr>
              <a:t>[</a:t>
            </a:r>
            <a:r>
              <a:rPr lang="en-US" sz="2400" dirty="0" err="1">
                <a:latin typeface="APL385 Unicode" panose="020B0709000202000203" pitchFamily="49" charset="0"/>
              </a:rPr>
              <a:t>i</a:t>
            </a:r>
            <a:r>
              <a:rPr lang="en-US" sz="2400" dirty="0">
                <a:latin typeface="APL385 Unicode" panose="020B0709000202000203" pitchFamily="49" charset="0"/>
              </a:rPr>
              <a:t>]←fb[</a:t>
            </a:r>
            <a:r>
              <a:rPr lang="en-US" sz="2400" dirty="0" err="1">
                <a:latin typeface="APL385 Unicode" panose="020B0709000202000203" pitchFamily="49" charset="0"/>
              </a:rPr>
              <a:t>fr⍳rfn</a:t>
            </a:r>
            <a:r>
              <a:rPr lang="en-US" sz="2400" dirty="0">
                <a:latin typeface="APL385 Unicode" panose="020B0709000202000203" pitchFamily="49" charset="0"/>
              </a:rPr>
              <a:t> </a:t>
            </a:r>
            <a:r>
              <a:rPr lang="en-US" sz="2400" dirty="0" err="1">
                <a:latin typeface="APL385 Unicode" panose="020B0709000202000203" pitchFamily="49" charset="0"/>
              </a:rPr>
              <a:t>mk⊢i</a:t>
            </a:r>
            <a:r>
              <a:rPr lang="en-US" sz="2400" dirty="0">
                <a:latin typeface="APL385 Unicode" panose="020B0709000202000203" pitchFamily="49" charset="0"/>
              </a:rPr>
              <a:t>←⍸(t=V)∧</a:t>
            </a:r>
            <a:r>
              <a:rPr lang="en-US" sz="2400" dirty="0" err="1">
                <a:latin typeface="APL385 Unicode" panose="020B0709000202000203" pitchFamily="49" charset="0"/>
              </a:rPr>
              <a:t>vb</a:t>
            </a:r>
            <a:r>
              <a:rPr lang="en-US" sz="2400" dirty="0">
                <a:latin typeface="APL385 Unicode" panose="020B0709000202000203" pitchFamily="49" charset="0"/>
              </a:rPr>
              <a:t>=¯1]</a:t>
            </a:r>
          </a:p>
          <a:p>
            <a:pPr algn="l">
              <a:spcBef>
                <a:spcPts val="0"/>
              </a:spcBef>
            </a:pPr>
            <a:r>
              <a:rPr lang="en-US" sz="2400" dirty="0">
                <a:latin typeface="APL385 Unicode" panose="020B0709000202000203" pitchFamily="49" charset="0"/>
              </a:rPr>
              <a:t>		</a:t>
            </a:r>
            <a:r>
              <a:rPr lang="en-US" sz="2400" dirty="0" err="1">
                <a:latin typeface="APL385 Unicode" panose="020B0709000202000203" pitchFamily="49" charset="0"/>
              </a:rPr>
              <a:t>b←vb</a:t>
            </a:r>
            <a:r>
              <a:rPr lang="en-US" sz="2400" dirty="0">
                <a:latin typeface="APL385 Unicode" panose="020B0709000202000203" pitchFamily="49" charset="0"/>
              </a:rPr>
              <a:t>[</a:t>
            </a:r>
            <a:r>
              <a:rPr lang="en-US" sz="2400" dirty="0" err="1">
                <a:latin typeface="APL385 Unicode" panose="020B0709000202000203" pitchFamily="49" charset="0"/>
              </a:rPr>
              <a:t>i←i</a:t>
            </a:r>
            <a:r>
              <a:rPr lang="en-US" sz="2400" dirty="0">
                <a:latin typeface="APL385 Unicode" panose="020B0709000202000203" pitchFamily="49" charset="0"/>
              </a:rPr>
              <a:t>⌿⍨</a:t>
            </a:r>
            <a:r>
              <a:rPr lang="en-US" sz="2400" dirty="0" err="1">
                <a:latin typeface="APL385 Unicode" panose="020B0709000202000203" pitchFamily="49" charset="0"/>
              </a:rPr>
              <a:t>vb</a:t>
            </a:r>
            <a:r>
              <a:rPr lang="en-US" sz="2400" dirty="0">
                <a:latin typeface="APL385 Unicode" panose="020B0709000202000203" pitchFamily="49" charset="0"/>
              </a:rPr>
              <a:t>[</a:t>
            </a:r>
            <a:r>
              <a:rPr lang="en-US" sz="2400" dirty="0" err="1">
                <a:latin typeface="APL385 Unicode" panose="020B0709000202000203" pitchFamily="49" charset="0"/>
              </a:rPr>
              <a:t>i</a:t>
            </a:r>
            <a:r>
              <a:rPr lang="en-US" sz="2400" dirty="0">
                <a:latin typeface="APL385 Unicode" panose="020B0709000202000203" pitchFamily="49" charset="0"/>
              </a:rPr>
              <a:t>]≠¯1]</a:t>
            </a:r>
          </a:p>
          <a:p>
            <a:pPr algn="l">
              <a:spcBef>
                <a:spcPts val="0"/>
              </a:spcBef>
            </a:pPr>
            <a:r>
              <a:rPr lang="en-US" sz="2400" dirty="0">
                <a:latin typeface="APL385 Unicode" panose="020B0709000202000203" pitchFamily="49" charset="0"/>
              </a:rPr>
              <a:t>		</a:t>
            </a:r>
            <a:r>
              <a:rPr lang="en-US" sz="2400" dirty="0" err="1">
                <a:latin typeface="APL385 Unicode" panose="020B0709000202000203" pitchFamily="49" charset="0"/>
              </a:rPr>
              <a:t>vb</a:t>
            </a:r>
            <a:r>
              <a:rPr lang="en-US" sz="2400" dirty="0">
                <a:latin typeface="APL385 Unicode" panose="020B0709000202000203" pitchFamily="49" charset="0"/>
              </a:rPr>
              <a:t>[</a:t>
            </a:r>
            <a:r>
              <a:rPr lang="en-US" sz="2400" dirty="0" err="1">
                <a:latin typeface="APL385 Unicode" panose="020B0709000202000203" pitchFamily="49" charset="0"/>
              </a:rPr>
              <a:t>i</a:t>
            </a:r>
            <a:r>
              <a:rPr lang="en-US" sz="2400" dirty="0">
                <a:latin typeface="APL385 Unicode" panose="020B0709000202000203" pitchFamily="49" charset="0"/>
              </a:rPr>
              <a:t>⌿⍨(</a:t>
            </a:r>
            <a:r>
              <a:rPr lang="en-US" sz="2400" dirty="0" err="1">
                <a:latin typeface="APL385 Unicode" panose="020B0709000202000203" pitchFamily="49" charset="0"/>
              </a:rPr>
              <a:t>rz</a:t>
            </a:r>
            <a:r>
              <a:rPr lang="en-US" sz="2400" dirty="0">
                <a:latin typeface="APL385 Unicode" panose="020B0709000202000203" pitchFamily="49" charset="0"/>
              </a:rPr>
              <a:t>[</a:t>
            </a:r>
            <a:r>
              <a:rPr lang="en-US" sz="2400" dirty="0" err="1">
                <a:latin typeface="APL385 Unicode" panose="020B0709000202000203" pitchFamily="49" charset="0"/>
              </a:rPr>
              <a:t>i</a:t>
            </a:r>
            <a:r>
              <a:rPr lang="en-US" sz="2400" dirty="0">
                <a:latin typeface="APL385 Unicode" panose="020B0709000202000203" pitchFamily="49" charset="0"/>
              </a:rPr>
              <a:t>]&lt;</a:t>
            </a:r>
            <a:r>
              <a:rPr lang="en-US" sz="2400" dirty="0" err="1">
                <a:latin typeface="APL385 Unicode" panose="020B0709000202000203" pitchFamily="49" charset="0"/>
              </a:rPr>
              <a:t>rz</a:t>
            </a:r>
            <a:r>
              <a:rPr lang="en-US" sz="2400" dirty="0">
                <a:latin typeface="APL385 Unicode" panose="020B0709000202000203" pitchFamily="49" charset="0"/>
              </a:rPr>
              <a:t>[b])∨(</a:t>
            </a:r>
            <a:r>
              <a:rPr lang="en-US" sz="2400" dirty="0" err="1">
                <a:latin typeface="APL385 Unicode" panose="020B0709000202000203" pitchFamily="49" charset="0"/>
              </a:rPr>
              <a:t>rz</a:t>
            </a:r>
            <a:r>
              <a:rPr lang="en-US" sz="2400" dirty="0">
                <a:latin typeface="APL385 Unicode" panose="020B0709000202000203" pitchFamily="49" charset="0"/>
              </a:rPr>
              <a:t>[</a:t>
            </a:r>
            <a:r>
              <a:rPr lang="en-US" sz="2400" dirty="0" err="1">
                <a:latin typeface="APL385 Unicode" panose="020B0709000202000203" pitchFamily="49" charset="0"/>
              </a:rPr>
              <a:t>i</a:t>
            </a:r>
            <a:r>
              <a:rPr lang="en-US" sz="2400" dirty="0">
                <a:latin typeface="APL385 Unicode" panose="020B0709000202000203" pitchFamily="49" charset="0"/>
              </a:rPr>
              <a:t>]=</a:t>
            </a:r>
            <a:r>
              <a:rPr lang="en-US" sz="2400" dirty="0" err="1">
                <a:latin typeface="APL385 Unicode" panose="020B0709000202000203" pitchFamily="49" charset="0"/>
              </a:rPr>
              <a:t>rz</a:t>
            </a:r>
            <a:r>
              <a:rPr lang="en-US" sz="2400" dirty="0">
                <a:latin typeface="APL385 Unicode" panose="020B0709000202000203" pitchFamily="49" charset="0"/>
              </a:rPr>
              <a:t>[b])∧</a:t>
            </a:r>
            <a:r>
              <a:rPr lang="en-US" sz="2400" dirty="0" err="1">
                <a:latin typeface="APL385 Unicode" panose="020B0709000202000203" pitchFamily="49" charset="0"/>
              </a:rPr>
              <a:t>i≥b</a:t>
            </a:r>
            <a:r>
              <a:rPr lang="en-US" sz="2400" dirty="0">
                <a:latin typeface="APL385 Unicode" panose="020B0709000202000203" pitchFamily="49" charset="0"/>
              </a:rPr>
              <a:t>]←¯1</a:t>
            </a:r>
          </a:p>
          <a:p>
            <a:pPr algn="l">
              <a:spcBef>
                <a:spcPts val="0"/>
              </a:spcBef>
            </a:pPr>
            <a:endParaRPr lang="en-US" sz="2400" dirty="0">
              <a:latin typeface="APL385 Unicode" panose="020B0709000202000203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2400" dirty="0">
                <a:latin typeface="APL385 Unicode" panose="020B0709000202000203" pitchFamily="49" charset="0"/>
              </a:rPr>
              <a:t>		⍝ Mark free variables with their scope before binding</a:t>
            </a:r>
          </a:p>
          <a:p>
            <a:pPr algn="l">
              <a:spcBef>
                <a:spcPts val="0"/>
              </a:spcBef>
            </a:pPr>
            <a:r>
              <a:rPr lang="en-US" sz="2400" dirty="0">
                <a:latin typeface="APL385 Unicode" panose="020B0709000202000203" pitchFamily="49" charset="0"/>
              </a:rPr>
              <a:t>		lx[</a:t>
            </a:r>
            <a:r>
              <a:rPr lang="en-US" sz="2400" dirty="0" err="1">
                <a:latin typeface="APL385 Unicode" panose="020B0709000202000203" pitchFamily="49" charset="0"/>
              </a:rPr>
              <a:t>i</a:t>
            </a:r>
            <a:r>
              <a:rPr lang="en-US" sz="2400" dirty="0">
                <a:latin typeface="APL385 Unicode" panose="020B0709000202000203" pitchFamily="49" charset="0"/>
              </a:rPr>
              <a:t>←⍸(t=V)∧</a:t>
            </a:r>
            <a:r>
              <a:rPr lang="en-US" sz="2400" dirty="0" err="1">
                <a:latin typeface="APL385 Unicode" panose="020B0709000202000203" pitchFamily="49" charset="0"/>
              </a:rPr>
              <a:t>vb</a:t>
            </a:r>
            <a:r>
              <a:rPr lang="en-US" sz="2400" dirty="0">
                <a:latin typeface="APL385 Unicode" panose="020B0709000202000203" pitchFamily="49" charset="0"/>
              </a:rPr>
              <a:t>=¯1]←1</a:t>
            </a:r>
          </a:p>
          <a:p>
            <a:pPr algn="l">
              <a:spcBef>
                <a:spcPts val="0"/>
              </a:spcBef>
            </a:pPr>
            <a:r>
              <a:rPr lang="en-US" sz="2400" dirty="0">
                <a:latin typeface="APL385 Unicode" panose="020B0709000202000203" pitchFamily="49" charset="0"/>
              </a:rPr>
              <a:t>		</a:t>
            </a:r>
          </a:p>
          <a:p>
            <a:pPr algn="l">
              <a:spcBef>
                <a:spcPts val="0"/>
              </a:spcBef>
            </a:pPr>
            <a:r>
              <a:rPr lang="en-US" sz="2400" dirty="0">
                <a:latin typeface="APL385 Unicode" panose="020B0709000202000203" pitchFamily="49" charset="0"/>
              </a:rPr>
              <a:t>		⍝ Add free variables to closures</a:t>
            </a:r>
          </a:p>
          <a:p>
            <a:pPr algn="l">
              <a:spcBef>
                <a:spcPts val="0"/>
              </a:spcBef>
            </a:pPr>
            <a:r>
              <a:rPr lang="en-US" sz="2400" dirty="0">
                <a:latin typeface="APL385 Unicode" panose="020B0709000202000203" pitchFamily="49" charset="0"/>
              </a:rPr>
              <a:t>		</a:t>
            </a:r>
            <a:r>
              <a:rPr lang="en-US" sz="2400" dirty="0" err="1">
                <a:latin typeface="APL385 Unicode" panose="020B0709000202000203" pitchFamily="49" charset="0"/>
              </a:rPr>
              <a:t>i←i</a:t>
            </a:r>
            <a:r>
              <a:rPr lang="en-US" sz="2400" dirty="0">
                <a:latin typeface="APL385 Unicode" panose="020B0709000202000203" pitchFamily="49" charset="0"/>
              </a:rPr>
              <a:t>⌿⍨k[</a:t>
            </a:r>
            <a:r>
              <a:rPr lang="en-US" sz="2400" dirty="0" err="1">
                <a:latin typeface="APL385 Unicode" panose="020B0709000202000203" pitchFamily="49" charset="0"/>
              </a:rPr>
              <a:t>rfn</a:t>
            </a:r>
            <a:r>
              <a:rPr lang="en-US" sz="2400" dirty="0">
                <a:latin typeface="APL385 Unicode" panose="020B0709000202000203" pitchFamily="49" charset="0"/>
              </a:rPr>
              <a:t>[</a:t>
            </a:r>
            <a:r>
              <a:rPr lang="en-US" sz="2400" dirty="0" err="1">
                <a:latin typeface="APL385 Unicode" panose="020B0709000202000203" pitchFamily="49" charset="0"/>
              </a:rPr>
              <a:t>i</a:t>
            </a:r>
            <a:r>
              <a:rPr lang="en-US" sz="2400" dirty="0">
                <a:latin typeface="APL385 Unicode" panose="020B0709000202000203" pitchFamily="49" charset="0"/>
              </a:rPr>
              <a:t>]]≠0 ⋄ </a:t>
            </a:r>
            <a:r>
              <a:rPr lang="en-US" sz="2400" dirty="0" err="1">
                <a:latin typeface="APL385 Unicode" panose="020B0709000202000203" pitchFamily="49" charset="0"/>
              </a:rPr>
              <a:t>ci←p</a:t>
            </a:r>
            <a:r>
              <a:rPr lang="en-US" sz="2400" dirty="0">
                <a:latin typeface="APL385 Unicode" panose="020B0709000202000203" pitchFamily="49" charset="0"/>
              </a:rPr>
              <a:t>[</a:t>
            </a:r>
            <a:r>
              <a:rPr lang="en-US" sz="2400" dirty="0" err="1">
                <a:latin typeface="APL385 Unicode" panose="020B0709000202000203" pitchFamily="49" charset="0"/>
              </a:rPr>
              <a:t>rfn</a:t>
            </a:r>
            <a:r>
              <a:rPr lang="en-US" sz="2400" dirty="0">
                <a:latin typeface="APL385 Unicode" panose="020B0709000202000203" pitchFamily="49" charset="0"/>
              </a:rPr>
              <a:t>[</a:t>
            </a:r>
            <a:r>
              <a:rPr lang="en-US" sz="2400" dirty="0" err="1">
                <a:latin typeface="APL385 Unicode" panose="020B0709000202000203" pitchFamily="49" charset="0"/>
              </a:rPr>
              <a:t>i</a:t>
            </a:r>
            <a:r>
              <a:rPr lang="en-US" sz="2400" dirty="0">
                <a:latin typeface="APL385 Unicode" panose="020B0709000202000203" pitchFamily="49" charset="0"/>
              </a:rPr>
              <a:t>]] ⋄ </a:t>
            </a:r>
            <a:r>
              <a:rPr lang="en-US" sz="2400" dirty="0" err="1">
                <a:latin typeface="APL385 Unicode" panose="020B0709000202000203" pitchFamily="49" charset="0"/>
              </a:rPr>
              <a:t>vb</a:t>
            </a:r>
            <a:r>
              <a:rPr lang="en-US" sz="2400" dirty="0">
                <a:latin typeface="APL385 Unicode" panose="020B0709000202000203" pitchFamily="49" charset="0"/>
              </a:rPr>
              <a:t>[</a:t>
            </a:r>
            <a:r>
              <a:rPr lang="en-US" sz="2400" dirty="0" err="1">
                <a:latin typeface="APL385 Unicode" panose="020B0709000202000203" pitchFamily="49" charset="0"/>
              </a:rPr>
              <a:t>i</a:t>
            </a:r>
            <a:r>
              <a:rPr lang="en-US" sz="2400" dirty="0">
                <a:latin typeface="APL385 Unicode" panose="020B0709000202000203" pitchFamily="49" charset="0"/>
              </a:rPr>
              <a:t>]←(≢p)+⍳≢</a:t>
            </a:r>
            <a:r>
              <a:rPr lang="en-US" sz="2400" dirty="0" err="1">
                <a:latin typeface="APL385 Unicode" panose="020B0709000202000203" pitchFamily="49" charset="0"/>
              </a:rPr>
              <a:t>i</a:t>
            </a:r>
            <a:endParaRPr lang="en-US" sz="2400" dirty="0">
              <a:latin typeface="APL385 Unicode" panose="020B0709000202000203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2400" dirty="0">
                <a:latin typeface="APL385 Unicode" panose="020B0709000202000203" pitchFamily="49" charset="0"/>
              </a:rPr>
              <a:t>		</a:t>
            </a:r>
            <a:r>
              <a:rPr lang="en-US" sz="2400" dirty="0" err="1">
                <a:latin typeface="APL385 Unicode" panose="020B0709000202000203" pitchFamily="49" charset="0"/>
              </a:rPr>
              <a:t>p,←ci</a:t>
            </a:r>
            <a:r>
              <a:rPr lang="en-US" sz="2400" dirty="0">
                <a:latin typeface="APL385 Unicode" panose="020B0709000202000203" pitchFamily="49" charset="0"/>
              </a:rPr>
              <a:t> ⋄ </a:t>
            </a:r>
            <a:r>
              <a:rPr lang="en-US" sz="2400" dirty="0" err="1">
                <a:latin typeface="APL385 Unicode" panose="020B0709000202000203" pitchFamily="49" charset="0"/>
              </a:rPr>
              <a:t>vb</a:t>
            </a:r>
            <a:r>
              <a:rPr lang="en-US" sz="2400" dirty="0">
                <a:latin typeface="APL385 Unicode" panose="020B0709000202000203" pitchFamily="49" charset="0"/>
              </a:rPr>
              <a:t> lx,←(≢ci)⍴¨¯1 0 ⋄ rf </a:t>
            </a:r>
            <a:r>
              <a:rPr lang="en-US" sz="2400" dirty="0" err="1">
                <a:latin typeface="APL385 Unicode" panose="020B0709000202000203" pitchFamily="49" charset="0"/>
              </a:rPr>
              <a:t>rfn</a:t>
            </a:r>
            <a:r>
              <a:rPr lang="en-US" sz="2400" dirty="0">
                <a:latin typeface="APL385 Unicode" panose="020B0709000202000203" pitchFamily="49" charset="0"/>
              </a:rPr>
              <a:t>(⊣,I)←⊂ci</a:t>
            </a:r>
          </a:p>
          <a:p>
            <a:pPr algn="l">
              <a:spcBef>
                <a:spcPts val="0"/>
              </a:spcBef>
            </a:pPr>
            <a:r>
              <a:rPr lang="en-US" sz="2400" dirty="0">
                <a:latin typeface="APL385 Unicode" panose="020B0709000202000203" pitchFamily="49" charset="0"/>
              </a:rPr>
              <a:t>		t k n pos end(⊣,I)←⊂</a:t>
            </a:r>
            <a:r>
              <a:rPr lang="en-US" sz="2400" dirty="0" err="1">
                <a:latin typeface="APL385 Unicode" panose="020B0709000202000203" pitchFamily="49" charset="0"/>
              </a:rPr>
              <a:t>i</a:t>
            </a:r>
            <a:endParaRPr lang="en-US" sz="2400" dirty="0">
              <a:latin typeface="APL385 Unicode" panose="020B0709000202000203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2400" dirty="0">
                <a:latin typeface="APL385 Unicode" panose="020B0709000202000203" pitchFamily="49" charset="0"/>
              </a:rPr>
              <a:t>	</a:t>
            </a:r>
            <a:r>
              <a:rPr lang="en-US" sz="2400" dirty="0" err="1">
                <a:latin typeface="APL385 Unicode" panose="020B0709000202000203" pitchFamily="49" charset="0"/>
              </a:rPr>
              <a:t>i</a:t>
            </a:r>
            <a:r>
              <a:rPr lang="en-US" sz="2400" dirty="0">
                <a:latin typeface="APL385 Unicode" panose="020B0709000202000203" pitchFamily="49" charset="0"/>
              </a:rPr>
              <a:t>}⍣{0=≢⍺}⍬</a:t>
            </a:r>
          </a:p>
        </p:txBody>
      </p:sp>
    </p:spTree>
    <p:extLst>
      <p:ext uri="{BB962C8B-B14F-4D97-AF65-F5344CB8AC3E}">
        <p14:creationId xmlns:p14="http://schemas.microsoft.com/office/powerpoint/2010/main" val="31316015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7AF484-C0CF-C30A-C206-2901991C8C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l">
              <a:spcBef>
                <a:spcPts val="0"/>
              </a:spcBef>
            </a:pPr>
            <a:r>
              <a:rPr lang="en-US" sz="2400" dirty="0">
                <a:latin typeface="APL385 Unicode" panose="020B0709000202000203" pitchFamily="49" charset="0"/>
              </a:rPr>
              <a:t>	⍝ Link variables to their bindings</a:t>
            </a:r>
          </a:p>
          <a:p>
            <a:pPr algn="l">
              <a:spcBef>
                <a:spcPts val="0"/>
              </a:spcBef>
            </a:pPr>
            <a:r>
              <a:rPr lang="en-US" sz="2400" dirty="0">
                <a:latin typeface="APL385 Unicode" panose="020B0709000202000203" pitchFamily="49" charset="0"/>
              </a:rPr>
              <a:t>	</a:t>
            </a:r>
            <a:r>
              <a:rPr lang="en-US" sz="2400" dirty="0" err="1">
                <a:latin typeface="APL385 Unicode" panose="020B0709000202000203" pitchFamily="49" charset="0"/>
              </a:rPr>
              <a:t>mk</a:t>
            </a:r>
            <a:r>
              <a:rPr lang="en-US" sz="2400" dirty="0">
                <a:latin typeface="APL385 Unicode" panose="020B0709000202000203" pitchFamily="49" charset="0"/>
              </a:rPr>
              <a:t>←{⍺[⍵],⍪n[⍵]}</a:t>
            </a:r>
          </a:p>
          <a:p>
            <a:pPr algn="l">
              <a:spcBef>
                <a:spcPts val="0"/>
              </a:spcBef>
            </a:pPr>
            <a:r>
              <a:rPr lang="en-US" sz="2400" dirty="0">
                <a:latin typeface="APL385 Unicode" panose="020B0709000202000203" pitchFamily="49" charset="0"/>
              </a:rPr>
              <a:t> 	_←{</a:t>
            </a:r>
          </a:p>
          <a:p>
            <a:pPr algn="l">
              <a:spcBef>
                <a:spcPts val="0"/>
              </a:spcBef>
            </a:pPr>
            <a:r>
              <a:rPr lang="en-US" sz="2400" dirty="0">
                <a:latin typeface="APL385 Unicode" panose="020B0709000202000203" pitchFamily="49" charset="0"/>
              </a:rPr>
              <a:t>		⍝ Link local variables with their local bindings</a:t>
            </a:r>
          </a:p>
          <a:p>
            <a:pPr algn="l">
              <a:spcBef>
                <a:spcPts val="0"/>
              </a:spcBef>
            </a:pPr>
            <a:r>
              <a:rPr lang="en-US" sz="2400" dirty="0">
                <a:latin typeface="APL385 Unicode" panose="020B0709000202000203" pitchFamily="49" charset="0"/>
              </a:rPr>
              <a:t>		</a:t>
            </a:r>
            <a:r>
              <a:rPr lang="en-US" sz="2400" dirty="0" err="1">
                <a:highlight>
                  <a:srgbClr val="00FFFF"/>
                </a:highlight>
                <a:latin typeface="APL385 Unicode" panose="020B0709000202000203" pitchFamily="49" charset="0"/>
              </a:rPr>
              <a:t>vb</a:t>
            </a:r>
            <a:r>
              <a:rPr lang="en-US" sz="2400" dirty="0">
                <a:highlight>
                  <a:srgbClr val="00FFFF"/>
                </a:highlight>
                <a:latin typeface="APL385 Unicode" panose="020B0709000202000203" pitchFamily="49" charset="0"/>
              </a:rPr>
              <a:t>[</a:t>
            </a:r>
            <a:r>
              <a:rPr lang="en-US" sz="2400" dirty="0" err="1">
                <a:highlight>
                  <a:srgbClr val="00FFFF"/>
                </a:highlight>
                <a:latin typeface="APL385 Unicode" panose="020B0709000202000203" pitchFamily="49" charset="0"/>
              </a:rPr>
              <a:t>i</a:t>
            </a:r>
            <a:r>
              <a:rPr lang="en-US" sz="2400" dirty="0">
                <a:highlight>
                  <a:srgbClr val="00FFFF"/>
                </a:highlight>
                <a:latin typeface="APL385 Unicode" panose="020B0709000202000203" pitchFamily="49" charset="0"/>
              </a:rPr>
              <a:t>]←fb[</a:t>
            </a:r>
            <a:r>
              <a:rPr lang="en-US" sz="2400" dirty="0" err="1">
                <a:highlight>
                  <a:srgbClr val="00FFFF"/>
                </a:highlight>
                <a:latin typeface="APL385 Unicode" panose="020B0709000202000203" pitchFamily="49" charset="0"/>
              </a:rPr>
              <a:t>fr⍳rf</a:t>
            </a:r>
            <a:r>
              <a:rPr lang="en-US" sz="2400" dirty="0">
                <a:highlight>
                  <a:srgbClr val="00FFFF"/>
                </a:highlight>
                <a:latin typeface="APL385 Unicode" panose="020B0709000202000203" pitchFamily="49" charset="0"/>
              </a:rPr>
              <a:t> </a:t>
            </a:r>
            <a:r>
              <a:rPr lang="en-US" sz="2400" dirty="0" err="1">
                <a:highlight>
                  <a:srgbClr val="00FFFF"/>
                </a:highlight>
                <a:latin typeface="APL385 Unicode" panose="020B0709000202000203" pitchFamily="49" charset="0"/>
              </a:rPr>
              <a:t>mk⊢i</a:t>
            </a:r>
            <a:r>
              <a:rPr lang="en-US" sz="2400" dirty="0">
                <a:highlight>
                  <a:srgbClr val="00FFFF"/>
                </a:highlight>
                <a:latin typeface="APL385 Unicode" panose="020B0709000202000203" pitchFamily="49" charset="0"/>
              </a:rPr>
              <a:t>←⍸(t=V)∧</a:t>
            </a:r>
            <a:r>
              <a:rPr lang="en-US" sz="2400" dirty="0" err="1">
                <a:highlight>
                  <a:srgbClr val="00FFFF"/>
                </a:highlight>
                <a:latin typeface="APL385 Unicode" panose="020B0709000202000203" pitchFamily="49" charset="0"/>
              </a:rPr>
              <a:t>vb</a:t>
            </a:r>
            <a:r>
              <a:rPr lang="en-US" sz="2400" dirty="0">
                <a:highlight>
                  <a:srgbClr val="00FFFF"/>
                </a:highlight>
                <a:latin typeface="APL385 Unicode" panose="020B0709000202000203" pitchFamily="49" charset="0"/>
              </a:rPr>
              <a:t>=¯1]</a:t>
            </a:r>
          </a:p>
          <a:p>
            <a:pPr algn="l">
              <a:spcBef>
                <a:spcPts val="0"/>
              </a:spcBef>
            </a:pPr>
            <a:r>
              <a:rPr lang="en-US" sz="2400" dirty="0">
                <a:latin typeface="APL385 Unicode" panose="020B0709000202000203" pitchFamily="49" charset="0"/>
              </a:rPr>
              <a:t>		</a:t>
            </a:r>
            <a:r>
              <a:rPr lang="en-US" sz="2400" dirty="0" err="1">
                <a:latin typeface="APL385 Unicode" panose="020B0709000202000203" pitchFamily="49" charset="0"/>
              </a:rPr>
              <a:t>vb</a:t>
            </a:r>
            <a:r>
              <a:rPr lang="en-US" sz="2400" dirty="0">
                <a:latin typeface="APL385 Unicode" panose="020B0709000202000203" pitchFamily="49" charset="0"/>
              </a:rPr>
              <a:t>[</a:t>
            </a:r>
            <a:r>
              <a:rPr lang="en-US" sz="2400" dirty="0" err="1">
                <a:latin typeface="APL385 Unicode" panose="020B0709000202000203" pitchFamily="49" charset="0"/>
              </a:rPr>
              <a:t>i</a:t>
            </a:r>
            <a:r>
              <a:rPr lang="en-US" sz="2400" dirty="0">
                <a:latin typeface="APL385 Unicode" panose="020B0709000202000203" pitchFamily="49" charset="0"/>
              </a:rPr>
              <a:t>]←fb[</a:t>
            </a:r>
            <a:r>
              <a:rPr lang="en-US" sz="2400" dirty="0" err="1">
                <a:latin typeface="APL385 Unicode" panose="020B0709000202000203" pitchFamily="49" charset="0"/>
              </a:rPr>
              <a:t>fr⍳rfn</a:t>
            </a:r>
            <a:r>
              <a:rPr lang="en-US" sz="2400" dirty="0">
                <a:latin typeface="APL385 Unicode" panose="020B0709000202000203" pitchFamily="49" charset="0"/>
              </a:rPr>
              <a:t> </a:t>
            </a:r>
            <a:r>
              <a:rPr lang="en-US" sz="2400" dirty="0" err="1">
                <a:latin typeface="APL385 Unicode" panose="020B0709000202000203" pitchFamily="49" charset="0"/>
              </a:rPr>
              <a:t>mk⊢i</a:t>
            </a:r>
            <a:r>
              <a:rPr lang="en-US" sz="2400" dirty="0">
                <a:latin typeface="APL385 Unicode" panose="020B0709000202000203" pitchFamily="49" charset="0"/>
              </a:rPr>
              <a:t>←⍸(t=V)∧</a:t>
            </a:r>
            <a:r>
              <a:rPr lang="en-US" sz="2400" dirty="0" err="1">
                <a:latin typeface="APL385 Unicode" panose="020B0709000202000203" pitchFamily="49" charset="0"/>
              </a:rPr>
              <a:t>vb</a:t>
            </a:r>
            <a:r>
              <a:rPr lang="en-US" sz="2400" dirty="0">
                <a:latin typeface="APL385 Unicode" panose="020B0709000202000203" pitchFamily="49" charset="0"/>
              </a:rPr>
              <a:t>=¯1]</a:t>
            </a:r>
          </a:p>
          <a:p>
            <a:pPr algn="l">
              <a:spcBef>
                <a:spcPts val="0"/>
              </a:spcBef>
            </a:pPr>
            <a:r>
              <a:rPr lang="en-US" sz="2400" dirty="0">
                <a:latin typeface="APL385 Unicode" panose="020B0709000202000203" pitchFamily="49" charset="0"/>
              </a:rPr>
              <a:t>		</a:t>
            </a:r>
            <a:r>
              <a:rPr lang="en-US" sz="2400" dirty="0" err="1">
                <a:latin typeface="APL385 Unicode" panose="020B0709000202000203" pitchFamily="49" charset="0"/>
              </a:rPr>
              <a:t>b←vb</a:t>
            </a:r>
            <a:r>
              <a:rPr lang="en-US" sz="2400" dirty="0">
                <a:latin typeface="APL385 Unicode" panose="020B0709000202000203" pitchFamily="49" charset="0"/>
              </a:rPr>
              <a:t>[</a:t>
            </a:r>
            <a:r>
              <a:rPr lang="en-US" sz="2400" dirty="0" err="1">
                <a:latin typeface="APL385 Unicode" panose="020B0709000202000203" pitchFamily="49" charset="0"/>
              </a:rPr>
              <a:t>i←i</a:t>
            </a:r>
            <a:r>
              <a:rPr lang="en-US" sz="2400" dirty="0">
                <a:latin typeface="APL385 Unicode" panose="020B0709000202000203" pitchFamily="49" charset="0"/>
              </a:rPr>
              <a:t>⌿⍨</a:t>
            </a:r>
            <a:r>
              <a:rPr lang="en-US" sz="2400" dirty="0" err="1">
                <a:latin typeface="APL385 Unicode" panose="020B0709000202000203" pitchFamily="49" charset="0"/>
              </a:rPr>
              <a:t>vb</a:t>
            </a:r>
            <a:r>
              <a:rPr lang="en-US" sz="2400" dirty="0">
                <a:latin typeface="APL385 Unicode" panose="020B0709000202000203" pitchFamily="49" charset="0"/>
              </a:rPr>
              <a:t>[</a:t>
            </a:r>
            <a:r>
              <a:rPr lang="en-US" sz="2400" dirty="0" err="1">
                <a:latin typeface="APL385 Unicode" panose="020B0709000202000203" pitchFamily="49" charset="0"/>
              </a:rPr>
              <a:t>i</a:t>
            </a:r>
            <a:r>
              <a:rPr lang="en-US" sz="2400" dirty="0">
                <a:latin typeface="APL385 Unicode" panose="020B0709000202000203" pitchFamily="49" charset="0"/>
              </a:rPr>
              <a:t>]≠¯1]</a:t>
            </a:r>
          </a:p>
          <a:p>
            <a:pPr algn="l">
              <a:spcBef>
                <a:spcPts val="0"/>
              </a:spcBef>
            </a:pPr>
            <a:r>
              <a:rPr lang="en-US" sz="2400" dirty="0">
                <a:latin typeface="APL385 Unicode" panose="020B0709000202000203" pitchFamily="49" charset="0"/>
              </a:rPr>
              <a:t>		</a:t>
            </a:r>
            <a:r>
              <a:rPr lang="en-US" sz="2400" dirty="0" err="1">
                <a:latin typeface="APL385 Unicode" panose="020B0709000202000203" pitchFamily="49" charset="0"/>
              </a:rPr>
              <a:t>vb</a:t>
            </a:r>
            <a:r>
              <a:rPr lang="en-US" sz="2400" dirty="0">
                <a:latin typeface="APL385 Unicode" panose="020B0709000202000203" pitchFamily="49" charset="0"/>
              </a:rPr>
              <a:t>[</a:t>
            </a:r>
            <a:r>
              <a:rPr lang="en-US" sz="2400" dirty="0" err="1">
                <a:latin typeface="APL385 Unicode" panose="020B0709000202000203" pitchFamily="49" charset="0"/>
              </a:rPr>
              <a:t>i</a:t>
            </a:r>
            <a:r>
              <a:rPr lang="en-US" sz="2400" dirty="0">
                <a:latin typeface="APL385 Unicode" panose="020B0709000202000203" pitchFamily="49" charset="0"/>
              </a:rPr>
              <a:t>⌿⍨(</a:t>
            </a:r>
            <a:r>
              <a:rPr lang="en-US" sz="2400" dirty="0" err="1">
                <a:latin typeface="APL385 Unicode" panose="020B0709000202000203" pitchFamily="49" charset="0"/>
              </a:rPr>
              <a:t>rz</a:t>
            </a:r>
            <a:r>
              <a:rPr lang="en-US" sz="2400" dirty="0">
                <a:latin typeface="APL385 Unicode" panose="020B0709000202000203" pitchFamily="49" charset="0"/>
              </a:rPr>
              <a:t>[</a:t>
            </a:r>
            <a:r>
              <a:rPr lang="en-US" sz="2400" dirty="0" err="1">
                <a:latin typeface="APL385 Unicode" panose="020B0709000202000203" pitchFamily="49" charset="0"/>
              </a:rPr>
              <a:t>i</a:t>
            </a:r>
            <a:r>
              <a:rPr lang="en-US" sz="2400" dirty="0">
                <a:latin typeface="APL385 Unicode" panose="020B0709000202000203" pitchFamily="49" charset="0"/>
              </a:rPr>
              <a:t>]&lt;</a:t>
            </a:r>
            <a:r>
              <a:rPr lang="en-US" sz="2400" dirty="0" err="1">
                <a:latin typeface="APL385 Unicode" panose="020B0709000202000203" pitchFamily="49" charset="0"/>
              </a:rPr>
              <a:t>rz</a:t>
            </a:r>
            <a:r>
              <a:rPr lang="en-US" sz="2400" dirty="0">
                <a:latin typeface="APL385 Unicode" panose="020B0709000202000203" pitchFamily="49" charset="0"/>
              </a:rPr>
              <a:t>[b])∨(</a:t>
            </a:r>
            <a:r>
              <a:rPr lang="en-US" sz="2400" dirty="0" err="1">
                <a:latin typeface="APL385 Unicode" panose="020B0709000202000203" pitchFamily="49" charset="0"/>
              </a:rPr>
              <a:t>rz</a:t>
            </a:r>
            <a:r>
              <a:rPr lang="en-US" sz="2400" dirty="0">
                <a:latin typeface="APL385 Unicode" panose="020B0709000202000203" pitchFamily="49" charset="0"/>
              </a:rPr>
              <a:t>[</a:t>
            </a:r>
            <a:r>
              <a:rPr lang="en-US" sz="2400" dirty="0" err="1">
                <a:latin typeface="APL385 Unicode" panose="020B0709000202000203" pitchFamily="49" charset="0"/>
              </a:rPr>
              <a:t>i</a:t>
            </a:r>
            <a:r>
              <a:rPr lang="en-US" sz="2400" dirty="0">
                <a:latin typeface="APL385 Unicode" panose="020B0709000202000203" pitchFamily="49" charset="0"/>
              </a:rPr>
              <a:t>]=</a:t>
            </a:r>
            <a:r>
              <a:rPr lang="en-US" sz="2400" dirty="0" err="1">
                <a:latin typeface="APL385 Unicode" panose="020B0709000202000203" pitchFamily="49" charset="0"/>
              </a:rPr>
              <a:t>rz</a:t>
            </a:r>
            <a:r>
              <a:rPr lang="en-US" sz="2400" dirty="0">
                <a:latin typeface="APL385 Unicode" panose="020B0709000202000203" pitchFamily="49" charset="0"/>
              </a:rPr>
              <a:t>[b])∧</a:t>
            </a:r>
            <a:r>
              <a:rPr lang="en-US" sz="2400" dirty="0" err="1">
                <a:latin typeface="APL385 Unicode" panose="020B0709000202000203" pitchFamily="49" charset="0"/>
              </a:rPr>
              <a:t>i≥b</a:t>
            </a:r>
            <a:r>
              <a:rPr lang="en-US" sz="2400" dirty="0">
                <a:latin typeface="APL385 Unicode" panose="020B0709000202000203" pitchFamily="49" charset="0"/>
              </a:rPr>
              <a:t>]←¯1</a:t>
            </a:r>
          </a:p>
          <a:p>
            <a:pPr algn="l">
              <a:spcBef>
                <a:spcPts val="0"/>
              </a:spcBef>
            </a:pPr>
            <a:endParaRPr lang="en-US" sz="2400" dirty="0">
              <a:latin typeface="APL385 Unicode" panose="020B0709000202000203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2400" dirty="0">
                <a:latin typeface="APL385 Unicode" panose="020B0709000202000203" pitchFamily="49" charset="0"/>
              </a:rPr>
              <a:t>		⍝ Mark free variables with their scope before binding</a:t>
            </a:r>
          </a:p>
          <a:p>
            <a:pPr algn="l">
              <a:spcBef>
                <a:spcPts val="0"/>
              </a:spcBef>
            </a:pPr>
            <a:r>
              <a:rPr lang="en-US" sz="2400" dirty="0">
                <a:latin typeface="APL385 Unicode" panose="020B0709000202000203" pitchFamily="49" charset="0"/>
              </a:rPr>
              <a:t>		lx[</a:t>
            </a:r>
            <a:r>
              <a:rPr lang="en-US" sz="2400" dirty="0" err="1">
                <a:latin typeface="APL385 Unicode" panose="020B0709000202000203" pitchFamily="49" charset="0"/>
              </a:rPr>
              <a:t>i</a:t>
            </a:r>
            <a:r>
              <a:rPr lang="en-US" sz="2400" dirty="0">
                <a:latin typeface="APL385 Unicode" panose="020B0709000202000203" pitchFamily="49" charset="0"/>
              </a:rPr>
              <a:t>←⍸(t=V)∧</a:t>
            </a:r>
            <a:r>
              <a:rPr lang="en-US" sz="2400" dirty="0" err="1">
                <a:latin typeface="APL385 Unicode" panose="020B0709000202000203" pitchFamily="49" charset="0"/>
              </a:rPr>
              <a:t>vb</a:t>
            </a:r>
            <a:r>
              <a:rPr lang="en-US" sz="2400" dirty="0">
                <a:latin typeface="APL385 Unicode" panose="020B0709000202000203" pitchFamily="49" charset="0"/>
              </a:rPr>
              <a:t>=¯1]←1</a:t>
            </a:r>
          </a:p>
          <a:p>
            <a:pPr algn="l">
              <a:spcBef>
                <a:spcPts val="0"/>
              </a:spcBef>
            </a:pPr>
            <a:r>
              <a:rPr lang="en-US" sz="2400" dirty="0">
                <a:latin typeface="APL385 Unicode" panose="020B0709000202000203" pitchFamily="49" charset="0"/>
              </a:rPr>
              <a:t>		</a:t>
            </a:r>
          </a:p>
          <a:p>
            <a:pPr algn="l">
              <a:spcBef>
                <a:spcPts val="0"/>
              </a:spcBef>
            </a:pPr>
            <a:r>
              <a:rPr lang="en-US" sz="2400" dirty="0">
                <a:latin typeface="APL385 Unicode" panose="020B0709000202000203" pitchFamily="49" charset="0"/>
              </a:rPr>
              <a:t>		⍝ Add free variables to closures</a:t>
            </a:r>
          </a:p>
          <a:p>
            <a:pPr algn="l">
              <a:spcBef>
                <a:spcPts val="0"/>
              </a:spcBef>
            </a:pPr>
            <a:r>
              <a:rPr lang="en-US" sz="2400" dirty="0">
                <a:latin typeface="APL385 Unicode" panose="020B0709000202000203" pitchFamily="49" charset="0"/>
              </a:rPr>
              <a:t>		</a:t>
            </a:r>
            <a:r>
              <a:rPr lang="en-US" sz="2400" dirty="0" err="1">
                <a:latin typeface="APL385 Unicode" panose="020B0709000202000203" pitchFamily="49" charset="0"/>
              </a:rPr>
              <a:t>i←i</a:t>
            </a:r>
            <a:r>
              <a:rPr lang="en-US" sz="2400" dirty="0">
                <a:latin typeface="APL385 Unicode" panose="020B0709000202000203" pitchFamily="49" charset="0"/>
              </a:rPr>
              <a:t>⌿⍨k[</a:t>
            </a:r>
            <a:r>
              <a:rPr lang="en-US" sz="2400" dirty="0" err="1">
                <a:latin typeface="APL385 Unicode" panose="020B0709000202000203" pitchFamily="49" charset="0"/>
              </a:rPr>
              <a:t>rfn</a:t>
            </a:r>
            <a:r>
              <a:rPr lang="en-US" sz="2400" dirty="0">
                <a:latin typeface="APL385 Unicode" panose="020B0709000202000203" pitchFamily="49" charset="0"/>
              </a:rPr>
              <a:t>[</a:t>
            </a:r>
            <a:r>
              <a:rPr lang="en-US" sz="2400" dirty="0" err="1">
                <a:latin typeface="APL385 Unicode" panose="020B0709000202000203" pitchFamily="49" charset="0"/>
              </a:rPr>
              <a:t>i</a:t>
            </a:r>
            <a:r>
              <a:rPr lang="en-US" sz="2400" dirty="0">
                <a:latin typeface="APL385 Unicode" panose="020B0709000202000203" pitchFamily="49" charset="0"/>
              </a:rPr>
              <a:t>]]≠0 ⋄ </a:t>
            </a:r>
            <a:r>
              <a:rPr lang="en-US" sz="2400" dirty="0" err="1">
                <a:latin typeface="APL385 Unicode" panose="020B0709000202000203" pitchFamily="49" charset="0"/>
              </a:rPr>
              <a:t>ci←p</a:t>
            </a:r>
            <a:r>
              <a:rPr lang="en-US" sz="2400" dirty="0">
                <a:latin typeface="APL385 Unicode" panose="020B0709000202000203" pitchFamily="49" charset="0"/>
              </a:rPr>
              <a:t>[</a:t>
            </a:r>
            <a:r>
              <a:rPr lang="en-US" sz="2400" dirty="0" err="1">
                <a:latin typeface="APL385 Unicode" panose="020B0709000202000203" pitchFamily="49" charset="0"/>
              </a:rPr>
              <a:t>rfn</a:t>
            </a:r>
            <a:r>
              <a:rPr lang="en-US" sz="2400" dirty="0">
                <a:latin typeface="APL385 Unicode" panose="020B0709000202000203" pitchFamily="49" charset="0"/>
              </a:rPr>
              <a:t>[</a:t>
            </a:r>
            <a:r>
              <a:rPr lang="en-US" sz="2400" dirty="0" err="1">
                <a:latin typeface="APL385 Unicode" panose="020B0709000202000203" pitchFamily="49" charset="0"/>
              </a:rPr>
              <a:t>i</a:t>
            </a:r>
            <a:r>
              <a:rPr lang="en-US" sz="2400" dirty="0">
                <a:latin typeface="APL385 Unicode" panose="020B0709000202000203" pitchFamily="49" charset="0"/>
              </a:rPr>
              <a:t>]] ⋄ </a:t>
            </a:r>
            <a:r>
              <a:rPr lang="en-US" sz="2400" dirty="0" err="1">
                <a:latin typeface="APL385 Unicode" panose="020B0709000202000203" pitchFamily="49" charset="0"/>
              </a:rPr>
              <a:t>vb</a:t>
            </a:r>
            <a:r>
              <a:rPr lang="en-US" sz="2400" dirty="0">
                <a:latin typeface="APL385 Unicode" panose="020B0709000202000203" pitchFamily="49" charset="0"/>
              </a:rPr>
              <a:t>[</a:t>
            </a:r>
            <a:r>
              <a:rPr lang="en-US" sz="2400" dirty="0" err="1">
                <a:latin typeface="APL385 Unicode" panose="020B0709000202000203" pitchFamily="49" charset="0"/>
              </a:rPr>
              <a:t>i</a:t>
            </a:r>
            <a:r>
              <a:rPr lang="en-US" sz="2400" dirty="0">
                <a:latin typeface="APL385 Unicode" panose="020B0709000202000203" pitchFamily="49" charset="0"/>
              </a:rPr>
              <a:t>]←(≢p)+⍳≢</a:t>
            </a:r>
            <a:r>
              <a:rPr lang="en-US" sz="2400" dirty="0" err="1">
                <a:latin typeface="APL385 Unicode" panose="020B0709000202000203" pitchFamily="49" charset="0"/>
              </a:rPr>
              <a:t>i</a:t>
            </a:r>
            <a:endParaRPr lang="en-US" sz="2400" dirty="0">
              <a:latin typeface="APL385 Unicode" panose="020B0709000202000203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2400" dirty="0">
                <a:latin typeface="APL385 Unicode" panose="020B0709000202000203" pitchFamily="49" charset="0"/>
              </a:rPr>
              <a:t>		</a:t>
            </a:r>
            <a:r>
              <a:rPr lang="en-US" sz="2400" dirty="0" err="1">
                <a:latin typeface="APL385 Unicode" panose="020B0709000202000203" pitchFamily="49" charset="0"/>
              </a:rPr>
              <a:t>p,←ci</a:t>
            </a:r>
            <a:r>
              <a:rPr lang="en-US" sz="2400" dirty="0">
                <a:latin typeface="APL385 Unicode" panose="020B0709000202000203" pitchFamily="49" charset="0"/>
              </a:rPr>
              <a:t> ⋄ </a:t>
            </a:r>
            <a:r>
              <a:rPr lang="en-US" sz="2400" dirty="0" err="1">
                <a:latin typeface="APL385 Unicode" panose="020B0709000202000203" pitchFamily="49" charset="0"/>
              </a:rPr>
              <a:t>vb</a:t>
            </a:r>
            <a:r>
              <a:rPr lang="en-US" sz="2400" dirty="0">
                <a:latin typeface="APL385 Unicode" panose="020B0709000202000203" pitchFamily="49" charset="0"/>
              </a:rPr>
              <a:t> lx,←(≢ci)⍴¨¯1 0 ⋄ rf </a:t>
            </a:r>
            <a:r>
              <a:rPr lang="en-US" sz="2400" dirty="0" err="1">
                <a:latin typeface="APL385 Unicode" panose="020B0709000202000203" pitchFamily="49" charset="0"/>
              </a:rPr>
              <a:t>rfn</a:t>
            </a:r>
            <a:r>
              <a:rPr lang="en-US" sz="2400" dirty="0">
                <a:latin typeface="APL385 Unicode" panose="020B0709000202000203" pitchFamily="49" charset="0"/>
              </a:rPr>
              <a:t>(⊣,I)←⊂ci</a:t>
            </a:r>
          </a:p>
          <a:p>
            <a:pPr algn="l">
              <a:spcBef>
                <a:spcPts val="0"/>
              </a:spcBef>
            </a:pPr>
            <a:r>
              <a:rPr lang="en-US" sz="2400" dirty="0">
                <a:latin typeface="APL385 Unicode" panose="020B0709000202000203" pitchFamily="49" charset="0"/>
              </a:rPr>
              <a:t>		t k n pos end(⊣,I)←⊂</a:t>
            </a:r>
            <a:r>
              <a:rPr lang="en-US" sz="2400" dirty="0" err="1">
                <a:latin typeface="APL385 Unicode" panose="020B0709000202000203" pitchFamily="49" charset="0"/>
              </a:rPr>
              <a:t>i</a:t>
            </a:r>
            <a:endParaRPr lang="en-US" sz="2400" dirty="0">
              <a:latin typeface="APL385 Unicode" panose="020B0709000202000203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2400" dirty="0">
                <a:latin typeface="APL385 Unicode" panose="020B0709000202000203" pitchFamily="49" charset="0"/>
              </a:rPr>
              <a:t>	</a:t>
            </a:r>
            <a:r>
              <a:rPr lang="en-US" sz="2400" dirty="0" err="1">
                <a:latin typeface="APL385 Unicode" panose="020B0709000202000203" pitchFamily="49" charset="0"/>
              </a:rPr>
              <a:t>i</a:t>
            </a:r>
            <a:r>
              <a:rPr lang="en-US" sz="2400" dirty="0">
                <a:latin typeface="APL385 Unicode" panose="020B0709000202000203" pitchFamily="49" charset="0"/>
              </a:rPr>
              <a:t>}⍣{0=≢⍺}⍬</a:t>
            </a:r>
          </a:p>
        </p:txBody>
      </p:sp>
    </p:spTree>
    <p:extLst>
      <p:ext uri="{BB962C8B-B14F-4D97-AF65-F5344CB8AC3E}">
        <p14:creationId xmlns:p14="http://schemas.microsoft.com/office/powerpoint/2010/main" val="26704455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7AF484-C0CF-C30A-C206-2901991C8C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l">
              <a:spcBef>
                <a:spcPts val="0"/>
              </a:spcBef>
            </a:pPr>
            <a:r>
              <a:rPr lang="en-US" sz="2400" dirty="0">
                <a:latin typeface="APL385 Unicode" panose="020B0709000202000203" pitchFamily="49" charset="0"/>
              </a:rPr>
              <a:t>	⍝ Link variables to their bindings</a:t>
            </a:r>
          </a:p>
          <a:p>
            <a:pPr algn="l">
              <a:spcBef>
                <a:spcPts val="0"/>
              </a:spcBef>
            </a:pPr>
            <a:r>
              <a:rPr lang="en-US" sz="2400" dirty="0">
                <a:latin typeface="APL385 Unicode" panose="020B0709000202000203" pitchFamily="49" charset="0"/>
              </a:rPr>
              <a:t>	</a:t>
            </a:r>
            <a:r>
              <a:rPr lang="en-US" sz="2400" dirty="0" err="1">
                <a:latin typeface="APL385 Unicode" panose="020B0709000202000203" pitchFamily="49" charset="0"/>
              </a:rPr>
              <a:t>mk</a:t>
            </a:r>
            <a:r>
              <a:rPr lang="en-US" sz="2400" dirty="0">
                <a:latin typeface="APL385 Unicode" panose="020B0709000202000203" pitchFamily="49" charset="0"/>
              </a:rPr>
              <a:t>←{⍺[⍵],⍪n[⍵]}</a:t>
            </a:r>
          </a:p>
          <a:p>
            <a:pPr algn="l">
              <a:spcBef>
                <a:spcPts val="0"/>
              </a:spcBef>
            </a:pPr>
            <a:r>
              <a:rPr lang="en-US" sz="2400" dirty="0">
                <a:latin typeface="APL385 Unicode" panose="020B0709000202000203" pitchFamily="49" charset="0"/>
              </a:rPr>
              <a:t> 	_←{</a:t>
            </a:r>
          </a:p>
          <a:p>
            <a:pPr algn="l">
              <a:spcBef>
                <a:spcPts val="0"/>
              </a:spcBef>
            </a:pPr>
            <a:r>
              <a:rPr lang="en-US" sz="2400" dirty="0">
                <a:latin typeface="APL385 Unicode" panose="020B0709000202000203" pitchFamily="49" charset="0"/>
              </a:rPr>
              <a:t>		⍝ Link local variables with their local bindings</a:t>
            </a:r>
          </a:p>
          <a:p>
            <a:pPr algn="l">
              <a:spcBef>
                <a:spcPts val="0"/>
              </a:spcBef>
            </a:pPr>
            <a:r>
              <a:rPr lang="en-US" sz="2400" dirty="0">
                <a:latin typeface="APL385 Unicode" panose="020B0709000202000203" pitchFamily="49" charset="0"/>
              </a:rPr>
              <a:t>		</a:t>
            </a:r>
            <a:r>
              <a:rPr lang="en-US" sz="2400" dirty="0" err="1">
                <a:latin typeface="APL385 Unicode" panose="020B0709000202000203" pitchFamily="49" charset="0"/>
              </a:rPr>
              <a:t>vb</a:t>
            </a:r>
            <a:r>
              <a:rPr lang="en-US" sz="2400" dirty="0">
                <a:latin typeface="APL385 Unicode" panose="020B0709000202000203" pitchFamily="49" charset="0"/>
              </a:rPr>
              <a:t>[</a:t>
            </a:r>
            <a:r>
              <a:rPr lang="en-US" sz="2400" dirty="0" err="1">
                <a:latin typeface="APL385 Unicode" panose="020B0709000202000203" pitchFamily="49" charset="0"/>
              </a:rPr>
              <a:t>i</a:t>
            </a:r>
            <a:r>
              <a:rPr lang="en-US" sz="2400" dirty="0">
                <a:latin typeface="APL385 Unicode" panose="020B0709000202000203" pitchFamily="49" charset="0"/>
              </a:rPr>
              <a:t>]←fb[</a:t>
            </a:r>
            <a:r>
              <a:rPr lang="en-US" sz="2400" dirty="0" err="1">
                <a:latin typeface="APL385 Unicode" panose="020B0709000202000203" pitchFamily="49" charset="0"/>
              </a:rPr>
              <a:t>fr⍳rf</a:t>
            </a:r>
            <a:r>
              <a:rPr lang="en-US" sz="2400" dirty="0">
                <a:latin typeface="APL385 Unicode" panose="020B0709000202000203" pitchFamily="49" charset="0"/>
              </a:rPr>
              <a:t> </a:t>
            </a:r>
            <a:r>
              <a:rPr lang="en-US" sz="2400" dirty="0" err="1">
                <a:latin typeface="APL385 Unicode" panose="020B0709000202000203" pitchFamily="49" charset="0"/>
              </a:rPr>
              <a:t>mk⊢i</a:t>
            </a:r>
            <a:r>
              <a:rPr lang="en-US" sz="2400" dirty="0">
                <a:latin typeface="APL385 Unicode" panose="020B0709000202000203" pitchFamily="49" charset="0"/>
              </a:rPr>
              <a:t>←⍸(t=V)∧</a:t>
            </a:r>
            <a:r>
              <a:rPr lang="en-US" sz="2400" dirty="0" err="1">
                <a:latin typeface="APL385 Unicode" panose="020B0709000202000203" pitchFamily="49" charset="0"/>
              </a:rPr>
              <a:t>vb</a:t>
            </a:r>
            <a:r>
              <a:rPr lang="en-US" sz="2400" dirty="0">
                <a:latin typeface="APL385 Unicode" panose="020B0709000202000203" pitchFamily="49" charset="0"/>
              </a:rPr>
              <a:t>=¯1]</a:t>
            </a:r>
          </a:p>
          <a:p>
            <a:pPr algn="l">
              <a:spcBef>
                <a:spcPts val="0"/>
              </a:spcBef>
            </a:pPr>
            <a:r>
              <a:rPr lang="en-US" sz="2400" dirty="0">
                <a:latin typeface="APL385 Unicode" panose="020B0709000202000203" pitchFamily="49" charset="0"/>
              </a:rPr>
              <a:t>		</a:t>
            </a:r>
            <a:r>
              <a:rPr lang="en-US" sz="2400" dirty="0" err="1">
                <a:highlight>
                  <a:srgbClr val="00FFFF"/>
                </a:highlight>
                <a:latin typeface="APL385 Unicode" panose="020B0709000202000203" pitchFamily="49" charset="0"/>
              </a:rPr>
              <a:t>vb</a:t>
            </a:r>
            <a:r>
              <a:rPr lang="en-US" sz="2400" dirty="0">
                <a:highlight>
                  <a:srgbClr val="00FFFF"/>
                </a:highlight>
                <a:latin typeface="APL385 Unicode" panose="020B0709000202000203" pitchFamily="49" charset="0"/>
              </a:rPr>
              <a:t>[</a:t>
            </a:r>
            <a:r>
              <a:rPr lang="en-US" sz="2400" dirty="0" err="1">
                <a:highlight>
                  <a:srgbClr val="00FFFF"/>
                </a:highlight>
                <a:latin typeface="APL385 Unicode" panose="020B0709000202000203" pitchFamily="49" charset="0"/>
              </a:rPr>
              <a:t>i</a:t>
            </a:r>
            <a:r>
              <a:rPr lang="en-US" sz="2400" dirty="0">
                <a:highlight>
                  <a:srgbClr val="00FFFF"/>
                </a:highlight>
                <a:latin typeface="APL385 Unicode" panose="020B0709000202000203" pitchFamily="49" charset="0"/>
              </a:rPr>
              <a:t>]←fb[</a:t>
            </a:r>
            <a:r>
              <a:rPr lang="en-US" sz="2400" dirty="0" err="1">
                <a:highlight>
                  <a:srgbClr val="00FFFF"/>
                </a:highlight>
                <a:latin typeface="APL385 Unicode" panose="020B0709000202000203" pitchFamily="49" charset="0"/>
              </a:rPr>
              <a:t>fr⍳rfn</a:t>
            </a:r>
            <a:r>
              <a:rPr lang="en-US" sz="2400" dirty="0">
                <a:highlight>
                  <a:srgbClr val="00FFFF"/>
                </a:highlight>
                <a:latin typeface="APL385 Unicode" panose="020B0709000202000203" pitchFamily="49" charset="0"/>
              </a:rPr>
              <a:t> </a:t>
            </a:r>
            <a:r>
              <a:rPr lang="en-US" sz="2400" dirty="0" err="1">
                <a:highlight>
                  <a:srgbClr val="00FFFF"/>
                </a:highlight>
                <a:latin typeface="APL385 Unicode" panose="020B0709000202000203" pitchFamily="49" charset="0"/>
              </a:rPr>
              <a:t>mk⊢i</a:t>
            </a:r>
            <a:r>
              <a:rPr lang="en-US" sz="2400" dirty="0">
                <a:highlight>
                  <a:srgbClr val="00FFFF"/>
                </a:highlight>
                <a:latin typeface="APL385 Unicode" panose="020B0709000202000203" pitchFamily="49" charset="0"/>
              </a:rPr>
              <a:t>←⍸(t=V)∧</a:t>
            </a:r>
            <a:r>
              <a:rPr lang="en-US" sz="2400" dirty="0" err="1">
                <a:highlight>
                  <a:srgbClr val="00FFFF"/>
                </a:highlight>
                <a:latin typeface="APL385 Unicode" panose="020B0709000202000203" pitchFamily="49" charset="0"/>
              </a:rPr>
              <a:t>vb</a:t>
            </a:r>
            <a:r>
              <a:rPr lang="en-US" sz="2400" dirty="0">
                <a:highlight>
                  <a:srgbClr val="00FFFF"/>
                </a:highlight>
                <a:latin typeface="APL385 Unicode" panose="020B0709000202000203" pitchFamily="49" charset="0"/>
              </a:rPr>
              <a:t>=¯1]</a:t>
            </a:r>
          </a:p>
          <a:p>
            <a:pPr algn="l">
              <a:spcBef>
                <a:spcPts val="0"/>
              </a:spcBef>
            </a:pPr>
            <a:r>
              <a:rPr lang="en-US" sz="2400" dirty="0">
                <a:latin typeface="APL385 Unicode" panose="020B0709000202000203" pitchFamily="49" charset="0"/>
              </a:rPr>
              <a:t>		</a:t>
            </a:r>
            <a:r>
              <a:rPr lang="en-US" sz="2400" dirty="0" err="1">
                <a:latin typeface="APL385 Unicode" panose="020B0709000202000203" pitchFamily="49" charset="0"/>
              </a:rPr>
              <a:t>b←vb</a:t>
            </a:r>
            <a:r>
              <a:rPr lang="en-US" sz="2400" dirty="0">
                <a:latin typeface="APL385 Unicode" panose="020B0709000202000203" pitchFamily="49" charset="0"/>
              </a:rPr>
              <a:t>[</a:t>
            </a:r>
            <a:r>
              <a:rPr lang="en-US" sz="2400" dirty="0" err="1">
                <a:latin typeface="APL385 Unicode" panose="020B0709000202000203" pitchFamily="49" charset="0"/>
              </a:rPr>
              <a:t>i←i</a:t>
            </a:r>
            <a:r>
              <a:rPr lang="en-US" sz="2400" dirty="0">
                <a:latin typeface="APL385 Unicode" panose="020B0709000202000203" pitchFamily="49" charset="0"/>
              </a:rPr>
              <a:t>⌿⍨</a:t>
            </a:r>
            <a:r>
              <a:rPr lang="en-US" sz="2400" dirty="0" err="1">
                <a:latin typeface="APL385 Unicode" panose="020B0709000202000203" pitchFamily="49" charset="0"/>
              </a:rPr>
              <a:t>vb</a:t>
            </a:r>
            <a:r>
              <a:rPr lang="en-US" sz="2400" dirty="0">
                <a:latin typeface="APL385 Unicode" panose="020B0709000202000203" pitchFamily="49" charset="0"/>
              </a:rPr>
              <a:t>[</a:t>
            </a:r>
            <a:r>
              <a:rPr lang="en-US" sz="2400" dirty="0" err="1">
                <a:latin typeface="APL385 Unicode" panose="020B0709000202000203" pitchFamily="49" charset="0"/>
              </a:rPr>
              <a:t>i</a:t>
            </a:r>
            <a:r>
              <a:rPr lang="en-US" sz="2400" dirty="0">
                <a:latin typeface="APL385 Unicode" panose="020B0709000202000203" pitchFamily="49" charset="0"/>
              </a:rPr>
              <a:t>]≠¯1]</a:t>
            </a:r>
          </a:p>
          <a:p>
            <a:pPr algn="l">
              <a:spcBef>
                <a:spcPts val="0"/>
              </a:spcBef>
            </a:pPr>
            <a:r>
              <a:rPr lang="en-US" sz="2400" dirty="0">
                <a:latin typeface="APL385 Unicode" panose="020B0709000202000203" pitchFamily="49" charset="0"/>
              </a:rPr>
              <a:t>		</a:t>
            </a:r>
            <a:r>
              <a:rPr lang="en-US" sz="2400" dirty="0" err="1">
                <a:latin typeface="APL385 Unicode" panose="020B0709000202000203" pitchFamily="49" charset="0"/>
              </a:rPr>
              <a:t>vb</a:t>
            </a:r>
            <a:r>
              <a:rPr lang="en-US" sz="2400" dirty="0">
                <a:latin typeface="APL385 Unicode" panose="020B0709000202000203" pitchFamily="49" charset="0"/>
              </a:rPr>
              <a:t>[</a:t>
            </a:r>
            <a:r>
              <a:rPr lang="en-US" sz="2400" dirty="0" err="1">
                <a:latin typeface="APL385 Unicode" panose="020B0709000202000203" pitchFamily="49" charset="0"/>
              </a:rPr>
              <a:t>i</a:t>
            </a:r>
            <a:r>
              <a:rPr lang="en-US" sz="2400" dirty="0">
                <a:latin typeface="APL385 Unicode" panose="020B0709000202000203" pitchFamily="49" charset="0"/>
              </a:rPr>
              <a:t>⌿⍨(</a:t>
            </a:r>
            <a:r>
              <a:rPr lang="en-US" sz="2400" dirty="0" err="1">
                <a:latin typeface="APL385 Unicode" panose="020B0709000202000203" pitchFamily="49" charset="0"/>
              </a:rPr>
              <a:t>rz</a:t>
            </a:r>
            <a:r>
              <a:rPr lang="en-US" sz="2400" dirty="0">
                <a:latin typeface="APL385 Unicode" panose="020B0709000202000203" pitchFamily="49" charset="0"/>
              </a:rPr>
              <a:t>[</a:t>
            </a:r>
            <a:r>
              <a:rPr lang="en-US" sz="2400" dirty="0" err="1">
                <a:latin typeface="APL385 Unicode" panose="020B0709000202000203" pitchFamily="49" charset="0"/>
              </a:rPr>
              <a:t>i</a:t>
            </a:r>
            <a:r>
              <a:rPr lang="en-US" sz="2400" dirty="0">
                <a:latin typeface="APL385 Unicode" panose="020B0709000202000203" pitchFamily="49" charset="0"/>
              </a:rPr>
              <a:t>]&lt;</a:t>
            </a:r>
            <a:r>
              <a:rPr lang="en-US" sz="2400" dirty="0" err="1">
                <a:latin typeface="APL385 Unicode" panose="020B0709000202000203" pitchFamily="49" charset="0"/>
              </a:rPr>
              <a:t>rz</a:t>
            </a:r>
            <a:r>
              <a:rPr lang="en-US" sz="2400" dirty="0">
                <a:latin typeface="APL385 Unicode" panose="020B0709000202000203" pitchFamily="49" charset="0"/>
              </a:rPr>
              <a:t>[b])∨(</a:t>
            </a:r>
            <a:r>
              <a:rPr lang="en-US" sz="2400" dirty="0" err="1">
                <a:latin typeface="APL385 Unicode" panose="020B0709000202000203" pitchFamily="49" charset="0"/>
              </a:rPr>
              <a:t>rz</a:t>
            </a:r>
            <a:r>
              <a:rPr lang="en-US" sz="2400" dirty="0">
                <a:latin typeface="APL385 Unicode" panose="020B0709000202000203" pitchFamily="49" charset="0"/>
              </a:rPr>
              <a:t>[</a:t>
            </a:r>
            <a:r>
              <a:rPr lang="en-US" sz="2400" dirty="0" err="1">
                <a:latin typeface="APL385 Unicode" panose="020B0709000202000203" pitchFamily="49" charset="0"/>
              </a:rPr>
              <a:t>i</a:t>
            </a:r>
            <a:r>
              <a:rPr lang="en-US" sz="2400" dirty="0">
                <a:latin typeface="APL385 Unicode" panose="020B0709000202000203" pitchFamily="49" charset="0"/>
              </a:rPr>
              <a:t>]=</a:t>
            </a:r>
            <a:r>
              <a:rPr lang="en-US" sz="2400" dirty="0" err="1">
                <a:latin typeface="APL385 Unicode" panose="020B0709000202000203" pitchFamily="49" charset="0"/>
              </a:rPr>
              <a:t>rz</a:t>
            </a:r>
            <a:r>
              <a:rPr lang="en-US" sz="2400" dirty="0">
                <a:latin typeface="APL385 Unicode" panose="020B0709000202000203" pitchFamily="49" charset="0"/>
              </a:rPr>
              <a:t>[b])∧</a:t>
            </a:r>
            <a:r>
              <a:rPr lang="en-US" sz="2400" dirty="0" err="1">
                <a:latin typeface="APL385 Unicode" panose="020B0709000202000203" pitchFamily="49" charset="0"/>
              </a:rPr>
              <a:t>i≥b</a:t>
            </a:r>
            <a:r>
              <a:rPr lang="en-US" sz="2400" dirty="0">
                <a:latin typeface="APL385 Unicode" panose="020B0709000202000203" pitchFamily="49" charset="0"/>
              </a:rPr>
              <a:t>]←¯1</a:t>
            </a:r>
          </a:p>
          <a:p>
            <a:pPr algn="l">
              <a:spcBef>
                <a:spcPts val="0"/>
              </a:spcBef>
            </a:pPr>
            <a:endParaRPr lang="en-US" sz="2400" dirty="0">
              <a:latin typeface="APL385 Unicode" panose="020B0709000202000203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2400" dirty="0">
                <a:latin typeface="APL385 Unicode" panose="020B0709000202000203" pitchFamily="49" charset="0"/>
              </a:rPr>
              <a:t>		⍝ Mark free variables with their scope before binding</a:t>
            </a:r>
          </a:p>
          <a:p>
            <a:pPr algn="l">
              <a:spcBef>
                <a:spcPts val="0"/>
              </a:spcBef>
            </a:pPr>
            <a:r>
              <a:rPr lang="en-US" sz="2400" dirty="0">
                <a:latin typeface="APL385 Unicode" panose="020B0709000202000203" pitchFamily="49" charset="0"/>
              </a:rPr>
              <a:t>		lx[</a:t>
            </a:r>
            <a:r>
              <a:rPr lang="en-US" sz="2400" dirty="0" err="1">
                <a:latin typeface="APL385 Unicode" panose="020B0709000202000203" pitchFamily="49" charset="0"/>
              </a:rPr>
              <a:t>i</a:t>
            </a:r>
            <a:r>
              <a:rPr lang="en-US" sz="2400" dirty="0">
                <a:latin typeface="APL385 Unicode" panose="020B0709000202000203" pitchFamily="49" charset="0"/>
              </a:rPr>
              <a:t>←⍸(t=V)∧</a:t>
            </a:r>
            <a:r>
              <a:rPr lang="en-US" sz="2400" dirty="0" err="1">
                <a:latin typeface="APL385 Unicode" panose="020B0709000202000203" pitchFamily="49" charset="0"/>
              </a:rPr>
              <a:t>vb</a:t>
            </a:r>
            <a:r>
              <a:rPr lang="en-US" sz="2400" dirty="0">
                <a:latin typeface="APL385 Unicode" panose="020B0709000202000203" pitchFamily="49" charset="0"/>
              </a:rPr>
              <a:t>=¯1]←1</a:t>
            </a:r>
          </a:p>
          <a:p>
            <a:pPr algn="l">
              <a:spcBef>
                <a:spcPts val="0"/>
              </a:spcBef>
            </a:pPr>
            <a:r>
              <a:rPr lang="en-US" sz="2400" dirty="0">
                <a:latin typeface="APL385 Unicode" panose="020B0709000202000203" pitchFamily="49" charset="0"/>
              </a:rPr>
              <a:t>		</a:t>
            </a:r>
          </a:p>
          <a:p>
            <a:pPr algn="l">
              <a:spcBef>
                <a:spcPts val="0"/>
              </a:spcBef>
            </a:pPr>
            <a:r>
              <a:rPr lang="en-US" sz="2400" dirty="0">
                <a:latin typeface="APL385 Unicode" panose="020B0709000202000203" pitchFamily="49" charset="0"/>
              </a:rPr>
              <a:t>		⍝ Add free variables to closures</a:t>
            </a:r>
          </a:p>
          <a:p>
            <a:pPr algn="l">
              <a:spcBef>
                <a:spcPts val="0"/>
              </a:spcBef>
            </a:pPr>
            <a:r>
              <a:rPr lang="en-US" sz="2400" dirty="0">
                <a:latin typeface="APL385 Unicode" panose="020B0709000202000203" pitchFamily="49" charset="0"/>
              </a:rPr>
              <a:t>		</a:t>
            </a:r>
            <a:r>
              <a:rPr lang="en-US" sz="2400" dirty="0" err="1">
                <a:latin typeface="APL385 Unicode" panose="020B0709000202000203" pitchFamily="49" charset="0"/>
              </a:rPr>
              <a:t>i←i</a:t>
            </a:r>
            <a:r>
              <a:rPr lang="en-US" sz="2400" dirty="0">
                <a:latin typeface="APL385 Unicode" panose="020B0709000202000203" pitchFamily="49" charset="0"/>
              </a:rPr>
              <a:t>⌿⍨k[</a:t>
            </a:r>
            <a:r>
              <a:rPr lang="en-US" sz="2400" dirty="0" err="1">
                <a:latin typeface="APL385 Unicode" panose="020B0709000202000203" pitchFamily="49" charset="0"/>
              </a:rPr>
              <a:t>rfn</a:t>
            </a:r>
            <a:r>
              <a:rPr lang="en-US" sz="2400" dirty="0">
                <a:latin typeface="APL385 Unicode" panose="020B0709000202000203" pitchFamily="49" charset="0"/>
              </a:rPr>
              <a:t>[</a:t>
            </a:r>
            <a:r>
              <a:rPr lang="en-US" sz="2400" dirty="0" err="1">
                <a:latin typeface="APL385 Unicode" panose="020B0709000202000203" pitchFamily="49" charset="0"/>
              </a:rPr>
              <a:t>i</a:t>
            </a:r>
            <a:r>
              <a:rPr lang="en-US" sz="2400" dirty="0">
                <a:latin typeface="APL385 Unicode" panose="020B0709000202000203" pitchFamily="49" charset="0"/>
              </a:rPr>
              <a:t>]]≠0 ⋄ </a:t>
            </a:r>
            <a:r>
              <a:rPr lang="en-US" sz="2400" dirty="0" err="1">
                <a:latin typeface="APL385 Unicode" panose="020B0709000202000203" pitchFamily="49" charset="0"/>
              </a:rPr>
              <a:t>ci←p</a:t>
            </a:r>
            <a:r>
              <a:rPr lang="en-US" sz="2400" dirty="0">
                <a:latin typeface="APL385 Unicode" panose="020B0709000202000203" pitchFamily="49" charset="0"/>
              </a:rPr>
              <a:t>[</a:t>
            </a:r>
            <a:r>
              <a:rPr lang="en-US" sz="2400" dirty="0" err="1">
                <a:latin typeface="APL385 Unicode" panose="020B0709000202000203" pitchFamily="49" charset="0"/>
              </a:rPr>
              <a:t>rfn</a:t>
            </a:r>
            <a:r>
              <a:rPr lang="en-US" sz="2400" dirty="0">
                <a:latin typeface="APL385 Unicode" panose="020B0709000202000203" pitchFamily="49" charset="0"/>
              </a:rPr>
              <a:t>[</a:t>
            </a:r>
            <a:r>
              <a:rPr lang="en-US" sz="2400" dirty="0" err="1">
                <a:latin typeface="APL385 Unicode" panose="020B0709000202000203" pitchFamily="49" charset="0"/>
              </a:rPr>
              <a:t>i</a:t>
            </a:r>
            <a:r>
              <a:rPr lang="en-US" sz="2400" dirty="0">
                <a:latin typeface="APL385 Unicode" panose="020B0709000202000203" pitchFamily="49" charset="0"/>
              </a:rPr>
              <a:t>]] ⋄ </a:t>
            </a:r>
            <a:r>
              <a:rPr lang="en-US" sz="2400" dirty="0" err="1">
                <a:latin typeface="APL385 Unicode" panose="020B0709000202000203" pitchFamily="49" charset="0"/>
              </a:rPr>
              <a:t>vb</a:t>
            </a:r>
            <a:r>
              <a:rPr lang="en-US" sz="2400" dirty="0">
                <a:latin typeface="APL385 Unicode" panose="020B0709000202000203" pitchFamily="49" charset="0"/>
              </a:rPr>
              <a:t>[</a:t>
            </a:r>
            <a:r>
              <a:rPr lang="en-US" sz="2400" dirty="0" err="1">
                <a:latin typeface="APL385 Unicode" panose="020B0709000202000203" pitchFamily="49" charset="0"/>
              </a:rPr>
              <a:t>i</a:t>
            </a:r>
            <a:r>
              <a:rPr lang="en-US" sz="2400" dirty="0">
                <a:latin typeface="APL385 Unicode" panose="020B0709000202000203" pitchFamily="49" charset="0"/>
              </a:rPr>
              <a:t>]←(≢p)+⍳≢</a:t>
            </a:r>
            <a:r>
              <a:rPr lang="en-US" sz="2400" dirty="0" err="1">
                <a:latin typeface="APL385 Unicode" panose="020B0709000202000203" pitchFamily="49" charset="0"/>
              </a:rPr>
              <a:t>i</a:t>
            </a:r>
            <a:endParaRPr lang="en-US" sz="2400" dirty="0">
              <a:latin typeface="APL385 Unicode" panose="020B0709000202000203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2400" dirty="0">
                <a:latin typeface="APL385 Unicode" panose="020B0709000202000203" pitchFamily="49" charset="0"/>
              </a:rPr>
              <a:t>		</a:t>
            </a:r>
            <a:r>
              <a:rPr lang="en-US" sz="2400" dirty="0" err="1">
                <a:latin typeface="APL385 Unicode" panose="020B0709000202000203" pitchFamily="49" charset="0"/>
              </a:rPr>
              <a:t>p,←ci</a:t>
            </a:r>
            <a:r>
              <a:rPr lang="en-US" sz="2400" dirty="0">
                <a:latin typeface="APL385 Unicode" panose="020B0709000202000203" pitchFamily="49" charset="0"/>
              </a:rPr>
              <a:t> ⋄ </a:t>
            </a:r>
            <a:r>
              <a:rPr lang="en-US" sz="2400" dirty="0" err="1">
                <a:latin typeface="APL385 Unicode" panose="020B0709000202000203" pitchFamily="49" charset="0"/>
              </a:rPr>
              <a:t>vb</a:t>
            </a:r>
            <a:r>
              <a:rPr lang="en-US" sz="2400" dirty="0">
                <a:latin typeface="APL385 Unicode" panose="020B0709000202000203" pitchFamily="49" charset="0"/>
              </a:rPr>
              <a:t> lx,←(≢ci)⍴¨¯1 0 ⋄ rf </a:t>
            </a:r>
            <a:r>
              <a:rPr lang="en-US" sz="2400" dirty="0" err="1">
                <a:latin typeface="APL385 Unicode" panose="020B0709000202000203" pitchFamily="49" charset="0"/>
              </a:rPr>
              <a:t>rfn</a:t>
            </a:r>
            <a:r>
              <a:rPr lang="en-US" sz="2400" dirty="0">
                <a:latin typeface="APL385 Unicode" panose="020B0709000202000203" pitchFamily="49" charset="0"/>
              </a:rPr>
              <a:t>(⊣,I)←⊂ci</a:t>
            </a:r>
          </a:p>
          <a:p>
            <a:pPr algn="l">
              <a:spcBef>
                <a:spcPts val="0"/>
              </a:spcBef>
            </a:pPr>
            <a:r>
              <a:rPr lang="en-US" sz="2400" dirty="0">
                <a:latin typeface="APL385 Unicode" panose="020B0709000202000203" pitchFamily="49" charset="0"/>
              </a:rPr>
              <a:t>		t k n pos end(⊣,I)←⊂</a:t>
            </a:r>
            <a:r>
              <a:rPr lang="en-US" sz="2400" dirty="0" err="1">
                <a:latin typeface="APL385 Unicode" panose="020B0709000202000203" pitchFamily="49" charset="0"/>
              </a:rPr>
              <a:t>i</a:t>
            </a:r>
            <a:endParaRPr lang="en-US" sz="2400" dirty="0">
              <a:latin typeface="APL385 Unicode" panose="020B0709000202000203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2400" dirty="0">
                <a:latin typeface="APL385 Unicode" panose="020B0709000202000203" pitchFamily="49" charset="0"/>
              </a:rPr>
              <a:t>	</a:t>
            </a:r>
            <a:r>
              <a:rPr lang="en-US" sz="2400" dirty="0" err="1">
                <a:latin typeface="APL385 Unicode" panose="020B0709000202000203" pitchFamily="49" charset="0"/>
              </a:rPr>
              <a:t>i</a:t>
            </a:r>
            <a:r>
              <a:rPr lang="en-US" sz="2400" dirty="0">
                <a:latin typeface="APL385 Unicode" panose="020B0709000202000203" pitchFamily="49" charset="0"/>
              </a:rPr>
              <a:t>}⍣{0=≢⍺}⍬</a:t>
            </a:r>
          </a:p>
        </p:txBody>
      </p:sp>
    </p:spTree>
    <p:extLst>
      <p:ext uri="{BB962C8B-B14F-4D97-AF65-F5344CB8AC3E}">
        <p14:creationId xmlns:p14="http://schemas.microsoft.com/office/powerpoint/2010/main" val="29187406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7AF484-C0CF-C30A-C206-2901991C8C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l">
              <a:spcBef>
                <a:spcPts val="0"/>
              </a:spcBef>
            </a:pPr>
            <a:r>
              <a:rPr lang="en-US" sz="2400" dirty="0">
                <a:latin typeface="APL385 Unicode" panose="020B0709000202000203" pitchFamily="49" charset="0"/>
              </a:rPr>
              <a:t>	⍝ Link variables to their bindings</a:t>
            </a:r>
          </a:p>
          <a:p>
            <a:pPr algn="l">
              <a:spcBef>
                <a:spcPts val="0"/>
              </a:spcBef>
            </a:pPr>
            <a:r>
              <a:rPr lang="en-US" sz="2400" dirty="0">
                <a:latin typeface="APL385 Unicode" panose="020B0709000202000203" pitchFamily="49" charset="0"/>
              </a:rPr>
              <a:t>	</a:t>
            </a:r>
            <a:r>
              <a:rPr lang="en-US" sz="2400" dirty="0" err="1">
                <a:latin typeface="APL385 Unicode" panose="020B0709000202000203" pitchFamily="49" charset="0"/>
              </a:rPr>
              <a:t>mk</a:t>
            </a:r>
            <a:r>
              <a:rPr lang="en-US" sz="2400" dirty="0">
                <a:latin typeface="APL385 Unicode" panose="020B0709000202000203" pitchFamily="49" charset="0"/>
              </a:rPr>
              <a:t>←{⍺[⍵],⍪n[⍵]}</a:t>
            </a:r>
          </a:p>
          <a:p>
            <a:pPr algn="l">
              <a:spcBef>
                <a:spcPts val="0"/>
              </a:spcBef>
            </a:pPr>
            <a:r>
              <a:rPr lang="en-US" sz="2400" dirty="0">
                <a:latin typeface="APL385 Unicode" panose="020B0709000202000203" pitchFamily="49" charset="0"/>
              </a:rPr>
              <a:t> 	_←{</a:t>
            </a:r>
          </a:p>
          <a:p>
            <a:pPr algn="l">
              <a:spcBef>
                <a:spcPts val="0"/>
              </a:spcBef>
            </a:pPr>
            <a:r>
              <a:rPr lang="en-US" sz="2400" dirty="0">
                <a:latin typeface="APL385 Unicode" panose="020B0709000202000203" pitchFamily="49" charset="0"/>
              </a:rPr>
              <a:t>		⍝ Link local variables with their local bindings</a:t>
            </a:r>
          </a:p>
          <a:p>
            <a:pPr algn="l">
              <a:spcBef>
                <a:spcPts val="0"/>
              </a:spcBef>
            </a:pPr>
            <a:r>
              <a:rPr lang="en-US" sz="2400" dirty="0">
                <a:latin typeface="APL385 Unicode" panose="020B0709000202000203" pitchFamily="49" charset="0"/>
              </a:rPr>
              <a:t>		</a:t>
            </a:r>
            <a:r>
              <a:rPr lang="en-US" sz="2400" dirty="0" err="1">
                <a:latin typeface="APL385 Unicode" panose="020B0709000202000203" pitchFamily="49" charset="0"/>
              </a:rPr>
              <a:t>vb</a:t>
            </a:r>
            <a:r>
              <a:rPr lang="en-US" sz="2400" dirty="0">
                <a:latin typeface="APL385 Unicode" panose="020B0709000202000203" pitchFamily="49" charset="0"/>
              </a:rPr>
              <a:t>[</a:t>
            </a:r>
            <a:r>
              <a:rPr lang="en-US" sz="2400" dirty="0" err="1">
                <a:latin typeface="APL385 Unicode" panose="020B0709000202000203" pitchFamily="49" charset="0"/>
              </a:rPr>
              <a:t>i</a:t>
            </a:r>
            <a:r>
              <a:rPr lang="en-US" sz="2400" dirty="0">
                <a:latin typeface="APL385 Unicode" panose="020B0709000202000203" pitchFamily="49" charset="0"/>
              </a:rPr>
              <a:t>]←fb[</a:t>
            </a:r>
            <a:r>
              <a:rPr lang="en-US" sz="2400" dirty="0" err="1">
                <a:latin typeface="APL385 Unicode" panose="020B0709000202000203" pitchFamily="49" charset="0"/>
              </a:rPr>
              <a:t>fr⍳rf</a:t>
            </a:r>
            <a:r>
              <a:rPr lang="en-US" sz="2400" dirty="0">
                <a:latin typeface="APL385 Unicode" panose="020B0709000202000203" pitchFamily="49" charset="0"/>
              </a:rPr>
              <a:t> </a:t>
            </a:r>
            <a:r>
              <a:rPr lang="en-US" sz="2400" dirty="0" err="1">
                <a:latin typeface="APL385 Unicode" panose="020B0709000202000203" pitchFamily="49" charset="0"/>
              </a:rPr>
              <a:t>mk⊢i</a:t>
            </a:r>
            <a:r>
              <a:rPr lang="en-US" sz="2400" dirty="0">
                <a:latin typeface="APL385 Unicode" panose="020B0709000202000203" pitchFamily="49" charset="0"/>
              </a:rPr>
              <a:t>←⍸(t=V)∧</a:t>
            </a:r>
            <a:r>
              <a:rPr lang="en-US" sz="2400" dirty="0" err="1">
                <a:latin typeface="APL385 Unicode" panose="020B0709000202000203" pitchFamily="49" charset="0"/>
              </a:rPr>
              <a:t>vb</a:t>
            </a:r>
            <a:r>
              <a:rPr lang="en-US" sz="2400" dirty="0">
                <a:latin typeface="APL385 Unicode" panose="020B0709000202000203" pitchFamily="49" charset="0"/>
              </a:rPr>
              <a:t>=¯1]</a:t>
            </a:r>
          </a:p>
          <a:p>
            <a:pPr algn="l">
              <a:spcBef>
                <a:spcPts val="0"/>
              </a:spcBef>
            </a:pPr>
            <a:r>
              <a:rPr lang="en-US" sz="2400" dirty="0">
                <a:latin typeface="APL385 Unicode" panose="020B0709000202000203" pitchFamily="49" charset="0"/>
              </a:rPr>
              <a:t>		</a:t>
            </a:r>
            <a:r>
              <a:rPr lang="en-US" sz="2400" dirty="0" err="1">
                <a:latin typeface="APL385 Unicode" panose="020B0709000202000203" pitchFamily="49" charset="0"/>
              </a:rPr>
              <a:t>vb</a:t>
            </a:r>
            <a:r>
              <a:rPr lang="en-US" sz="2400" dirty="0">
                <a:latin typeface="APL385 Unicode" panose="020B0709000202000203" pitchFamily="49" charset="0"/>
              </a:rPr>
              <a:t>[</a:t>
            </a:r>
            <a:r>
              <a:rPr lang="en-US" sz="2400" dirty="0" err="1">
                <a:latin typeface="APL385 Unicode" panose="020B0709000202000203" pitchFamily="49" charset="0"/>
              </a:rPr>
              <a:t>i</a:t>
            </a:r>
            <a:r>
              <a:rPr lang="en-US" sz="2400" dirty="0">
                <a:latin typeface="APL385 Unicode" panose="020B0709000202000203" pitchFamily="49" charset="0"/>
              </a:rPr>
              <a:t>]←fb[</a:t>
            </a:r>
            <a:r>
              <a:rPr lang="en-US" sz="2400" dirty="0" err="1">
                <a:latin typeface="APL385 Unicode" panose="020B0709000202000203" pitchFamily="49" charset="0"/>
              </a:rPr>
              <a:t>fr⍳rfn</a:t>
            </a:r>
            <a:r>
              <a:rPr lang="en-US" sz="2400" dirty="0">
                <a:latin typeface="APL385 Unicode" panose="020B0709000202000203" pitchFamily="49" charset="0"/>
              </a:rPr>
              <a:t> </a:t>
            </a:r>
            <a:r>
              <a:rPr lang="en-US" sz="2400" dirty="0" err="1">
                <a:latin typeface="APL385 Unicode" panose="020B0709000202000203" pitchFamily="49" charset="0"/>
              </a:rPr>
              <a:t>mk⊢i</a:t>
            </a:r>
            <a:r>
              <a:rPr lang="en-US" sz="2400" dirty="0">
                <a:latin typeface="APL385 Unicode" panose="020B0709000202000203" pitchFamily="49" charset="0"/>
              </a:rPr>
              <a:t>←⍸(t=V)∧</a:t>
            </a:r>
            <a:r>
              <a:rPr lang="en-US" sz="2400" dirty="0" err="1">
                <a:latin typeface="APL385 Unicode" panose="020B0709000202000203" pitchFamily="49" charset="0"/>
              </a:rPr>
              <a:t>vb</a:t>
            </a:r>
            <a:r>
              <a:rPr lang="en-US" sz="2400" dirty="0">
                <a:latin typeface="APL385 Unicode" panose="020B0709000202000203" pitchFamily="49" charset="0"/>
              </a:rPr>
              <a:t>=¯1]</a:t>
            </a:r>
          </a:p>
          <a:p>
            <a:pPr algn="l">
              <a:spcBef>
                <a:spcPts val="0"/>
              </a:spcBef>
            </a:pPr>
            <a:r>
              <a:rPr lang="en-US" sz="2400" dirty="0">
                <a:latin typeface="APL385 Unicode" panose="020B0709000202000203" pitchFamily="49" charset="0"/>
              </a:rPr>
              <a:t>		</a:t>
            </a:r>
            <a:r>
              <a:rPr lang="en-US" sz="2400" dirty="0" err="1">
                <a:highlight>
                  <a:srgbClr val="00FFFF"/>
                </a:highlight>
                <a:latin typeface="APL385 Unicode" panose="020B0709000202000203" pitchFamily="49" charset="0"/>
              </a:rPr>
              <a:t>b←vb</a:t>
            </a:r>
            <a:r>
              <a:rPr lang="en-US" sz="2400" dirty="0">
                <a:highlight>
                  <a:srgbClr val="00FFFF"/>
                </a:highlight>
                <a:latin typeface="APL385 Unicode" panose="020B0709000202000203" pitchFamily="49" charset="0"/>
              </a:rPr>
              <a:t>[</a:t>
            </a:r>
            <a:r>
              <a:rPr lang="en-US" sz="2400" dirty="0" err="1">
                <a:highlight>
                  <a:srgbClr val="00FFFF"/>
                </a:highlight>
                <a:latin typeface="APL385 Unicode" panose="020B0709000202000203" pitchFamily="49" charset="0"/>
              </a:rPr>
              <a:t>i←i</a:t>
            </a:r>
            <a:r>
              <a:rPr lang="en-US" sz="2400" dirty="0">
                <a:highlight>
                  <a:srgbClr val="00FFFF"/>
                </a:highlight>
                <a:latin typeface="APL385 Unicode" panose="020B0709000202000203" pitchFamily="49" charset="0"/>
              </a:rPr>
              <a:t>⌿⍨</a:t>
            </a:r>
            <a:r>
              <a:rPr lang="en-US" sz="2400" dirty="0" err="1">
                <a:highlight>
                  <a:srgbClr val="00FFFF"/>
                </a:highlight>
                <a:latin typeface="APL385 Unicode" panose="020B0709000202000203" pitchFamily="49" charset="0"/>
              </a:rPr>
              <a:t>vb</a:t>
            </a:r>
            <a:r>
              <a:rPr lang="en-US" sz="2400" dirty="0">
                <a:highlight>
                  <a:srgbClr val="00FFFF"/>
                </a:highlight>
                <a:latin typeface="APL385 Unicode" panose="020B0709000202000203" pitchFamily="49" charset="0"/>
              </a:rPr>
              <a:t>[</a:t>
            </a:r>
            <a:r>
              <a:rPr lang="en-US" sz="2400" dirty="0" err="1">
                <a:highlight>
                  <a:srgbClr val="00FFFF"/>
                </a:highlight>
                <a:latin typeface="APL385 Unicode" panose="020B0709000202000203" pitchFamily="49" charset="0"/>
              </a:rPr>
              <a:t>i</a:t>
            </a:r>
            <a:r>
              <a:rPr lang="en-US" sz="2400" dirty="0">
                <a:highlight>
                  <a:srgbClr val="00FFFF"/>
                </a:highlight>
                <a:latin typeface="APL385 Unicode" panose="020B0709000202000203" pitchFamily="49" charset="0"/>
              </a:rPr>
              <a:t>]≠¯1]</a:t>
            </a:r>
          </a:p>
          <a:p>
            <a:pPr algn="l">
              <a:spcBef>
                <a:spcPts val="0"/>
              </a:spcBef>
            </a:pPr>
            <a:r>
              <a:rPr lang="en-US" sz="2400" dirty="0">
                <a:highlight>
                  <a:srgbClr val="00FFFF"/>
                </a:highlight>
                <a:latin typeface="APL385 Unicode" panose="020B0709000202000203" pitchFamily="49" charset="0"/>
              </a:rPr>
              <a:t>		</a:t>
            </a:r>
            <a:r>
              <a:rPr lang="en-US" sz="2400" dirty="0" err="1">
                <a:highlight>
                  <a:srgbClr val="00FFFF"/>
                </a:highlight>
                <a:latin typeface="APL385 Unicode" panose="020B0709000202000203" pitchFamily="49" charset="0"/>
              </a:rPr>
              <a:t>vb</a:t>
            </a:r>
            <a:r>
              <a:rPr lang="en-US" sz="2400" dirty="0">
                <a:highlight>
                  <a:srgbClr val="00FFFF"/>
                </a:highlight>
                <a:latin typeface="APL385 Unicode" panose="020B0709000202000203" pitchFamily="49" charset="0"/>
              </a:rPr>
              <a:t>[</a:t>
            </a:r>
            <a:r>
              <a:rPr lang="en-US" sz="2400" dirty="0" err="1">
                <a:highlight>
                  <a:srgbClr val="00FFFF"/>
                </a:highlight>
                <a:latin typeface="APL385 Unicode" panose="020B0709000202000203" pitchFamily="49" charset="0"/>
              </a:rPr>
              <a:t>i</a:t>
            </a:r>
            <a:r>
              <a:rPr lang="en-US" sz="2400" dirty="0">
                <a:highlight>
                  <a:srgbClr val="00FFFF"/>
                </a:highlight>
                <a:latin typeface="APL385 Unicode" panose="020B0709000202000203" pitchFamily="49" charset="0"/>
              </a:rPr>
              <a:t>⌿⍨(</a:t>
            </a:r>
            <a:r>
              <a:rPr lang="en-US" sz="2400" dirty="0" err="1">
                <a:highlight>
                  <a:srgbClr val="00FFFF"/>
                </a:highlight>
                <a:latin typeface="APL385 Unicode" panose="020B0709000202000203" pitchFamily="49" charset="0"/>
              </a:rPr>
              <a:t>rz</a:t>
            </a:r>
            <a:r>
              <a:rPr lang="en-US" sz="2400" dirty="0">
                <a:highlight>
                  <a:srgbClr val="00FFFF"/>
                </a:highlight>
                <a:latin typeface="APL385 Unicode" panose="020B0709000202000203" pitchFamily="49" charset="0"/>
              </a:rPr>
              <a:t>[</a:t>
            </a:r>
            <a:r>
              <a:rPr lang="en-US" sz="2400" dirty="0" err="1">
                <a:highlight>
                  <a:srgbClr val="00FFFF"/>
                </a:highlight>
                <a:latin typeface="APL385 Unicode" panose="020B0709000202000203" pitchFamily="49" charset="0"/>
              </a:rPr>
              <a:t>i</a:t>
            </a:r>
            <a:r>
              <a:rPr lang="en-US" sz="2400" dirty="0">
                <a:highlight>
                  <a:srgbClr val="00FFFF"/>
                </a:highlight>
                <a:latin typeface="APL385 Unicode" panose="020B0709000202000203" pitchFamily="49" charset="0"/>
              </a:rPr>
              <a:t>]&lt;</a:t>
            </a:r>
            <a:r>
              <a:rPr lang="en-US" sz="2400" dirty="0" err="1">
                <a:highlight>
                  <a:srgbClr val="00FFFF"/>
                </a:highlight>
                <a:latin typeface="APL385 Unicode" panose="020B0709000202000203" pitchFamily="49" charset="0"/>
              </a:rPr>
              <a:t>rz</a:t>
            </a:r>
            <a:r>
              <a:rPr lang="en-US" sz="2400" dirty="0">
                <a:highlight>
                  <a:srgbClr val="00FFFF"/>
                </a:highlight>
                <a:latin typeface="APL385 Unicode" panose="020B0709000202000203" pitchFamily="49" charset="0"/>
              </a:rPr>
              <a:t>[b])∨(</a:t>
            </a:r>
            <a:r>
              <a:rPr lang="en-US" sz="2400" dirty="0" err="1">
                <a:highlight>
                  <a:srgbClr val="00FFFF"/>
                </a:highlight>
                <a:latin typeface="APL385 Unicode" panose="020B0709000202000203" pitchFamily="49" charset="0"/>
              </a:rPr>
              <a:t>rz</a:t>
            </a:r>
            <a:r>
              <a:rPr lang="en-US" sz="2400" dirty="0">
                <a:highlight>
                  <a:srgbClr val="00FFFF"/>
                </a:highlight>
                <a:latin typeface="APL385 Unicode" panose="020B0709000202000203" pitchFamily="49" charset="0"/>
              </a:rPr>
              <a:t>[</a:t>
            </a:r>
            <a:r>
              <a:rPr lang="en-US" sz="2400" dirty="0" err="1">
                <a:highlight>
                  <a:srgbClr val="00FFFF"/>
                </a:highlight>
                <a:latin typeface="APL385 Unicode" panose="020B0709000202000203" pitchFamily="49" charset="0"/>
              </a:rPr>
              <a:t>i</a:t>
            </a:r>
            <a:r>
              <a:rPr lang="en-US" sz="2400" dirty="0">
                <a:highlight>
                  <a:srgbClr val="00FFFF"/>
                </a:highlight>
                <a:latin typeface="APL385 Unicode" panose="020B0709000202000203" pitchFamily="49" charset="0"/>
              </a:rPr>
              <a:t>]=</a:t>
            </a:r>
            <a:r>
              <a:rPr lang="en-US" sz="2400" dirty="0" err="1">
                <a:highlight>
                  <a:srgbClr val="00FFFF"/>
                </a:highlight>
                <a:latin typeface="APL385 Unicode" panose="020B0709000202000203" pitchFamily="49" charset="0"/>
              </a:rPr>
              <a:t>rz</a:t>
            </a:r>
            <a:r>
              <a:rPr lang="en-US" sz="2400" dirty="0">
                <a:highlight>
                  <a:srgbClr val="00FFFF"/>
                </a:highlight>
                <a:latin typeface="APL385 Unicode" panose="020B0709000202000203" pitchFamily="49" charset="0"/>
              </a:rPr>
              <a:t>[b])∧</a:t>
            </a:r>
            <a:r>
              <a:rPr lang="en-US" sz="2400" dirty="0" err="1">
                <a:highlight>
                  <a:srgbClr val="00FFFF"/>
                </a:highlight>
                <a:latin typeface="APL385 Unicode" panose="020B0709000202000203" pitchFamily="49" charset="0"/>
              </a:rPr>
              <a:t>i≥b</a:t>
            </a:r>
            <a:r>
              <a:rPr lang="en-US" sz="2400" dirty="0">
                <a:highlight>
                  <a:srgbClr val="00FFFF"/>
                </a:highlight>
                <a:latin typeface="APL385 Unicode" panose="020B0709000202000203" pitchFamily="49" charset="0"/>
              </a:rPr>
              <a:t>]←¯1</a:t>
            </a:r>
          </a:p>
          <a:p>
            <a:pPr algn="l">
              <a:spcBef>
                <a:spcPts val="0"/>
              </a:spcBef>
            </a:pPr>
            <a:endParaRPr lang="en-US" sz="2400" dirty="0">
              <a:latin typeface="APL385 Unicode" panose="020B0709000202000203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2400" dirty="0">
                <a:latin typeface="APL385 Unicode" panose="020B0709000202000203" pitchFamily="49" charset="0"/>
              </a:rPr>
              <a:t>		⍝ Mark free variables with their scope before binding</a:t>
            </a:r>
          </a:p>
          <a:p>
            <a:pPr algn="l">
              <a:spcBef>
                <a:spcPts val="0"/>
              </a:spcBef>
            </a:pPr>
            <a:r>
              <a:rPr lang="en-US" sz="2400" dirty="0">
                <a:latin typeface="APL385 Unicode" panose="020B0709000202000203" pitchFamily="49" charset="0"/>
              </a:rPr>
              <a:t>		lx[</a:t>
            </a:r>
            <a:r>
              <a:rPr lang="en-US" sz="2400" dirty="0" err="1">
                <a:latin typeface="APL385 Unicode" panose="020B0709000202000203" pitchFamily="49" charset="0"/>
              </a:rPr>
              <a:t>i</a:t>
            </a:r>
            <a:r>
              <a:rPr lang="en-US" sz="2400" dirty="0">
                <a:latin typeface="APL385 Unicode" panose="020B0709000202000203" pitchFamily="49" charset="0"/>
              </a:rPr>
              <a:t>←⍸(t=V)∧</a:t>
            </a:r>
            <a:r>
              <a:rPr lang="en-US" sz="2400" dirty="0" err="1">
                <a:latin typeface="APL385 Unicode" panose="020B0709000202000203" pitchFamily="49" charset="0"/>
              </a:rPr>
              <a:t>vb</a:t>
            </a:r>
            <a:r>
              <a:rPr lang="en-US" sz="2400" dirty="0">
                <a:latin typeface="APL385 Unicode" panose="020B0709000202000203" pitchFamily="49" charset="0"/>
              </a:rPr>
              <a:t>=¯1]←1</a:t>
            </a:r>
          </a:p>
          <a:p>
            <a:pPr algn="l">
              <a:spcBef>
                <a:spcPts val="0"/>
              </a:spcBef>
            </a:pPr>
            <a:r>
              <a:rPr lang="en-US" sz="2400" dirty="0">
                <a:latin typeface="APL385 Unicode" panose="020B0709000202000203" pitchFamily="49" charset="0"/>
              </a:rPr>
              <a:t>		</a:t>
            </a:r>
          </a:p>
          <a:p>
            <a:pPr algn="l">
              <a:spcBef>
                <a:spcPts val="0"/>
              </a:spcBef>
            </a:pPr>
            <a:r>
              <a:rPr lang="en-US" sz="2400" dirty="0">
                <a:latin typeface="APL385 Unicode" panose="020B0709000202000203" pitchFamily="49" charset="0"/>
              </a:rPr>
              <a:t>		⍝ Add free variables to closures</a:t>
            </a:r>
          </a:p>
          <a:p>
            <a:pPr algn="l">
              <a:spcBef>
                <a:spcPts val="0"/>
              </a:spcBef>
            </a:pPr>
            <a:r>
              <a:rPr lang="en-US" sz="2400" dirty="0">
                <a:latin typeface="APL385 Unicode" panose="020B0709000202000203" pitchFamily="49" charset="0"/>
              </a:rPr>
              <a:t>		</a:t>
            </a:r>
            <a:r>
              <a:rPr lang="en-US" sz="2400" dirty="0" err="1">
                <a:latin typeface="APL385 Unicode" panose="020B0709000202000203" pitchFamily="49" charset="0"/>
              </a:rPr>
              <a:t>i←i</a:t>
            </a:r>
            <a:r>
              <a:rPr lang="en-US" sz="2400" dirty="0">
                <a:latin typeface="APL385 Unicode" panose="020B0709000202000203" pitchFamily="49" charset="0"/>
              </a:rPr>
              <a:t>⌿⍨k[</a:t>
            </a:r>
            <a:r>
              <a:rPr lang="en-US" sz="2400" dirty="0" err="1">
                <a:latin typeface="APL385 Unicode" panose="020B0709000202000203" pitchFamily="49" charset="0"/>
              </a:rPr>
              <a:t>rfn</a:t>
            </a:r>
            <a:r>
              <a:rPr lang="en-US" sz="2400" dirty="0">
                <a:latin typeface="APL385 Unicode" panose="020B0709000202000203" pitchFamily="49" charset="0"/>
              </a:rPr>
              <a:t>[</a:t>
            </a:r>
            <a:r>
              <a:rPr lang="en-US" sz="2400" dirty="0" err="1">
                <a:latin typeface="APL385 Unicode" panose="020B0709000202000203" pitchFamily="49" charset="0"/>
              </a:rPr>
              <a:t>i</a:t>
            </a:r>
            <a:r>
              <a:rPr lang="en-US" sz="2400" dirty="0">
                <a:latin typeface="APL385 Unicode" panose="020B0709000202000203" pitchFamily="49" charset="0"/>
              </a:rPr>
              <a:t>]]≠0 ⋄ </a:t>
            </a:r>
            <a:r>
              <a:rPr lang="en-US" sz="2400" dirty="0" err="1">
                <a:latin typeface="APL385 Unicode" panose="020B0709000202000203" pitchFamily="49" charset="0"/>
              </a:rPr>
              <a:t>ci←p</a:t>
            </a:r>
            <a:r>
              <a:rPr lang="en-US" sz="2400" dirty="0">
                <a:latin typeface="APL385 Unicode" panose="020B0709000202000203" pitchFamily="49" charset="0"/>
              </a:rPr>
              <a:t>[</a:t>
            </a:r>
            <a:r>
              <a:rPr lang="en-US" sz="2400" dirty="0" err="1">
                <a:latin typeface="APL385 Unicode" panose="020B0709000202000203" pitchFamily="49" charset="0"/>
              </a:rPr>
              <a:t>rfn</a:t>
            </a:r>
            <a:r>
              <a:rPr lang="en-US" sz="2400" dirty="0">
                <a:latin typeface="APL385 Unicode" panose="020B0709000202000203" pitchFamily="49" charset="0"/>
              </a:rPr>
              <a:t>[</a:t>
            </a:r>
            <a:r>
              <a:rPr lang="en-US" sz="2400" dirty="0" err="1">
                <a:latin typeface="APL385 Unicode" panose="020B0709000202000203" pitchFamily="49" charset="0"/>
              </a:rPr>
              <a:t>i</a:t>
            </a:r>
            <a:r>
              <a:rPr lang="en-US" sz="2400" dirty="0">
                <a:latin typeface="APL385 Unicode" panose="020B0709000202000203" pitchFamily="49" charset="0"/>
              </a:rPr>
              <a:t>]] ⋄ </a:t>
            </a:r>
            <a:r>
              <a:rPr lang="en-US" sz="2400" dirty="0" err="1">
                <a:latin typeface="APL385 Unicode" panose="020B0709000202000203" pitchFamily="49" charset="0"/>
              </a:rPr>
              <a:t>vb</a:t>
            </a:r>
            <a:r>
              <a:rPr lang="en-US" sz="2400" dirty="0">
                <a:latin typeface="APL385 Unicode" panose="020B0709000202000203" pitchFamily="49" charset="0"/>
              </a:rPr>
              <a:t>[</a:t>
            </a:r>
            <a:r>
              <a:rPr lang="en-US" sz="2400" dirty="0" err="1">
                <a:latin typeface="APL385 Unicode" panose="020B0709000202000203" pitchFamily="49" charset="0"/>
              </a:rPr>
              <a:t>i</a:t>
            </a:r>
            <a:r>
              <a:rPr lang="en-US" sz="2400" dirty="0">
                <a:latin typeface="APL385 Unicode" panose="020B0709000202000203" pitchFamily="49" charset="0"/>
              </a:rPr>
              <a:t>]←(≢p)+⍳≢</a:t>
            </a:r>
            <a:r>
              <a:rPr lang="en-US" sz="2400" dirty="0" err="1">
                <a:latin typeface="APL385 Unicode" panose="020B0709000202000203" pitchFamily="49" charset="0"/>
              </a:rPr>
              <a:t>i</a:t>
            </a:r>
            <a:endParaRPr lang="en-US" sz="2400" dirty="0">
              <a:latin typeface="APL385 Unicode" panose="020B0709000202000203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2400" dirty="0">
                <a:latin typeface="APL385 Unicode" panose="020B0709000202000203" pitchFamily="49" charset="0"/>
              </a:rPr>
              <a:t>		</a:t>
            </a:r>
            <a:r>
              <a:rPr lang="en-US" sz="2400" dirty="0" err="1">
                <a:latin typeface="APL385 Unicode" panose="020B0709000202000203" pitchFamily="49" charset="0"/>
              </a:rPr>
              <a:t>p,←ci</a:t>
            </a:r>
            <a:r>
              <a:rPr lang="en-US" sz="2400" dirty="0">
                <a:latin typeface="APL385 Unicode" panose="020B0709000202000203" pitchFamily="49" charset="0"/>
              </a:rPr>
              <a:t> ⋄ </a:t>
            </a:r>
            <a:r>
              <a:rPr lang="en-US" sz="2400" dirty="0" err="1">
                <a:latin typeface="APL385 Unicode" panose="020B0709000202000203" pitchFamily="49" charset="0"/>
              </a:rPr>
              <a:t>vb</a:t>
            </a:r>
            <a:r>
              <a:rPr lang="en-US" sz="2400" dirty="0">
                <a:latin typeface="APL385 Unicode" panose="020B0709000202000203" pitchFamily="49" charset="0"/>
              </a:rPr>
              <a:t> lx,←(≢ci)⍴¨¯1 0 ⋄ rf </a:t>
            </a:r>
            <a:r>
              <a:rPr lang="en-US" sz="2400" dirty="0" err="1">
                <a:latin typeface="APL385 Unicode" panose="020B0709000202000203" pitchFamily="49" charset="0"/>
              </a:rPr>
              <a:t>rfn</a:t>
            </a:r>
            <a:r>
              <a:rPr lang="en-US" sz="2400" dirty="0">
                <a:latin typeface="APL385 Unicode" panose="020B0709000202000203" pitchFamily="49" charset="0"/>
              </a:rPr>
              <a:t>(⊣,I)←⊂ci</a:t>
            </a:r>
          </a:p>
          <a:p>
            <a:pPr algn="l">
              <a:spcBef>
                <a:spcPts val="0"/>
              </a:spcBef>
            </a:pPr>
            <a:r>
              <a:rPr lang="en-US" sz="2400" dirty="0">
                <a:latin typeface="APL385 Unicode" panose="020B0709000202000203" pitchFamily="49" charset="0"/>
              </a:rPr>
              <a:t>		t k n pos end(⊣,I)←⊂</a:t>
            </a:r>
            <a:r>
              <a:rPr lang="en-US" sz="2400" dirty="0" err="1">
                <a:latin typeface="APL385 Unicode" panose="020B0709000202000203" pitchFamily="49" charset="0"/>
              </a:rPr>
              <a:t>i</a:t>
            </a:r>
            <a:endParaRPr lang="en-US" sz="2400" dirty="0">
              <a:latin typeface="APL385 Unicode" panose="020B0709000202000203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2400" dirty="0">
                <a:latin typeface="APL385 Unicode" panose="020B0709000202000203" pitchFamily="49" charset="0"/>
              </a:rPr>
              <a:t>	</a:t>
            </a:r>
            <a:r>
              <a:rPr lang="en-US" sz="2400" dirty="0" err="1">
                <a:latin typeface="APL385 Unicode" panose="020B0709000202000203" pitchFamily="49" charset="0"/>
              </a:rPr>
              <a:t>i</a:t>
            </a:r>
            <a:r>
              <a:rPr lang="en-US" sz="2400" dirty="0">
                <a:latin typeface="APL385 Unicode" panose="020B0709000202000203" pitchFamily="49" charset="0"/>
              </a:rPr>
              <a:t>}⍣{0=≢⍺}⍬</a:t>
            </a:r>
          </a:p>
        </p:txBody>
      </p:sp>
    </p:spTree>
    <p:extLst>
      <p:ext uri="{BB962C8B-B14F-4D97-AF65-F5344CB8AC3E}">
        <p14:creationId xmlns:p14="http://schemas.microsoft.com/office/powerpoint/2010/main" val="1041564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647FA02-6405-C47E-C775-37A2BE032C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4900" dirty="0">
                <a:latin typeface="APL385 Unicode" panose="020B0709000202000203" pitchFamily="49" charset="0"/>
              </a:rPr>
              <a:t>⎕S ⎕R</a:t>
            </a:r>
          </a:p>
        </p:txBody>
      </p:sp>
    </p:spTree>
    <p:extLst>
      <p:ext uri="{BB962C8B-B14F-4D97-AF65-F5344CB8AC3E}">
        <p14:creationId xmlns:p14="http://schemas.microsoft.com/office/powerpoint/2010/main" val="14574238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7AF484-C0CF-C30A-C206-2901991C8C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l">
              <a:spcBef>
                <a:spcPts val="0"/>
              </a:spcBef>
            </a:pPr>
            <a:r>
              <a:rPr lang="en-US" sz="2400" dirty="0">
                <a:latin typeface="APL385 Unicode" panose="020B0709000202000203" pitchFamily="49" charset="0"/>
              </a:rPr>
              <a:t>	⍝ Link variables to their bindings</a:t>
            </a:r>
          </a:p>
          <a:p>
            <a:pPr algn="l">
              <a:spcBef>
                <a:spcPts val="0"/>
              </a:spcBef>
            </a:pPr>
            <a:r>
              <a:rPr lang="en-US" sz="2400" dirty="0">
                <a:latin typeface="APL385 Unicode" panose="020B0709000202000203" pitchFamily="49" charset="0"/>
              </a:rPr>
              <a:t>	</a:t>
            </a:r>
            <a:r>
              <a:rPr lang="en-US" sz="2400" dirty="0" err="1">
                <a:latin typeface="APL385 Unicode" panose="020B0709000202000203" pitchFamily="49" charset="0"/>
              </a:rPr>
              <a:t>mk</a:t>
            </a:r>
            <a:r>
              <a:rPr lang="en-US" sz="2400" dirty="0">
                <a:latin typeface="APL385 Unicode" panose="020B0709000202000203" pitchFamily="49" charset="0"/>
              </a:rPr>
              <a:t>←{⍺[⍵],⍪n[⍵]}</a:t>
            </a:r>
          </a:p>
          <a:p>
            <a:pPr algn="l">
              <a:spcBef>
                <a:spcPts val="0"/>
              </a:spcBef>
            </a:pPr>
            <a:r>
              <a:rPr lang="en-US" sz="2400" dirty="0">
                <a:latin typeface="APL385 Unicode" panose="020B0709000202000203" pitchFamily="49" charset="0"/>
              </a:rPr>
              <a:t> 	_←{</a:t>
            </a:r>
          </a:p>
          <a:p>
            <a:pPr algn="l">
              <a:spcBef>
                <a:spcPts val="0"/>
              </a:spcBef>
            </a:pPr>
            <a:r>
              <a:rPr lang="en-US" sz="2400" dirty="0">
                <a:latin typeface="APL385 Unicode" panose="020B0709000202000203" pitchFamily="49" charset="0"/>
              </a:rPr>
              <a:t>		⍝ Link local variables with their local bindings</a:t>
            </a:r>
          </a:p>
          <a:p>
            <a:pPr algn="l">
              <a:spcBef>
                <a:spcPts val="0"/>
              </a:spcBef>
            </a:pPr>
            <a:r>
              <a:rPr lang="en-US" sz="2400" dirty="0">
                <a:latin typeface="APL385 Unicode" panose="020B0709000202000203" pitchFamily="49" charset="0"/>
              </a:rPr>
              <a:t>		</a:t>
            </a:r>
            <a:r>
              <a:rPr lang="en-US" sz="2400" dirty="0" err="1">
                <a:latin typeface="APL385 Unicode" panose="020B0709000202000203" pitchFamily="49" charset="0"/>
              </a:rPr>
              <a:t>vb</a:t>
            </a:r>
            <a:r>
              <a:rPr lang="en-US" sz="2400" dirty="0">
                <a:latin typeface="APL385 Unicode" panose="020B0709000202000203" pitchFamily="49" charset="0"/>
              </a:rPr>
              <a:t>[</a:t>
            </a:r>
            <a:r>
              <a:rPr lang="en-US" sz="2400" dirty="0" err="1">
                <a:latin typeface="APL385 Unicode" panose="020B0709000202000203" pitchFamily="49" charset="0"/>
              </a:rPr>
              <a:t>i</a:t>
            </a:r>
            <a:r>
              <a:rPr lang="en-US" sz="2400" dirty="0">
                <a:latin typeface="APL385 Unicode" panose="020B0709000202000203" pitchFamily="49" charset="0"/>
              </a:rPr>
              <a:t>]←fb[</a:t>
            </a:r>
            <a:r>
              <a:rPr lang="en-US" sz="2400" dirty="0" err="1">
                <a:latin typeface="APL385 Unicode" panose="020B0709000202000203" pitchFamily="49" charset="0"/>
              </a:rPr>
              <a:t>fr⍳rf</a:t>
            </a:r>
            <a:r>
              <a:rPr lang="en-US" sz="2400" dirty="0">
                <a:latin typeface="APL385 Unicode" panose="020B0709000202000203" pitchFamily="49" charset="0"/>
              </a:rPr>
              <a:t> </a:t>
            </a:r>
            <a:r>
              <a:rPr lang="en-US" sz="2400" dirty="0" err="1">
                <a:latin typeface="APL385 Unicode" panose="020B0709000202000203" pitchFamily="49" charset="0"/>
              </a:rPr>
              <a:t>mk⊢i</a:t>
            </a:r>
            <a:r>
              <a:rPr lang="en-US" sz="2400" dirty="0">
                <a:latin typeface="APL385 Unicode" panose="020B0709000202000203" pitchFamily="49" charset="0"/>
              </a:rPr>
              <a:t>←⍸(t=V)∧</a:t>
            </a:r>
            <a:r>
              <a:rPr lang="en-US" sz="2400" dirty="0" err="1">
                <a:latin typeface="APL385 Unicode" panose="020B0709000202000203" pitchFamily="49" charset="0"/>
              </a:rPr>
              <a:t>vb</a:t>
            </a:r>
            <a:r>
              <a:rPr lang="en-US" sz="2400" dirty="0">
                <a:latin typeface="APL385 Unicode" panose="020B0709000202000203" pitchFamily="49" charset="0"/>
              </a:rPr>
              <a:t>=¯1]</a:t>
            </a:r>
          </a:p>
          <a:p>
            <a:pPr algn="l">
              <a:spcBef>
                <a:spcPts val="0"/>
              </a:spcBef>
            </a:pPr>
            <a:r>
              <a:rPr lang="en-US" sz="2400" dirty="0">
                <a:latin typeface="APL385 Unicode" panose="020B0709000202000203" pitchFamily="49" charset="0"/>
              </a:rPr>
              <a:t>		</a:t>
            </a:r>
            <a:r>
              <a:rPr lang="en-US" sz="2400" dirty="0" err="1">
                <a:latin typeface="APL385 Unicode" panose="020B0709000202000203" pitchFamily="49" charset="0"/>
              </a:rPr>
              <a:t>vb</a:t>
            </a:r>
            <a:r>
              <a:rPr lang="en-US" sz="2400" dirty="0">
                <a:latin typeface="APL385 Unicode" panose="020B0709000202000203" pitchFamily="49" charset="0"/>
              </a:rPr>
              <a:t>[</a:t>
            </a:r>
            <a:r>
              <a:rPr lang="en-US" sz="2400" dirty="0" err="1">
                <a:latin typeface="APL385 Unicode" panose="020B0709000202000203" pitchFamily="49" charset="0"/>
              </a:rPr>
              <a:t>i</a:t>
            </a:r>
            <a:r>
              <a:rPr lang="en-US" sz="2400" dirty="0">
                <a:latin typeface="APL385 Unicode" panose="020B0709000202000203" pitchFamily="49" charset="0"/>
              </a:rPr>
              <a:t>]←fb[</a:t>
            </a:r>
            <a:r>
              <a:rPr lang="en-US" sz="2400" dirty="0" err="1">
                <a:latin typeface="APL385 Unicode" panose="020B0709000202000203" pitchFamily="49" charset="0"/>
              </a:rPr>
              <a:t>fr⍳rfn</a:t>
            </a:r>
            <a:r>
              <a:rPr lang="en-US" sz="2400" dirty="0">
                <a:latin typeface="APL385 Unicode" panose="020B0709000202000203" pitchFamily="49" charset="0"/>
              </a:rPr>
              <a:t> </a:t>
            </a:r>
            <a:r>
              <a:rPr lang="en-US" sz="2400" dirty="0" err="1">
                <a:latin typeface="APL385 Unicode" panose="020B0709000202000203" pitchFamily="49" charset="0"/>
              </a:rPr>
              <a:t>mk⊢i</a:t>
            </a:r>
            <a:r>
              <a:rPr lang="en-US" sz="2400" dirty="0">
                <a:latin typeface="APL385 Unicode" panose="020B0709000202000203" pitchFamily="49" charset="0"/>
              </a:rPr>
              <a:t>←⍸(t=V)∧</a:t>
            </a:r>
            <a:r>
              <a:rPr lang="en-US" sz="2400" dirty="0" err="1">
                <a:latin typeface="APL385 Unicode" panose="020B0709000202000203" pitchFamily="49" charset="0"/>
              </a:rPr>
              <a:t>vb</a:t>
            </a:r>
            <a:r>
              <a:rPr lang="en-US" sz="2400" dirty="0">
                <a:latin typeface="APL385 Unicode" panose="020B0709000202000203" pitchFamily="49" charset="0"/>
              </a:rPr>
              <a:t>=¯1]</a:t>
            </a:r>
          </a:p>
          <a:p>
            <a:pPr algn="l">
              <a:spcBef>
                <a:spcPts val="0"/>
              </a:spcBef>
            </a:pPr>
            <a:r>
              <a:rPr lang="en-US" sz="2400" dirty="0">
                <a:latin typeface="APL385 Unicode" panose="020B0709000202000203" pitchFamily="49" charset="0"/>
              </a:rPr>
              <a:t>		</a:t>
            </a:r>
            <a:r>
              <a:rPr lang="en-US" sz="2400" dirty="0" err="1">
                <a:latin typeface="APL385 Unicode" panose="020B0709000202000203" pitchFamily="49" charset="0"/>
              </a:rPr>
              <a:t>b←vb</a:t>
            </a:r>
            <a:r>
              <a:rPr lang="en-US" sz="2400" dirty="0">
                <a:latin typeface="APL385 Unicode" panose="020B0709000202000203" pitchFamily="49" charset="0"/>
              </a:rPr>
              <a:t>[</a:t>
            </a:r>
            <a:r>
              <a:rPr lang="en-US" sz="2400" dirty="0" err="1">
                <a:latin typeface="APL385 Unicode" panose="020B0709000202000203" pitchFamily="49" charset="0"/>
              </a:rPr>
              <a:t>i←i</a:t>
            </a:r>
            <a:r>
              <a:rPr lang="en-US" sz="2400" dirty="0">
                <a:latin typeface="APL385 Unicode" panose="020B0709000202000203" pitchFamily="49" charset="0"/>
              </a:rPr>
              <a:t>⌿⍨</a:t>
            </a:r>
            <a:r>
              <a:rPr lang="en-US" sz="2400" dirty="0" err="1">
                <a:latin typeface="APL385 Unicode" panose="020B0709000202000203" pitchFamily="49" charset="0"/>
              </a:rPr>
              <a:t>vb</a:t>
            </a:r>
            <a:r>
              <a:rPr lang="en-US" sz="2400" dirty="0">
                <a:latin typeface="APL385 Unicode" panose="020B0709000202000203" pitchFamily="49" charset="0"/>
              </a:rPr>
              <a:t>[</a:t>
            </a:r>
            <a:r>
              <a:rPr lang="en-US" sz="2400" dirty="0" err="1">
                <a:latin typeface="APL385 Unicode" panose="020B0709000202000203" pitchFamily="49" charset="0"/>
              </a:rPr>
              <a:t>i</a:t>
            </a:r>
            <a:r>
              <a:rPr lang="en-US" sz="2400" dirty="0">
                <a:latin typeface="APL385 Unicode" panose="020B0709000202000203" pitchFamily="49" charset="0"/>
              </a:rPr>
              <a:t>]≠¯1]</a:t>
            </a:r>
          </a:p>
          <a:p>
            <a:pPr algn="l">
              <a:spcBef>
                <a:spcPts val="0"/>
              </a:spcBef>
            </a:pPr>
            <a:r>
              <a:rPr lang="en-US" sz="2400" dirty="0">
                <a:latin typeface="APL385 Unicode" panose="020B0709000202000203" pitchFamily="49" charset="0"/>
              </a:rPr>
              <a:t>		</a:t>
            </a:r>
            <a:r>
              <a:rPr lang="en-US" sz="2400" dirty="0" err="1">
                <a:latin typeface="APL385 Unicode" panose="020B0709000202000203" pitchFamily="49" charset="0"/>
              </a:rPr>
              <a:t>vb</a:t>
            </a:r>
            <a:r>
              <a:rPr lang="en-US" sz="2400" dirty="0">
                <a:latin typeface="APL385 Unicode" panose="020B0709000202000203" pitchFamily="49" charset="0"/>
              </a:rPr>
              <a:t>[</a:t>
            </a:r>
            <a:r>
              <a:rPr lang="en-US" sz="2400" dirty="0" err="1">
                <a:latin typeface="APL385 Unicode" panose="020B0709000202000203" pitchFamily="49" charset="0"/>
              </a:rPr>
              <a:t>i</a:t>
            </a:r>
            <a:r>
              <a:rPr lang="en-US" sz="2400" dirty="0">
                <a:latin typeface="APL385 Unicode" panose="020B0709000202000203" pitchFamily="49" charset="0"/>
              </a:rPr>
              <a:t>⌿⍨(</a:t>
            </a:r>
            <a:r>
              <a:rPr lang="en-US" sz="2400" dirty="0" err="1">
                <a:latin typeface="APL385 Unicode" panose="020B0709000202000203" pitchFamily="49" charset="0"/>
              </a:rPr>
              <a:t>rz</a:t>
            </a:r>
            <a:r>
              <a:rPr lang="en-US" sz="2400" dirty="0">
                <a:latin typeface="APL385 Unicode" panose="020B0709000202000203" pitchFamily="49" charset="0"/>
              </a:rPr>
              <a:t>[</a:t>
            </a:r>
            <a:r>
              <a:rPr lang="en-US" sz="2400" dirty="0" err="1">
                <a:latin typeface="APL385 Unicode" panose="020B0709000202000203" pitchFamily="49" charset="0"/>
              </a:rPr>
              <a:t>i</a:t>
            </a:r>
            <a:r>
              <a:rPr lang="en-US" sz="2400" dirty="0">
                <a:latin typeface="APL385 Unicode" panose="020B0709000202000203" pitchFamily="49" charset="0"/>
              </a:rPr>
              <a:t>]&lt;</a:t>
            </a:r>
            <a:r>
              <a:rPr lang="en-US" sz="2400" dirty="0" err="1">
                <a:latin typeface="APL385 Unicode" panose="020B0709000202000203" pitchFamily="49" charset="0"/>
              </a:rPr>
              <a:t>rz</a:t>
            </a:r>
            <a:r>
              <a:rPr lang="en-US" sz="2400" dirty="0">
                <a:latin typeface="APL385 Unicode" panose="020B0709000202000203" pitchFamily="49" charset="0"/>
              </a:rPr>
              <a:t>[b])∨(</a:t>
            </a:r>
            <a:r>
              <a:rPr lang="en-US" sz="2400" dirty="0" err="1">
                <a:latin typeface="APL385 Unicode" panose="020B0709000202000203" pitchFamily="49" charset="0"/>
              </a:rPr>
              <a:t>rz</a:t>
            </a:r>
            <a:r>
              <a:rPr lang="en-US" sz="2400" dirty="0">
                <a:latin typeface="APL385 Unicode" panose="020B0709000202000203" pitchFamily="49" charset="0"/>
              </a:rPr>
              <a:t>[</a:t>
            </a:r>
            <a:r>
              <a:rPr lang="en-US" sz="2400" dirty="0" err="1">
                <a:latin typeface="APL385 Unicode" panose="020B0709000202000203" pitchFamily="49" charset="0"/>
              </a:rPr>
              <a:t>i</a:t>
            </a:r>
            <a:r>
              <a:rPr lang="en-US" sz="2400" dirty="0">
                <a:latin typeface="APL385 Unicode" panose="020B0709000202000203" pitchFamily="49" charset="0"/>
              </a:rPr>
              <a:t>]=</a:t>
            </a:r>
            <a:r>
              <a:rPr lang="en-US" sz="2400" dirty="0" err="1">
                <a:latin typeface="APL385 Unicode" panose="020B0709000202000203" pitchFamily="49" charset="0"/>
              </a:rPr>
              <a:t>rz</a:t>
            </a:r>
            <a:r>
              <a:rPr lang="en-US" sz="2400" dirty="0">
                <a:latin typeface="APL385 Unicode" panose="020B0709000202000203" pitchFamily="49" charset="0"/>
              </a:rPr>
              <a:t>[b])∧</a:t>
            </a:r>
            <a:r>
              <a:rPr lang="en-US" sz="2400" dirty="0" err="1">
                <a:latin typeface="APL385 Unicode" panose="020B0709000202000203" pitchFamily="49" charset="0"/>
              </a:rPr>
              <a:t>i≥b</a:t>
            </a:r>
            <a:r>
              <a:rPr lang="en-US" sz="2400" dirty="0">
                <a:latin typeface="APL385 Unicode" panose="020B0709000202000203" pitchFamily="49" charset="0"/>
              </a:rPr>
              <a:t>]←¯1</a:t>
            </a:r>
          </a:p>
          <a:p>
            <a:pPr algn="l">
              <a:spcBef>
                <a:spcPts val="0"/>
              </a:spcBef>
            </a:pPr>
            <a:endParaRPr lang="en-US" sz="2400" dirty="0">
              <a:latin typeface="APL385 Unicode" panose="020B0709000202000203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2400" dirty="0">
                <a:latin typeface="APL385 Unicode" panose="020B0709000202000203" pitchFamily="49" charset="0"/>
              </a:rPr>
              <a:t>		⍝ Mark free variables with their scope before binding</a:t>
            </a:r>
          </a:p>
          <a:p>
            <a:pPr algn="l">
              <a:spcBef>
                <a:spcPts val="0"/>
              </a:spcBef>
            </a:pPr>
            <a:r>
              <a:rPr lang="en-US" sz="2400" dirty="0">
                <a:latin typeface="APL385 Unicode" panose="020B0709000202000203" pitchFamily="49" charset="0"/>
              </a:rPr>
              <a:t>		</a:t>
            </a:r>
            <a:r>
              <a:rPr lang="en-US" sz="2400" dirty="0">
                <a:highlight>
                  <a:srgbClr val="00FFFF"/>
                </a:highlight>
                <a:latin typeface="APL385 Unicode" panose="020B0709000202000203" pitchFamily="49" charset="0"/>
              </a:rPr>
              <a:t>lx[</a:t>
            </a:r>
            <a:r>
              <a:rPr lang="en-US" sz="2400" dirty="0" err="1">
                <a:highlight>
                  <a:srgbClr val="00FFFF"/>
                </a:highlight>
                <a:latin typeface="APL385 Unicode" panose="020B0709000202000203" pitchFamily="49" charset="0"/>
              </a:rPr>
              <a:t>i</a:t>
            </a:r>
            <a:r>
              <a:rPr lang="en-US" sz="2400" dirty="0">
                <a:highlight>
                  <a:srgbClr val="00FFFF"/>
                </a:highlight>
                <a:latin typeface="APL385 Unicode" panose="020B0709000202000203" pitchFamily="49" charset="0"/>
              </a:rPr>
              <a:t>←⍸(t=V)∧</a:t>
            </a:r>
            <a:r>
              <a:rPr lang="en-US" sz="2400" dirty="0" err="1">
                <a:highlight>
                  <a:srgbClr val="00FFFF"/>
                </a:highlight>
                <a:latin typeface="APL385 Unicode" panose="020B0709000202000203" pitchFamily="49" charset="0"/>
              </a:rPr>
              <a:t>vb</a:t>
            </a:r>
            <a:r>
              <a:rPr lang="en-US" sz="2400" dirty="0">
                <a:highlight>
                  <a:srgbClr val="00FFFF"/>
                </a:highlight>
                <a:latin typeface="APL385 Unicode" panose="020B0709000202000203" pitchFamily="49" charset="0"/>
              </a:rPr>
              <a:t>=¯1]←1</a:t>
            </a:r>
          </a:p>
          <a:p>
            <a:pPr algn="l">
              <a:spcBef>
                <a:spcPts val="0"/>
              </a:spcBef>
            </a:pPr>
            <a:r>
              <a:rPr lang="en-US" sz="2400" dirty="0">
                <a:latin typeface="APL385 Unicode" panose="020B0709000202000203" pitchFamily="49" charset="0"/>
              </a:rPr>
              <a:t>		</a:t>
            </a:r>
          </a:p>
          <a:p>
            <a:pPr algn="l">
              <a:spcBef>
                <a:spcPts val="0"/>
              </a:spcBef>
            </a:pPr>
            <a:r>
              <a:rPr lang="en-US" sz="2400" dirty="0">
                <a:latin typeface="APL385 Unicode" panose="020B0709000202000203" pitchFamily="49" charset="0"/>
              </a:rPr>
              <a:t>		⍝ Add free variables to closures</a:t>
            </a:r>
          </a:p>
          <a:p>
            <a:pPr algn="l">
              <a:spcBef>
                <a:spcPts val="0"/>
              </a:spcBef>
            </a:pPr>
            <a:r>
              <a:rPr lang="en-US" sz="2400" dirty="0">
                <a:latin typeface="APL385 Unicode" panose="020B0709000202000203" pitchFamily="49" charset="0"/>
              </a:rPr>
              <a:t>		</a:t>
            </a:r>
            <a:r>
              <a:rPr lang="en-US" sz="2400" dirty="0" err="1">
                <a:latin typeface="APL385 Unicode" panose="020B0709000202000203" pitchFamily="49" charset="0"/>
              </a:rPr>
              <a:t>i←i</a:t>
            </a:r>
            <a:r>
              <a:rPr lang="en-US" sz="2400" dirty="0">
                <a:latin typeface="APL385 Unicode" panose="020B0709000202000203" pitchFamily="49" charset="0"/>
              </a:rPr>
              <a:t>⌿⍨k[</a:t>
            </a:r>
            <a:r>
              <a:rPr lang="en-US" sz="2400" dirty="0" err="1">
                <a:latin typeface="APL385 Unicode" panose="020B0709000202000203" pitchFamily="49" charset="0"/>
              </a:rPr>
              <a:t>rfn</a:t>
            </a:r>
            <a:r>
              <a:rPr lang="en-US" sz="2400" dirty="0">
                <a:latin typeface="APL385 Unicode" panose="020B0709000202000203" pitchFamily="49" charset="0"/>
              </a:rPr>
              <a:t>[</a:t>
            </a:r>
            <a:r>
              <a:rPr lang="en-US" sz="2400" dirty="0" err="1">
                <a:latin typeface="APL385 Unicode" panose="020B0709000202000203" pitchFamily="49" charset="0"/>
              </a:rPr>
              <a:t>i</a:t>
            </a:r>
            <a:r>
              <a:rPr lang="en-US" sz="2400" dirty="0">
                <a:latin typeface="APL385 Unicode" panose="020B0709000202000203" pitchFamily="49" charset="0"/>
              </a:rPr>
              <a:t>]]≠0 ⋄ </a:t>
            </a:r>
            <a:r>
              <a:rPr lang="en-US" sz="2400" dirty="0" err="1">
                <a:latin typeface="APL385 Unicode" panose="020B0709000202000203" pitchFamily="49" charset="0"/>
              </a:rPr>
              <a:t>ci←p</a:t>
            </a:r>
            <a:r>
              <a:rPr lang="en-US" sz="2400" dirty="0">
                <a:latin typeface="APL385 Unicode" panose="020B0709000202000203" pitchFamily="49" charset="0"/>
              </a:rPr>
              <a:t>[</a:t>
            </a:r>
            <a:r>
              <a:rPr lang="en-US" sz="2400" dirty="0" err="1">
                <a:latin typeface="APL385 Unicode" panose="020B0709000202000203" pitchFamily="49" charset="0"/>
              </a:rPr>
              <a:t>rfn</a:t>
            </a:r>
            <a:r>
              <a:rPr lang="en-US" sz="2400" dirty="0">
                <a:latin typeface="APL385 Unicode" panose="020B0709000202000203" pitchFamily="49" charset="0"/>
              </a:rPr>
              <a:t>[</a:t>
            </a:r>
            <a:r>
              <a:rPr lang="en-US" sz="2400" dirty="0" err="1">
                <a:latin typeface="APL385 Unicode" panose="020B0709000202000203" pitchFamily="49" charset="0"/>
              </a:rPr>
              <a:t>i</a:t>
            </a:r>
            <a:r>
              <a:rPr lang="en-US" sz="2400" dirty="0">
                <a:latin typeface="APL385 Unicode" panose="020B0709000202000203" pitchFamily="49" charset="0"/>
              </a:rPr>
              <a:t>]] ⋄ </a:t>
            </a:r>
            <a:r>
              <a:rPr lang="en-US" sz="2400" dirty="0" err="1">
                <a:highlight>
                  <a:srgbClr val="00FFFF"/>
                </a:highlight>
                <a:latin typeface="APL385 Unicode" panose="020B0709000202000203" pitchFamily="49" charset="0"/>
              </a:rPr>
              <a:t>vb</a:t>
            </a:r>
            <a:r>
              <a:rPr lang="en-US" sz="2400" dirty="0">
                <a:highlight>
                  <a:srgbClr val="00FFFF"/>
                </a:highlight>
                <a:latin typeface="APL385 Unicode" panose="020B0709000202000203" pitchFamily="49" charset="0"/>
              </a:rPr>
              <a:t>[</a:t>
            </a:r>
            <a:r>
              <a:rPr lang="en-US" sz="2400" dirty="0" err="1">
                <a:highlight>
                  <a:srgbClr val="00FFFF"/>
                </a:highlight>
                <a:latin typeface="APL385 Unicode" panose="020B0709000202000203" pitchFamily="49" charset="0"/>
              </a:rPr>
              <a:t>i</a:t>
            </a:r>
            <a:r>
              <a:rPr lang="en-US" sz="2400" dirty="0">
                <a:highlight>
                  <a:srgbClr val="00FFFF"/>
                </a:highlight>
                <a:latin typeface="APL385 Unicode" panose="020B0709000202000203" pitchFamily="49" charset="0"/>
              </a:rPr>
              <a:t>]←(≢p)+⍳≢</a:t>
            </a:r>
            <a:r>
              <a:rPr lang="en-US" sz="2400" dirty="0" err="1">
                <a:highlight>
                  <a:srgbClr val="00FFFF"/>
                </a:highlight>
                <a:latin typeface="APL385 Unicode" panose="020B0709000202000203" pitchFamily="49" charset="0"/>
              </a:rPr>
              <a:t>i</a:t>
            </a:r>
            <a:endParaRPr lang="en-US" sz="2400" dirty="0">
              <a:highlight>
                <a:srgbClr val="00FFFF"/>
              </a:highlight>
              <a:latin typeface="APL385 Unicode" panose="020B0709000202000203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2400" dirty="0">
                <a:latin typeface="APL385 Unicode" panose="020B0709000202000203" pitchFamily="49" charset="0"/>
              </a:rPr>
              <a:t>		</a:t>
            </a:r>
            <a:r>
              <a:rPr lang="en-US" sz="2400" dirty="0" err="1">
                <a:latin typeface="APL385 Unicode" panose="020B0709000202000203" pitchFamily="49" charset="0"/>
              </a:rPr>
              <a:t>p,←ci</a:t>
            </a:r>
            <a:r>
              <a:rPr lang="en-US" sz="2400" dirty="0">
                <a:latin typeface="APL385 Unicode" panose="020B0709000202000203" pitchFamily="49" charset="0"/>
              </a:rPr>
              <a:t> ⋄ </a:t>
            </a:r>
            <a:r>
              <a:rPr lang="en-US" sz="2400" dirty="0" err="1">
                <a:latin typeface="APL385 Unicode" panose="020B0709000202000203" pitchFamily="49" charset="0"/>
              </a:rPr>
              <a:t>vb</a:t>
            </a:r>
            <a:r>
              <a:rPr lang="en-US" sz="2400" dirty="0">
                <a:latin typeface="APL385 Unicode" panose="020B0709000202000203" pitchFamily="49" charset="0"/>
              </a:rPr>
              <a:t> lx,←(≢ci)⍴¨¯1 0 ⋄ rf </a:t>
            </a:r>
            <a:r>
              <a:rPr lang="en-US" sz="2400" dirty="0" err="1">
                <a:latin typeface="APL385 Unicode" panose="020B0709000202000203" pitchFamily="49" charset="0"/>
              </a:rPr>
              <a:t>rfn</a:t>
            </a:r>
            <a:r>
              <a:rPr lang="en-US" sz="2400" dirty="0">
                <a:latin typeface="APL385 Unicode" panose="020B0709000202000203" pitchFamily="49" charset="0"/>
              </a:rPr>
              <a:t>(⊣,I)←⊂ci</a:t>
            </a:r>
          </a:p>
          <a:p>
            <a:pPr algn="l">
              <a:spcBef>
                <a:spcPts val="0"/>
              </a:spcBef>
            </a:pPr>
            <a:r>
              <a:rPr lang="en-US" sz="2400" dirty="0">
                <a:latin typeface="APL385 Unicode" panose="020B0709000202000203" pitchFamily="49" charset="0"/>
              </a:rPr>
              <a:t>		t k n pos end(⊣,I)←⊂</a:t>
            </a:r>
            <a:r>
              <a:rPr lang="en-US" sz="2400" dirty="0" err="1">
                <a:latin typeface="APL385 Unicode" panose="020B0709000202000203" pitchFamily="49" charset="0"/>
              </a:rPr>
              <a:t>i</a:t>
            </a:r>
            <a:endParaRPr lang="en-US" sz="2400" dirty="0">
              <a:latin typeface="APL385 Unicode" panose="020B0709000202000203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2400" dirty="0">
                <a:latin typeface="APL385 Unicode" panose="020B0709000202000203" pitchFamily="49" charset="0"/>
              </a:rPr>
              <a:t>	</a:t>
            </a:r>
            <a:r>
              <a:rPr lang="en-US" sz="2400" dirty="0" err="1">
                <a:latin typeface="APL385 Unicode" panose="020B0709000202000203" pitchFamily="49" charset="0"/>
              </a:rPr>
              <a:t>i</a:t>
            </a:r>
            <a:r>
              <a:rPr lang="en-US" sz="2400" dirty="0">
                <a:latin typeface="APL385 Unicode" panose="020B0709000202000203" pitchFamily="49" charset="0"/>
              </a:rPr>
              <a:t>}⍣{0=≢⍺}⍬</a:t>
            </a:r>
          </a:p>
        </p:txBody>
      </p:sp>
    </p:spTree>
    <p:extLst>
      <p:ext uri="{BB962C8B-B14F-4D97-AF65-F5344CB8AC3E}">
        <p14:creationId xmlns:p14="http://schemas.microsoft.com/office/powerpoint/2010/main" val="10613497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CC310F7-0ABB-A18A-FF79-09213C9AFC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8990" y="353290"/>
            <a:ext cx="11953009" cy="6504709"/>
          </a:xfrm>
        </p:spPr>
        <p:txBody>
          <a:bodyPr numCol="2">
            <a:normAutofit/>
          </a:bodyPr>
          <a:lstStyle/>
          <a:p>
            <a:pPr algn="l">
              <a:spcBef>
                <a:spcPts val="0"/>
              </a:spcBef>
            </a:pPr>
            <a:r>
              <a:rPr lang="en-US" sz="2400" dirty="0"/>
              <a:t>Compute parent vector from d</a:t>
            </a:r>
          </a:p>
          <a:p>
            <a:pPr algn="l">
              <a:spcBef>
                <a:spcPts val="0"/>
              </a:spcBef>
            </a:pPr>
            <a:r>
              <a:rPr lang="en-US" sz="2400" dirty="0"/>
              <a:t>Compute the </a:t>
            </a:r>
            <a:r>
              <a:rPr lang="en-US" sz="2400" dirty="0" err="1"/>
              <a:t>nameclass</a:t>
            </a:r>
            <a:r>
              <a:rPr lang="en-US" sz="2400" dirty="0"/>
              <a:t> of dfns</a:t>
            </a:r>
          </a:p>
          <a:p>
            <a:pPr algn="l">
              <a:spcBef>
                <a:spcPts val="0"/>
              </a:spcBef>
            </a:pPr>
            <a:r>
              <a:rPr lang="en-US" sz="2400" dirty="0"/>
              <a:t>Nest top-level root lines as Z nodes</a:t>
            </a:r>
          </a:p>
          <a:p>
            <a:pPr algn="l">
              <a:spcBef>
                <a:spcPts val="0"/>
              </a:spcBef>
            </a:pPr>
            <a:r>
              <a:rPr lang="en-US" sz="2400" dirty="0"/>
              <a:t>Wrap all dfns expression bodies </a:t>
            </a:r>
          </a:p>
          <a:p>
            <a:pPr algn="l">
              <a:spcBef>
                <a:spcPts val="0"/>
              </a:spcBef>
            </a:pPr>
            <a:r>
              <a:rPr lang="en-US" sz="2400" dirty="0"/>
              <a:t>Drop any Z nodes that are empty</a:t>
            </a:r>
          </a:p>
          <a:p>
            <a:pPr algn="l">
              <a:spcBef>
                <a:spcPts val="0"/>
              </a:spcBef>
            </a:pPr>
            <a:r>
              <a:rPr lang="en-US" sz="2400" dirty="0"/>
              <a:t>Parse :Namespace </a:t>
            </a:r>
          </a:p>
          <a:p>
            <a:pPr algn="l">
              <a:spcBef>
                <a:spcPts val="0"/>
              </a:spcBef>
            </a:pPr>
            <a:r>
              <a:rPr lang="en-US" sz="2400" dirty="0"/>
              <a:t>Parse guards</a:t>
            </a:r>
          </a:p>
          <a:p>
            <a:pPr algn="l">
              <a:spcBef>
                <a:spcPts val="0"/>
              </a:spcBef>
            </a:pPr>
            <a:r>
              <a:rPr lang="en-US" sz="2400" dirty="0"/>
              <a:t>Parse brackets and parentheses</a:t>
            </a:r>
          </a:p>
          <a:p>
            <a:pPr algn="l">
              <a:spcBef>
                <a:spcPts val="0"/>
              </a:spcBef>
            </a:pPr>
            <a:r>
              <a:rPr lang="en-US" sz="2400" dirty="0"/>
              <a:t>Parse ;</a:t>
            </a:r>
          </a:p>
          <a:p>
            <a:pPr algn="l">
              <a:spcBef>
                <a:spcPts val="0"/>
              </a:spcBef>
            </a:pPr>
            <a:r>
              <a:rPr lang="en-US" sz="2400" dirty="0"/>
              <a:t>Mark system variables</a:t>
            </a:r>
          </a:p>
          <a:p>
            <a:pPr algn="l">
              <a:spcBef>
                <a:spcPts val="0"/>
              </a:spcBef>
            </a:pPr>
            <a:r>
              <a:rPr lang="en-US" sz="2400" dirty="0"/>
              <a:t>Mark primitives</a:t>
            </a:r>
          </a:p>
          <a:p>
            <a:pPr algn="l">
              <a:spcBef>
                <a:spcPts val="0"/>
              </a:spcBef>
            </a:pPr>
            <a:r>
              <a:rPr lang="en-US" sz="2400" dirty="0"/>
              <a:t>Parse niladic tokens</a:t>
            </a:r>
          </a:p>
          <a:p>
            <a:pPr algn="l">
              <a:spcBef>
                <a:spcPts val="0"/>
              </a:spcBef>
            </a:pPr>
            <a:endParaRPr lang="en-US" sz="2400" dirty="0"/>
          </a:p>
          <a:p>
            <a:pPr algn="l">
              <a:spcBef>
                <a:spcPts val="0"/>
              </a:spcBef>
            </a:pPr>
            <a:endParaRPr lang="en-US" sz="2400" dirty="0"/>
          </a:p>
          <a:p>
            <a:pPr algn="l">
              <a:spcBef>
                <a:spcPts val="0"/>
              </a:spcBef>
            </a:pPr>
            <a:endParaRPr lang="en-US" sz="2400" dirty="0"/>
          </a:p>
          <a:p>
            <a:pPr algn="l">
              <a:spcBef>
                <a:spcPts val="0"/>
              </a:spcBef>
            </a:pPr>
            <a:endParaRPr lang="en-US" sz="2400" dirty="0"/>
          </a:p>
          <a:p>
            <a:pPr algn="l">
              <a:spcBef>
                <a:spcPts val="0"/>
              </a:spcBef>
            </a:pPr>
            <a:endParaRPr lang="en-US" sz="2400" dirty="0"/>
          </a:p>
          <a:p>
            <a:pPr algn="l">
              <a:spcBef>
                <a:spcPts val="0"/>
              </a:spcBef>
            </a:pPr>
            <a:endParaRPr lang="en-US" sz="2400" dirty="0"/>
          </a:p>
          <a:p>
            <a:pPr algn="l">
              <a:spcBef>
                <a:spcPts val="0"/>
              </a:spcBef>
            </a:pPr>
            <a:endParaRPr lang="en-US" sz="2400" dirty="0"/>
          </a:p>
          <a:p>
            <a:pPr algn="l">
              <a:spcBef>
                <a:spcPts val="0"/>
              </a:spcBef>
            </a:pPr>
            <a:r>
              <a:rPr lang="en-US" sz="2400" dirty="0"/>
              <a:t>Unify atomic array values</a:t>
            </a:r>
          </a:p>
          <a:p>
            <a:pPr algn="l">
              <a:spcBef>
                <a:spcPts val="0"/>
              </a:spcBef>
            </a:pPr>
            <a:r>
              <a:rPr lang="en-US" sz="2400" dirty="0"/>
              <a:t>Mark bindable nodes</a:t>
            </a:r>
          </a:p>
          <a:p>
            <a:pPr algn="l">
              <a:spcBef>
                <a:spcPts val="0"/>
              </a:spcBef>
            </a:pPr>
            <a:r>
              <a:rPr lang="en-US" sz="2400" dirty="0"/>
              <a:t>Wrap bindings into B nodes</a:t>
            </a:r>
          </a:p>
          <a:p>
            <a:pPr algn="l">
              <a:spcBef>
                <a:spcPts val="0"/>
              </a:spcBef>
            </a:pPr>
            <a:r>
              <a:rPr lang="en-US" sz="2400" dirty="0"/>
              <a:t>Wrap functions as closures</a:t>
            </a:r>
          </a:p>
          <a:p>
            <a:pPr algn="l">
              <a:spcBef>
                <a:spcPts val="0"/>
              </a:spcBef>
            </a:pPr>
            <a:r>
              <a:rPr lang="en-US" sz="2400" dirty="0"/>
              <a:t>Link variables to their bindings</a:t>
            </a:r>
          </a:p>
          <a:p>
            <a:pPr algn="l">
              <a:spcBef>
                <a:spcPts val="0"/>
              </a:spcBef>
            </a:pPr>
            <a:r>
              <a:rPr lang="en-US" sz="2400" dirty="0"/>
              <a:t>Infer types of bindings</a:t>
            </a:r>
          </a:p>
          <a:p>
            <a:pPr algn="l">
              <a:spcBef>
                <a:spcPts val="0"/>
              </a:spcBef>
            </a:pPr>
            <a:r>
              <a:rPr lang="en-US" sz="2400" dirty="0">
                <a:highlight>
                  <a:srgbClr val="00FFFF"/>
                </a:highlight>
              </a:rPr>
              <a:t>Parse strands</a:t>
            </a:r>
          </a:p>
          <a:p>
            <a:pPr algn="l">
              <a:spcBef>
                <a:spcPts val="0"/>
              </a:spcBef>
            </a:pPr>
            <a:r>
              <a:rPr lang="en-US" sz="2400" dirty="0"/>
              <a:t>Parse [] operator</a:t>
            </a:r>
          </a:p>
          <a:p>
            <a:pPr algn="l">
              <a:spcBef>
                <a:spcPts val="0"/>
              </a:spcBef>
            </a:pPr>
            <a:r>
              <a:rPr lang="en-US" sz="2400" dirty="0"/>
              <a:t>Parse function expressions</a:t>
            </a:r>
          </a:p>
          <a:p>
            <a:pPr algn="l">
              <a:spcBef>
                <a:spcPts val="0"/>
              </a:spcBef>
            </a:pPr>
            <a:r>
              <a:rPr lang="en-US" sz="2400" dirty="0"/>
              <a:t>Parse assignments</a:t>
            </a:r>
          </a:p>
          <a:p>
            <a:pPr algn="l">
              <a:spcBef>
                <a:spcPts val="0"/>
              </a:spcBef>
            </a:pPr>
            <a:r>
              <a:rPr lang="en-US" sz="2400" dirty="0"/>
              <a:t>Parse expressions</a:t>
            </a:r>
          </a:p>
          <a:p>
            <a:pPr algn="l">
              <a:spcBef>
                <a:spcPts val="0"/>
              </a:spcBef>
            </a:pPr>
            <a:r>
              <a:rPr lang="en-US" sz="2400" dirty="0"/>
              <a:t>Simplify and Optimize the AST</a:t>
            </a:r>
          </a:p>
        </p:txBody>
      </p:sp>
    </p:spTree>
    <p:extLst>
      <p:ext uri="{BB962C8B-B14F-4D97-AF65-F5344CB8AC3E}">
        <p14:creationId xmlns:p14="http://schemas.microsoft.com/office/powerpoint/2010/main" val="14760872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7AF484-C0CF-C30A-C206-2901991C8C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l">
              <a:spcBef>
                <a:spcPts val="0"/>
              </a:spcBef>
            </a:pPr>
            <a:r>
              <a:rPr lang="en-US" sz="2400" dirty="0">
                <a:latin typeface="APL385 Unicode" panose="020B0709000202000203" pitchFamily="49" charset="0"/>
              </a:rPr>
              <a:t>	⍝ Parse plural value sequences to A7 nodes</a:t>
            </a:r>
          </a:p>
          <a:p>
            <a:pPr algn="l">
              <a:spcBef>
                <a:spcPts val="0"/>
              </a:spcBef>
            </a:pPr>
            <a:r>
              <a:rPr lang="en-US" sz="2400" dirty="0">
                <a:latin typeface="APL385 Unicode" panose="020B0709000202000203" pitchFamily="49" charset="0"/>
              </a:rPr>
              <a:t>	</a:t>
            </a:r>
            <a:r>
              <a:rPr lang="en-US" sz="2400" dirty="0" err="1">
                <a:latin typeface="APL385 Unicode" panose="020B0709000202000203" pitchFamily="49" charset="0"/>
              </a:rPr>
              <a:t>i</a:t>
            </a:r>
            <a:r>
              <a:rPr lang="en-US" sz="2400" dirty="0">
                <a:latin typeface="APL385 Unicode" panose="020B0709000202000203" pitchFamily="49" charset="0"/>
              </a:rPr>
              <a:t>←|i⊣km←0&lt;</a:t>
            </a:r>
            <a:r>
              <a:rPr lang="en-US" sz="2400" dirty="0" err="1">
                <a:latin typeface="APL385 Unicode" panose="020B0709000202000203" pitchFamily="49" charset="0"/>
              </a:rPr>
              <a:t>i</a:t>
            </a:r>
            <a:r>
              <a:rPr lang="en-US" sz="2400" dirty="0">
                <a:latin typeface="APL385 Unicode" panose="020B0709000202000203" pitchFamily="49" charset="0"/>
              </a:rPr>
              <a:t>←∊p[</a:t>
            </a:r>
            <a:r>
              <a:rPr lang="en-US" sz="2400" dirty="0" err="1">
                <a:latin typeface="APL385 Unicode" panose="020B0709000202000203" pitchFamily="49" charset="0"/>
              </a:rPr>
              <a:t>i</a:t>
            </a:r>
            <a:r>
              <a:rPr lang="en-US" sz="2400" dirty="0">
                <a:latin typeface="APL385 Unicode" panose="020B0709000202000203" pitchFamily="49" charset="0"/>
              </a:rPr>
              <a:t>](⊂-⍤⊣,⊢)⌸</a:t>
            </a:r>
            <a:r>
              <a:rPr lang="en-US" sz="2400" dirty="0" err="1">
                <a:latin typeface="APL385 Unicode" panose="020B0709000202000203" pitchFamily="49" charset="0"/>
              </a:rPr>
              <a:t>i</a:t>
            </a:r>
            <a:r>
              <a:rPr lang="en-US" sz="2400" dirty="0">
                <a:latin typeface="APL385 Unicode" panose="020B0709000202000203" pitchFamily="49" charset="0"/>
              </a:rPr>
              <a:t>←⍸t[p]=Z</a:t>
            </a:r>
          </a:p>
          <a:p>
            <a:pPr algn="l">
              <a:spcBef>
                <a:spcPts val="0"/>
              </a:spcBef>
            </a:pPr>
            <a:r>
              <a:rPr lang="en-US" sz="2400" dirty="0">
                <a:latin typeface="APL385 Unicode" panose="020B0709000202000203" pitchFamily="49" charset="0"/>
              </a:rPr>
              <a:t>	</a:t>
            </a:r>
            <a:r>
              <a:rPr lang="en-US" sz="2400" dirty="0" err="1">
                <a:latin typeface="APL385 Unicode" panose="020B0709000202000203" pitchFamily="49" charset="0"/>
              </a:rPr>
              <a:t>msk</a:t>
            </a:r>
            <a:r>
              <a:rPr lang="en-US" sz="2400" dirty="0">
                <a:latin typeface="APL385 Unicode" panose="020B0709000202000203" pitchFamily="49" charset="0"/>
              </a:rPr>
              <a:t>∧←⊃1 ¯1∨.⌽⊂</a:t>
            </a:r>
            <a:r>
              <a:rPr lang="en-US" sz="2400" dirty="0" err="1">
                <a:latin typeface="APL385 Unicode" panose="020B0709000202000203" pitchFamily="49" charset="0"/>
              </a:rPr>
              <a:t>msk←km</a:t>
            </a:r>
            <a:r>
              <a:rPr lang="en-US" sz="2400" dirty="0">
                <a:latin typeface="APL385 Unicode" panose="020B0709000202000203" pitchFamily="49" charset="0"/>
              </a:rPr>
              <a:t>∧(t[</a:t>
            </a:r>
            <a:r>
              <a:rPr lang="en-US" sz="2400" dirty="0" err="1">
                <a:latin typeface="APL385 Unicode" panose="020B0709000202000203" pitchFamily="49" charset="0"/>
              </a:rPr>
              <a:t>i</a:t>
            </a:r>
            <a:r>
              <a:rPr lang="en-US" sz="2400" dirty="0">
                <a:latin typeface="APL385 Unicode" panose="020B0709000202000203" pitchFamily="49" charset="0"/>
              </a:rPr>
              <a:t>]=A)∨(t[</a:t>
            </a:r>
            <a:r>
              <a:rPr lang="en-US" sz="2400" dirty="0" err="1">
                <a:latin typeface="APL385 Unicode" panose="020B0709000202000203" pitchFamily="49" charset="0"/>
              </a:rPr>
              <a:t>i</a:t>
            </a:r>
            <a:r>
              <a:rPr lang="en-US" sz="2400" dirty="0">
                <a:latin typeface="APL385 Unicode" panose="020B0709000202000203" pitchFamily="49" charset="0"/>
              </a:rPr>
              <a:t>]∊P V Z)∧k[</a:t>
            </a:r>
            <a:r>
              <a:rPr lang="en-US" sz="2400" dirty="0" err="1">
                <a:latin typeface="APL385 Unicode" panose="020B0709000202000203" pitchFamily="49" charset="0"/>
              </a:rPr>
              <a:t>i</a:t>
            </a:r>
            <a:r>
              <a:rPr lang="en-US" sz="2400" dirty="0">
                <a:latin typeface="APL385 Unicode" panose="020B0709000202000203" pitchFamily="49" charset="0"/>
              </a:rPr>
              <a:t>]=1</a:t>
            </a:r>
          </a:p>
          <a:p>
            <a:pPr algn="l">
              <a:spcBef>
                <a:spcPts val="0"/>
              </a:spcBef>
            </a:pPr>
            <a:r>
              <a:rPr lang="en-US" sz="2400" dirty="0">
                <a:latin typeface="APL385 Unicode" panose="020B0709000202000203" pitchFamily="49" charset="0"/>
              </a:rPr>
              <a:t>	np←(≢p)+⍳≢</a:t>
            </a:r>
            <a:r>
              <a:rPr lang="en-US" sz="2400" dirty="0" err="1">
                <a:latin typeface="APL385 Unicode" panose="020B0709000202000203" pitchFamily="49" charset="0"/>
              </a:rPr>
              <a:t>ai←i</a:t>
            </a:r>
            <a:r>
              <a:rPr lang="en-US" sz="2400" dirty="0">
                <a:latin typeface="APL385 Unicode" panose="020B0709000202000203" pitchFamily="49" charset="0"/>
              </a:rPr>
              <a:t>⌿⍨am←2&gt;⌿msk⍪0 ⋄ p←(</a:t>
            </a:r>
            <a:r>
              <a:rPr lang="en-US" sz="2400" dirty="0" err="1">
                <a:latin typeface="APL385 Unicode" panose="020B0709000202000203" pitchFamily="49" charset="0"/>
              </a:rPr>
              <a:t>np@ai</a:t>
            </a:r>
            <a:r>
              <a:rPr lang="en-US" sz="2400" dirty="0">
                <a:latin typeface="APL385 Unicode" panose="020B0709000202000203" pitchFamily="49" charset="0"/>
              </a:rPr>
              <a:t>⍳≢p)[p] ⋄ </a:t>
            </a:r>
            <a:r>
              <a:rPr lang="en-US" sz="2400" dirty="0" err="1">
                <a:latin typeface="APL385 Unicode" panose="020B0709000202000203" pitchFamily="49" charset="0"/>
              </a:rPr>
              <a:t>p,←ai</a:t>
            </a:r>
            <a:endParaRPr lang="en-US" sz="2400" dirty="0">
              <a:latin typeface="APL385 Unicode" panose="020B0709000202000203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2400" dirty="0">
                <a:latin typeface="APL385 Unicode" panose="020B0709000202000203" pitchFamily="49" charset="0"/>
              </a:rPr>
              <a:t>	t k n lx pos end(⊣,I)←⊂ai</a:t>
            </a:r>
          </a:p>
          <a:p>
            <a:pPr algn="l">
              <a:spcBef>
                <a:spcPts val="0"/>
              </a:spcBef>
            </a:pPr>
            <a:r>
              <a:rPr lang="en-US" sz="2400" dirty="0">
                <a:latin typeface="APL385 Unicode" panose="020B0709000202000203" pitchFamily="49" charset="0"/>
              </a:rPr>
              <a:t>	t k n lx pos(⊣@ai⍨)←A 7(⊂'')0(pos[</a:t>
            </a:r>
            <a:r>
              <a:rPr lang="en-US" sz="2400" dirty="0" err="1">
                <a:latin typeface="APL385 Unicode" panose="020B0709000202000203" pitchFamily="49" charset="0"/>
              </a:rPr>
              <a:t>i</a:t>
            </a:r>
            <a:r>
              <a:rPr lang="en-US" sz="2400" dirty="0">
                <a:latin typeface="APL385 Unicode" panose="020B0709000202000203" pitchFamily="49" charset="0"/>
              </a:rPr>
              <a:t>⌿⍨km←2&lt;⌿0⍪msk])</a:t>
            </a:r>
          </a:p>
          <a:p>
            <a:pPr algn="l">
              <a:spcBef>
                <a:spcPts val="0"/>
              </a:spcBef>
            </a:pPr>
            <a:r>
              <a:rPr lang="en-US" sz="2400" dirty="0">
                <a:latin typeface="APL385 Unicode" panose="020B0709000202000203" pitchFamily="49" charset="0"/>
              </a:rPr>
              <a:t>	p[</a:t>
            </a:r>
            <a:r>
              <a:rPr lang="en-US" sz="2400" dirty="0" err="1">
                <a:latin typeface="APL385 Unicode" panose="020B0709000202000203" pitchFamily="49" charset="0"/>
              </a:rPr>
              <a:t>msk⌿i</a:t>
            </a:r>
            <a:r>
              <a:rPr lang="en-US" sz="2400" dirty="0">
                <a:latin typeface="APL385 Unicode" panose="020B0709000202000203" pitchFamily="49" charset="0"/>
              </a:rPr>
              <a:t>]←ai[¯1++⍀km⌿⍨</a:t>
            </a:r>
            <a:r>
              <a:rPr lang="en-US" sz="2400" dirty="0" err="1">
                <a:latin typeface="APL385 Unicode" panose="020B0709000202000203" pitchFamily="49" charset="0"/>
              </a:rPr>
              <a:t>msk←msk</a:t>
            </a:r>
            <a:r>
              <a:rPr lang="en-US" sz="2400" dirty="0">
                <a:latin typeface="APL385 Unicode" panose="020B0709000202000203" pitchFamily="49" charset="0"/>
              </a:rPr>
              <a:t>∧~am]	</a:t>
            </a:r>
          </a:p>
        </p:txBody>
      </p:sp>
    </p:spTree>
    <p:extLst>
      <p:ext uri="{BB962C8B-B14F-4D97-AF65-F5344CB8AC3E}">
        <p14:creationId xmlns:p14="http://schemas.microsoft.com/office/powerpoint/2010/main" val="5299274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7AF484-C0CF-C30A-C206-2901991C8C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l">
              <a:spcBef>
                <a:spcPts val="0"/>
              </a:spcBef>
            </a:pPr>
            <a:r>
              <a:rPr lang="en-US" sz="2400" dirty="0">
                <a:latin typeface="APL385 Unicode" panose="020B0709000202000203" pitchFamily="49" charset="0"/>
              </a:rPr>
              <a:t>	⍝ Parse plural value sequences to A7 nodes</a:t>
            </a:r>
          </a:p>
          <a:p>
            <a:pPr algn="l">
              <a:spcBef>
                <a:spcPts val="0"/>
              </a:spcBef>
            </a:pPr>
            <a:r>
              <a:rPr lang="en-US" sz="2400" dirty="0">
                <a:highlight>
                  <a:srgbClr val="00FFFF"/>
                </a:highlight>
                <a:latin typeface="APL385 Unicode" panose="020B0709000202000203" pitchFamily="49" charset="0"/>
              </a:rPr>
              <a:t>	</a:t>
            </a:r>
            <a:r>
              <a:rPr lang="en-US" sz="2400" dirty="0" err="1">
                <a:highlight>
                  <a:srgbClr val="00FFFF"/>
                </a:highlight>
                <a:latin typeface="APL385 Unicode" panose="020B0709000202000203" pitchFamily="49" charset="0"/>
              </a:rPr>
              <a:t>i</a:t>
            </a:r>
            <a:r>
              <a:rPr lang="en-US" sz="2400" dirty="0">
                <a:highlight>
                  <a:srgbClr val="00FFFF"/>
                </a:highlight>
                <a:latin typeface="APL385 Unicode" panose="020B0709000202000203" pitchFamily="49" charset="0"/>
              </a:rPr>
              <a:t>←|i⊣km←0&lt;</a:t>
            </a:r>
            <a:r>
              <a:rPr lang="en-US" sz="2400" dirty="0" err="1">
                <a:highlight>
                  <a:srgbClr val="00FFFF"/>
                </a:highlight>
                <a:latin typeface="APL385 Unicode" panose="020B0709000202000203" pitchFamily="49" charset="0"/>
              </a:rPr>
              <a:t>i</a:t>
            </a:r>
            <a:r>
              <a:rPr lang="en-US" sz="2400" dirty="0">
                <a:highlight>
                  <a:srgbClr val="00FFFF"/>
                </a:highlight>
                <a:latin typeface="APL385 Unicode" panose="020B0709000202000203" pitchFamily="49" charset="0"/>
              </a:rPr>
              <a:t>←∊p[</a:t>
            </a:r>
            <a:r>
              <a:rPr lang="en-US" sz="2400" dirty="0" err="1">
                <a:highlight>
                  <a:srgbClr val="00FFFF"/>
                </a:highlight>
                <a:latin typeface="APL385 Unicode" panose="020B0709000202000203" pitchFamily="49" charset="0"/>
              </a:rPr>
              <a:t>i</a:t>
            </a:r>
            <a:r>
              <a:rPr lang="en-US" sz="2400" dirty="0">
                <a:highlight>
                  <a:srgbClr val="00FFFF"/>
                </a:highlight>
                <a:latin typeface="APL385 Unicode" panose="020B0709000202000203" pitchFamily="49" charset="0"/>
              </a:rPr>
              <a:t>](⊂-⍤⊣,⊢)⌸</a:t>
            </a:r>
            <a:r>
              <a:rPr lang="en-US" sz="2400" dirty="0" err="1">
                <a:highlight>
                  <a:srgbClr val="00FFFF"/>
                </a:highlight>
                <a:latin typeface="APL385 Unicode" panose="020B0709000202000203" pitchFamily="49" charset="0"/>
              </a:rPr>
              <a:t>i</a:t>
            </a:r>
            <a:r>
              <a:rPr lang="en-US" sz="2400" dirty="0">
                <a:highlight>
                  <a:srgbClr val="00FFFF"/>
                </a:highlight>
                <a:latin typeface="APL385 Unicode" panose="020B0709000202000203" pitchFamily="49" charset="0"/>
              </a:rPr>
              <a:t>←⍸t[p]=Z</a:t>
            </a:r>
          </a:p>
          <a:p>
            <a:pPr algn="l">
              <a:spcBef>
                <a:spcPts val="0"/>
              </a:spcBef>
            </a:pPr>
            <a:r>
              <a:rPr lang="en-US" sz="2400" dirty="0">
                <a:latin typeface="APL385 Unicode" panose="020B0709000202000203" pitchFamily="49" charset="0"/>
              </a:rPr>
              <a:t>	</a:t>
            </a:r>
            <a:r>
              <a:rPr lang="en-US" sz="2400" dirty="0" err="1">
                <a:latin typeface="APL385 Unicode" panose="020B0709000202000203" pitchFamily="49" charset="0"/>
              </a:rPr>
              <a:t>msk</a:t>
            </a:r>
            <a:r>
              <a:rPr lang="en-US" sz="2400" dirty="0">
                <a:latin typeface="APL385 Unicode" panose="020B0709000202000203" pitchFamily="49" charset="0"/>
              </a:rPr>
              <a:t>∧←⊃1 ¯1∨.⌽⊂</a:t>
            </a:r>
            <a:r>
              <a:rPr lang="en-US" sz="2400" dirty="0" err="1">
                <a:latin typeface="APL385 Unicode" panose="020B0709000202000203" pitchFamily="49" charset="0"/>
              </a:rPr>
              <a:t>msk←km</a:t>
            </a:r>
            <a:r>
              <a:rPr lang="en-US" sz="2400" dirty="0">
                <a:latin typeface="APL385 Unicode" panose="020B0709000202000203" pitchFamily="49" charset="0"/>
              </a:rPr>
              <a:t>∧(t[</a:t>
            </a:r>
            <a:r>
              <a:rPr lang="en-US" sz="2400" dirty="0" err="1">
                <a:latin typeface="APL385 Unicode" panose="020B0709000202000203" pitchFamily="49" charset="0"/>
              </a:rPr>
              <a:t>i</a:t>
            </a:r>
            <a:r>
              <a:rPr lang="en-US" sz="2400" dirty="0">
                <a:latin typeface="APL385 Unicode" panose="020B0709000202000203" pitchFamily="49" charset="0"/>
              </a:rPr>
              <a:t>]=A)∨(t[</a:t>
            </a:r>
            <a:r>
              <a:rPr lang="en-US" sz="2400" dirty="0" err="1">
                <a:latin typeface="APL385 Unicode" panose="020B0709000202000203" pitchFamily="49" charset="0"/>
              </a:rPr>
              <a:t>i</a:t>
            </a:r>
            <a:r>
              <a:rPr lang="en-US" sz="2400" dirty="0">
                <a:latin typeface="APL385 Unicode" panose="020B0709000202000203" pitchFamily="49" charset="0"/>
              </a:rPr>
              <a:t>]∊P V Z)∧k[</a:t>
            </a:r>
            <a:r>
              <a:rPr lang="en-US" sz="2400" dirty="0" err="1">
                <a:latin typeface="APL385 Unicode" panose="020B0709000202000203" pitchFamily="49" charset="0"/>
              </a:rPr>
              <a:t>i</a:t>
            </a:r>
            <a:r>
              <a:rPr lang="en-US" sz="2400" dirty="0">
                <a:latin typeface="APL385 Unicode" panose="020B0709000202000203" pitchFamily="49" charset="0"/>
              </a:rPr>
              <a:t>]=1</a:t>
            </a:r>
          </a:p>
          <a:p>
            <a:pPr algn="l">
              <a:spcBef>
                <a:spcPts val="0"/>
              </a:spcBef>
            </a:pPr>
            <a:r>
              <a:rPr lang="en-US" sz="2400" dirty="0">
                <a:latin typeface="APL385 Unicode" panose="020B0709000202000203" pitchFamily="49" charset="0"/>
              </a:rPr>
              <a:t>	np←(≢p)+⍳≢</a:t>
            </a:r>
            <a:r>
              <a:rPr lang="en-US" sz="2400" dirty="0" err="1">
                <a:latin typeface="APL385 Unicode" panose="020B0709000202000203" pitchFamily="49" charset="0"/>
              </a:rPr>
              <a:t>ai←i</a:t>
            </a:r>
            <a:r>
              <a:rPr lang="en-US" sz="2400" dirty="0">
                <a:latin typeface="APL385 Unicode" panose="020B0709000202000203" pitchFamily="49" charset="0"/>
              </a:rPr>
              <a:t>⌿⍨am←2&gt;⌿msk⍪0 ⋄ p←(</a:t>
            </a:r>
            <a:r>
              <a:rPr lang="en-US" sz="2400" dirty="0" err="1">
                <a:latin typeface="APL385 Unicode" panose="020B0709000202000203" pitchFamily="49" charset="0"/>
              </a:rPr>
              <a:t>np@ai</a:t>
            </a:r>
            <a:r>
              <a:rPr lang="en-US" sz="2400" dirty="0">
                <a:latin typeface="APL385 Unicode" panose="020B0709000202000203" pitchFamily="49" charset="0"/>
              </a:rPr>
              <a:t>⍳≢p)[p] ⋄ </a:t>
            </a:r>
            <a:r>
              <a:rPr lang="en-US" sz="2400" dirty="0" err="1">
                <a:latin typeface="APL385 Unicode" panose="020B0709000202000203" pitchFamily="49" charset="0"/>
              </a:rPr>
              <a:t>p,←ai</a:t>
            </a:r>
            <a:endParaRPr lang="en-US" sz="2400" dirty="0">
              <a:latin typeface="APL385 Unicode" panose="020B0709000202000203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2400" dirty="0">
                <a:latin typeface="APL385 Unicode" panose="020B0709000202000203" pitchFamily="49" charset="0"/>
              </a:rPr>
              <a:t>	t k n lx pos end(⊣,I)←⊂ai</a:t>
            </a:r>
          </a:p>
          <a:p>
            <a:pPr algn="l">
              <a:spcBef>
                <a:spcPts val="0"/>
              </a:spcBef>
            </a:pPr>
            <a:r>
              <a:rPr lang="en-US" sz="2400" dirty="0">
                <a:latin typeface="APL385 Unicode" panose="020B0709000202000203" pitchFamily="49" charset="0"/>
              </a:rPr>
              <a:t>	t k n lx pos(⊣@ai⍨)←A 7(⊂'')0(pos[</a:t>
            </a:r>
            <a:r>
              <a:rPr lang="en-US" sz="2400" dirty="0" err="1">
                <a:latin typeface="APL385 Unicode" panose="020B0709000202000203" pitchFamily="49" charset="0"/>
              </a:rPr>
              <a:t>i</a:t>
            </a:r>
            <a:r>
              <a:rPr lang="en-US" sz="2400" dirty="0">
                <a:latin typeface="APL385 Unicode" panose="020B0709000202000203" pitchFamily="49" charset="0"/>
              </a:rPr>
              <a:t>⌿⍨km←2&lt;⌿0⍪msk])</a:t>
            </a:r>
          </a:p>
          <a:p>
            <a:pPr algn="l">
              <a:spcBef>
                <a:spcPts val="0"/>
              </a:spcBef>
            </a:pPr>
            <a:r>
              <a:rPr lang="en-US" sz="2400" dirty="0">
                <a:latin typeface="APL385 Unicode" panose="020B0709000202000203" pitchFamily="49" charset="0"/>
              </a:rPr>
              <a:t>	p[</a:t>
            </a:r>
            <a:r>
              <a:rPr lang="en-US" sz="2400" dirty="0" err="1">
                <a:latin typeface="APL385 Unicode" panose="020B0709000202000203" pitchFamily="49" charset="0"/>
              </a:rPr>
              <a:t>msk⌿i</a:t>
            </a:r>
            <a:r>
              <a:rPr lang="en-US" sz="2400" dirty="0">
                <a:latin typeface="APL385 Unicode" panose="020B0709000202000203" pitchFamily="49" charset="0"/>
              </a:rPr>
              <a:t>]←ai[¯1++⍀km⌿⍨</a:t>
            </a:r>
            <a:r>
              <a:rPr lang="en-US" sz="2400" dirty="0" err="1">
                <a:latin typeface="APL385 Unicode" panose="020B0709000202000203" pitchFamily="49" charset="0"/>
              </a:rPr>
              <a:t>msk←msk</a:t>
            </a:r>
            <a:r>
              <a:rPr lang="en-US" sz="2400" dirty="0">
                <a:latin typeface="APL385 Unicode" panose="020B0709000202000203" pitchFamily="49" charset="0"/>
              </a:rPr>
              <a:t>∧~am]	</a:t>
            </a:r>
          </a:p>
        </p:txBody>
      </p:sp>
    </p:spTree>
    <p:extLst>
      <p:ext uri="{BB962C8B-B14F-4D97-AF65-F5344CB8AC3E}">
        <p14:creationId xmlns:p14="http://schemas.microsoft.com/office/powerpoint/2010/main" val="30958629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7AF484-C0CF-C30A-C206-2901991C8C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l">
              <a:spcBef>
                <a:spcPts val="0"/>
              </a:spcBef>
            </a:pPr>
            <a:r>
              <a:rPr lang="en-US" sz="2400" dirty="0">
                <a:latin typeface="APL385 Unicode" panose="020B0709000202000203" pitchFamily="49" charset="0"/>
              </a:rPr>
              <a:t>	⍝ Parse plural value sequences to A7 nodes</a:t>
            </a:r>
          </a:p>
          <a:p>
            <a:pPr algn="l">
              <a:spcBef>
                <a:spcPts val="0"/>
              </a:spcBef>
            </a:pPr>
            <a:r>
              <a:rPr lang="en-US" sz="2400" dirty="0">
                <a:latin typeface="APL385 Unicode" panose="020B0709000202000203" pitchFamily="49" charset="0"/>
              </a:rPr>
              <a:t>	</a:t>
            </a:r>
            <a:r>
              <a:rPr lang="en-US" sz="2400" dirty="0" err="1">
                <a:latin typeface="APL385 Unicode" panose="020B0709000202000203" pitchFamily="49" charset="0"/>
              </a:rPr>
              <a:t>i</a:t>
            </a:r>
            <a:r>
              <a:rPr lang="en-US" sz="2400" dirty="0">
                <a:latin typeface="APL385 Unicode" panose="020B0709000202000203" pitchFamily="49" charset="0"/>
              </a:rPr>
              <a:t>←|i⊣km←0&lt;</a:t>
            </a:r>
            <a:r>
              <a:rPr lang="en-US" sz="2400" dirty="0" err="1">
                <a:latin typeface="APL385 Unicode" panose="020B0709000202000203" pitchFamily="49" charset="0"/>
              </a:rPr>
              <a:t>i</a:t>
            </a:r>
            <a:r>
              <a:rPr lang="en-US" sz="2400" dirty="0">
                <a:latin typeface="APL385 Unicode" panose="020B0709000202000203" pitchFamily="49" charset="0"/>
              </a:rPr>
              <a:t>←∊p[</a:t>
            </a:r>
            <a:r>
              <a:rPr lang="en-US" sz="2400" dirty="0" err="1">
                <a:latin typeface="APL385 Unicode" panose="020B0709000202000203" pitchFamily="49" charset="0"/>
              </a:rPr>
              <a:t>i</a:t>
            </a:r>
            <a:r>
              <a:rPr lang="en-US" sz="2400" dirty="0">
                <a:latin typeface="APL385 Unicode" panose="020B0709000202000203" pitchFamily="49" charset="0"/>
              </a:rPr>
              <a:t>](⊂-⍤⊣,⊢)⌸</a:t>
            </a:r>
            <a:r>
              <a:rPr lang="en-US" sz="2400" dirty="0" err="1">
                <a:latin typeface="APL385 Unicode" panose="020B0709000202000203" pitchFamily="49" charset="0"/>
              </a:rPr>
              <a:t>i</a:t>
            </a:r>
            <a:r>
              <a:rPr lang="en-US" sz="2400" dirty="0">
                <a:latin typeface="APL385 Unicode" panose="020B0709000202000203" pitchFamily="49" charset="0"/>
              </a:rPr>
              <a:t>←⍸t[p]=Z</a:t>
            </a:r>
          </a:p>
          <a:p>
            <a:pPr algn="l">
              <a:spcBef>
                <a:spcPts val="0"/>
              </a:spcBef>
            </a:pPr>
            <a:r>
              <a:rPr lang="en-US" sz="2400" dirty="0">
                <a:highlight>
                  <a:srgbClr val="00FFFF"/>
                </a:highlight>
                <a:latin typeface="APL385 Unicode" panose="020B0709000202000203" pitchFamily="49" charset="0"/>
              </a:rPr>
              <a:t>	</a:t>
            </a:r>
            <a:r>
              <a:rPr lang="en-US" sz="2400" dirty="0" err="1">
                <a:highlight>
                  <a:srgbClr val="00FFFF"/>
                </a:highlight>
                <a:latin typeface="APL385 Unicode" panose="020B0709000202000203" pitchFamily="49" charset="0"/>
              </a:rPr>
              <a:t>msk</a:t>
            </a:r>
            <a:r>
              <a:rPr lang="en-US" sz="2400" dirty="0">
                <a:highlight>
                  <a:srgbClr val="00FFFF"/>
                </a:highlight>
                <a:latin typeface="APL385 Unicode" panose="020B0709000202000203" pitchFamily="49" charset="0"/>
              </a:rPr>
              <a:t>∧←⊃1 ¯1∨.⌽⊂</a:t>
            </a:r>
            <a:r>
              <a:rPr lang="en-US" sz="2400" dirty="0" err="1">
                <a:highlight>
                  <a:srgbClr val="00FFFF"/>
                </a:highlight>
                <a:latin typeface="APL385 Unicode" panose="020B0709000202000203" pitchFamily="49" charset="0"/>
              </a:rPr>
              <a:t>msk←km</a:t>
            </a:r>
            <a:r>
              <a:rPr lang="en-US" sz="2400" dirty="0">
                <a:highlight>
                  <a:srgbClr val="00FFFF"/>
                </a:highlight>
                <a:latin typeface="APL385 Unicode" panose="020B0709000202000203" pitchFamily="49" charset="0"/>
              </a:rPr>
              <a:t>∧(t[</a:t>
            </a:r>
            <a:r>
              <a:rPr lang="en-US" sz="2400" dirty="0" err="1">
                <a:highlight>
                  <a:srgbClr val="00FFFF"/>
                </a:highlight>
                <a:latin typeface="APL385 Unicode" panose="020B0709000202000203" pitchFamily="49" charset="0"/>
              </a:rPr>
              <a:t>i</a:t>
            </a:r>
            <a:r>
              <a:rPr lang="en-US" sz="2400" dirty="0">
                <a:highlight>
                  <a:srgbClr val="00FFFF"/>
                </a:highlight>
                <a:latin typeface="APL385 Unicode" panose="020B0709000202000203" pitchFamily="49" charset="0"/>
              </a:rPr>
              <a:t>]=A)∨(t[</a:t>
            </a:r>
            <a:r>
              <a:rPr lang="en-US" sz="2400" dirty="0" err="1">
                <a:highlight>
                  <a:srgbClr val="00FFFF"/>
                </a:highlight>
                <a:latin typeface="APL385 Unicode" panose="020B0709000202000203" pitchFamily="49" charset="0"/>
              </a:rPr>
              <a:t>i</a:t>
            </a:r>
            <a:r>
              <a:rPr lang="en-US" sz="2400" dirty="0">
                <a:highlight>
                  <a:srgbClr val="00FFFF"/>
                </a:highlight>
                <a:latin typeface="APL385 Unicode" panose="020B0709000202000203" pitchFamily="49" charset="0"/>
              </a:rPr>
              <a:t>]∊P V Z)∧k[</a:t>
            </a:r>
            <a:r>
              <a:rPr lang="en-US" sz="2400" dirty="0" err="1">
                <a:highlight>
                  <a:srgbClr val="00FFFF"/>
                </a:highlight>
                <a:latin typeface="APL385 Unicode" panose="020B0709000202000203" pitchFamily="49" charset="0"/>
              </a:rPr>
              <a:t>i</a:t>
            </a:r>
            <a:r>
              <a:rPr lang="en-US" sz="2400" dirty="0">
                <a:highlight>
                  <a:srgbClr val="00FFFF"/>
                </a:highlight>
                <a:latin typeface="APL385 Unicode" panose="020B0709000202000203" pitchFamily="49" charset="0"/>
              </a:rPr>
              <a:t>]=1</a:t>
            </a:r>
          </a:p>
          <a:p>
            <a:pPr algn="l">
              <a:spcBef>
                <a:spcPts val="0"/>
              </a:spcBef>
            </a:pPr>
            <a:r>
              <a:rPr lang="en-US" sz="2400" dirty="0">
                <a:latin typeface="APL385 Unicode" panose="020B0709000202000203" pitchFamily="49" charset="0"/>
              </a:rPr>
              <a:t>	np←(≢p)+⍳≢</a:t>
            </a:r>
            <a:r>
              <a:rPr lang="en-US" sz="2400" dirty="0" err="1">
                <a:latin typeface="APL385 Unicode" panose="020B0709000202000203" pitchFamily="49" charset="0"/>
              </a:rPr>
              <a:t>ai←i</a:t>
            </a:r>
            <a:r>
              <a:rPr lang="en-US" sz="2400" dirty="0">
                <a:latin typeface="APL385 Unicode" panose="020B0709000202000203" pitchFamily="49" charset="0"/>
              </a:rPr>
              <a:t>⌿⍨am←2&gt;⌿msk⍪0 ⋄ p←(</a:t>
            </a:r>
            <a:r>
              <a:rPr lang="en-US" sz="2400" dirty="0" err="1">
                <a:latin typeface="APL385 Unicode" panose="020B0709000202000203" pitchFamily="49" charset="0"/>
              </a:rPr>
              <a:t>np@ai</a:t>
            </a:r>
            <a:r>
              <a:rPr lang="en-US" sz="2400" dirty="0">
                <a:latin typeface="APL385 Unicode" panose="020B0709000202000203" pitchFamily="49" charset="0"/>
              </a:rPr>
              <a:t>⍳≢p)[p] ⋄ </a:t>
            </a:r>
            <a:r>
              <a:rPr lang="en-US" sz="2400" dirty="0" err="1">
                <a:latin typeface="APL385 Unicode" panose="020B0709000202000203" pitchFamily="49" charset="0"/>
              </a:rPr>
              <a:t>p,←ai</a:t>
            </a:r>
            <a:endParaRPr lang="en-US" sz="2400" dirty="0">
              <a:latin typeface="APL385 Unicode" panose="020B0709000202000203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2400" dirty="0">
                <a:latin typeface="APL385 Unicode" panose="020B0709000202000203" pitchFamily="49" charset="0"/>
              </a:rPr>
              <a:t>	t k n lx pos end(⊣,I)←⊂ai</a:t>
            </a:r>
          </a:p>
          <a:p>
            <a:pPr algn="l">
              <a:spcBef>
                <a:spcPts val="0"/>
              </a:spcBef>
            </a:pPr>
            <a:r>
              <a:rPr lang="en-US" sz="2400" dirty="0">
                <a:latin typeface="APL385 Unicode" panose="020B0709000202000203" pitchFamily="49" charset="0"/>
              </a:rPr>
              <a:t>	t k n lx pos(⊣@ai⍨)←A 7(⊂'')0(pos[</a:t>
            </a:r>
            <a:r>
              <a:rPr lang="en-US" sz="2400" dirty="0" err="1">
                <a:latin typeface="APL385 Unicode" panose="020B0709000202000203" pitchFamily="49" charset="0"/>
              </a:rPr>
              <a:t>i</a:t>
            </a:r>
            <a:r>
              <a:rPr lang="en-US" sz="2400" dirty="0">
                <a:latin typeface="APL385 Unicode" panose="020B0709000202000203" pitchFamily="49" charset="0"/>
              </a:rPr>
              <a:t>⌿⍨km←2&lt;⌿0⍪msk])</a:t>
            </a:r>
          </a:p>
          <a:p>
            <a:pPr algn="l">
              <a:spcBef>
                <a:spcPts val="0"/>
              </a:spcBef>
            </a:pPr>
            <a:r>
              <a:rPr lang="en-US" sz="2400" dirty="0">
                <a:latin typeface="APL385 Unicode" panose="020B0709000202000203" pitchFamily="49" charset="0"/>
              </a:rPr>
              <a:t>	p[</a:t>
            </a:r>
            <a:r>
              <a:rPr lang="en-US" sz="2400" dirty="0" err="1">
                <a:latin typeface="APL385 Unicode" panose="020B0709000202000203" pitchFamily="49" charset="0"/>
              </a:rPr>
              <a:t>msk⌿i</a:t>
            </a:r>
            <a:r>
              <a:rPr lang="en-US" sz="2400" dirty="0">
                <a:latin typeface="APL385 Unicode" panose="020B0709000202000203" pitchFamily="49" charset="0"/>
              </a:rPr>
              <a:t>]←ai[¯1++⍀km⌿⍨</a:t>
            </a:r>
            <a:r>
              <a:rPr lang="en-US" sz="2400" dirty="0" err="1">
                <a:latin typeface="APL385 Unicode" panose="020B0709000202000203" pitchFamily="49" charset="0"/>
              </a:rPr>
              <a:t>msk←msk</a:t>
            </a:r>
            <a:r>
              <a:rPr lang="en-US" sz="2400" dirty="0">
                <a:latin typeface="APL385 Unicode" panose="020B0709000202000203" pitchFamily="49" charset="0"/>
              </a:rPr>
              <a:t>∧~am]	</a:t>
            </a:r>
          </a:p>
        </p:txBody>
      </p:sp>
    </p:spTree>
    <p:extLst>
      <p:ext uri="{BB962C8B-B14F-4D97-AF65-F5344CB8AC3E}">
        <p14:creationId xmlns:p14="http://schemas.microsoft.com/office/powerpoint/2010/main" val="265864605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7AF484-C0CF-C30A-C206-2901991C8C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l">
              <a:spcBef>
                <a:spcPts val="0"/>
              </a:spcBef>
            </a:pPr>
            <a:r>
              <a:rPr lang="en-US" sz="2400" dirty="0">
                <a:latin typeface="APL385 Unicode" panose="020B0709000202000203" pitchFamily="49" charset="0"/>
              </a:rPr>
              <a:t>	⍝ Parse plural value sequences to A7 nodes</a:t>
            </a:r>
          </a:p>
          <a:p>
            <a:pPr algn="l">
              <a:spcBef>
                <a:spcPts val="0"/>
              </a:spcBef>
            </a:pPr>
            <a:r>
              <a:rPr lang="en-US" sz="2400" dirty="0">
                <a:latin typeface="APL385 Unicode" panose="020B0709000202000203" pitchFamily="49" charset="0"/>
              </a:rPr>
              <a:t>	</a:t>
            </a:r>
            <a:r>
              <a:rPr lang="en-US" sz="2400" dirty="0" err="1">
                <a:latin typeface="APL385 Unicode" panose="020B0709000202000203" pitchFamily="49" charset="0"/>
              </a:rPr>
              <a:t>i</a:t>
            </a:r>
            <a:r>
              <a:rPr lang="en-US" sz="2400" dirty="0">
                <a:latin typeface="APL385 Unicode" panose="020B0709000202000203" pitchFamily="49" charset="0"/>
              </a:rPr>
              <a:t>←|i⊣km←0&lt;</a:t>
            </a:r>
            <a:r>
              <a:rPr lang="en-US" sz="2400" dirty="0" err="1">
                <a:latin typeface="APL385 Unicode" panose="020B0709000202000203" pitchFamily="49" charset="0"/>
              </a:rPr>
              <a:t>i</a:t>
            </a:r>
            <a:r>
              <a:rPr lang="en-US" sz="2400" dirty="0">
                <a:latin typeface="APL385 Unicode" panose="020B0709000202000203" pitchFamily="49" charset="0"/>
              </a:rPr>
              <a:t>←∊p[</a:t>
            </a:r>
            <a:r>
              <a:rPr lang="en-US" sz="2400" dirty="0" err="1">
                <a:latin typeface="APL385 Unicode" panose="020B0709000202000203" pitchFamily="49" charset="0"/>
              </a:rPr>
              <a:t>i</a:t>
            </a:r>
            <a:r>
              <a:rPr lang="en-US" sz="2400" dirty="0">
                <a:latin typeface="APL385 Unicode" panose="020B0709000202000203" pitchFamily="49" charset="0"/>
              </a:rPr>
              <a:t>](⊂-⍤⊣,⊢)⌸</a:t>
            </a:r>
            <a:r>
              <a:rPr lang="en-US" sz="2400" dirty="0" err="1">
                <a:latin typeface="APL385 Unicode" panose="020B0709000202000203" pitchFamily="49" charset="0"/>
              </a:rPr>
              <a:t>i</a:t>
            </a:r>
            <a:r>
              <a:rPr lang="en-US" sz="2400" dirty="0">
                <a:latin typeface="APL385 Unicode" panose="020B0709000202000203" pitchFamily="49" charset="0"/>
              </a:rPr>
              <a:t>←⍸t[p]=Z</a:t>
            </a:r>
          </a:p>
          <a:p>
            <a:pPr algn="l">
              <a:spcBef>
                <a:spcPts val="0"/>
              </a:spcBef>
            </a:pPr>
            <a:r>
              <a:rPr lang="en-US" sz="2400" dirty="0">
                <a:latin typeface="APL385 Unicode" panose="020B0709000202000203" pitchFamily="49" charset="0"/>
              </a:rPr>
              <a:t>	</a:t>
            </a:r>
            <a:r>
              <a:rPr lang="en-US" sz="2400" dirty="0" err="1">
                <a:latin typeface="APL385 Unicode" panose="020B0709000202000203" pitchFamily="49" charset="0"/>
              </a:rPr>
              <a:t>msk</a:t>
            </a:r>
            <a:r>
              <a:rPr lang="en-US" sz="2400" dirty="0">
                <a:latin typeface="APL385 Unicode" panose="020B0709000202000203" pitchFamily="49" charset="0"/>
              </a:rPr>
              <a:t>∧←⊃1 ¯1∨.⌽⊂</a:t>
            </a:r>
            <a:r>
              <a:rPr lang="en-US" sz="2400" dirty="0" err="1">
                <a:latin typeface="APL385 Unicode" panose="020B0709000202000203" pitchFamily="49" charset="0"/>
              </a:rPr>
              <a:t>msk←km</a:t>
            </a:r>
            <a:r>
              <a:rPr lang="en-US" sz="2400" dirty="0">
                <a:latin typeface="APL385 Unicode" panose="020B0709000202000203" pitchFamily="49" charset="0"/>
              </a:rPr>
              <a:t>∧(t[</a:t>
            </a:r>
            <a:r>
              <a:rPr lang="en-US" sz="2400" dirty="0" err="1">
                <a:latin typeface="APL385 Unicode" panose="020B0709000202000203" pitchFamily="49" charset="0"/>
              </a:rPr>
              <a:t>i</a:t>
            </a:r>
            <a:r>
              <a:rPr lang="en-US" sz="2400" dirty="0">
                <a:latin typeface="APL385 Unicode" panose="020B0709000202000203" pitchFamily="49" charset="0"/>
              </a:rPr>
              <a:t>]=A)∨(t[</a:t>
            </a:r>
            <a:r>
              <a:rPr lang="en-US" sz="2400" dirty="0" err="1">
                <a:latin typeface="APL385 Unicode" panose="020B0709000202000203" pitchFamily="49" charset="0"/>
              </a:rPr>
              <a:t>i</a:t>
            </a:r>
            <a:r>
              <a:rPr lang="en-US" sz="2400" dirty="0">
                <a:latin typeface="APL385 Unicode" panose="020B0709000202000203" pitchFamily="49" charset="0"/>
              </a:rPr>
              <a:t>]∊P V Z)∧k[</a:t>
            </a:r>
            <a:r>
              <a:rPr lang="en-US" sz="2400" dirty="0" err="1">
                <a:latin typeface="APL385 Unicode" panose="020B0709000202000203" pitchFamily="49" charset="0"/>
              </a:rPr>
              <a:t>i</a:t>
            </a:r>
            <a:r>
              <a:rPr lang="en-US" sz="2400" dirty="0">
                <a:latin typeface="APL385 Unicode" panose="020B0709000202000203" pitchFamily="49" charset="0"/>
              </a:rPr>
              <a:t>]=1</a:t>
            </a:r>
          </a:p>
          <a:p>
            <a:pPr algn="l">
              <a:spcBef>
                <a:spcPts val="0"/>
              </a:spcBef>
            </a:pPr>
            <a:r>
              <a:rPr lang="en-US" sz="2400" dirty="0">
                <a:highlight>
                  <a:srgbClr val="00FFFF"/>
                </a:highlight>
                <a:latin typeface="APL385 Unicode" panose="020B0709000202000203" pitchFamily="49" charset="0"/>
              </a:rPr>
              <a:t>	np←(≢p)+⍳≢</a:t>
            </a:r>
            <a:r>
              <a:rPr lang="en-US" sz="2400" dirty="0" err="1">
                <a:highlight>
                  <a:srgbClr val="00FFFF"/>
                </a:highlight>
                <a:latin typeface="APL385 Unicode" panose="020B0709000202000203" pitchFamily="49" charset="0"/>
              </a:rPr>
              <a:t>ai←i</a:t>
            </a:r>
            <a:r>
              <a:rPr lang="en-US" sz="2400" dirty="0">
                <a:highlight>
                  <a:srgbClr val="00FFFF"/>
                </a:highlight>
                <a:latin typeface="APL385 Unicode" panose="020B0709000202000203" pitchFamily="49" charset="0"/>
              </a:rPr>
              <a:t>⌿⍨am←2&gt;⌿msk⍪0 ⋄ p←(</a:t>
            </a:r>
            <a:r>
              <a:rPr lang="en-US" sz="2400" dirty="0" err="1">
                <a:highlight>
                  <a:srgbClr val="00FFFF"/>
                </a:highlight>
                <a:latin typeface="APL385 Unicode" panose="020B0709000202000203" pitchFamily="49" charset="0"/>
              </a:rPr>
              <a:t>np@ai</a:t>
            </a:r>
            <a:r>
              <a:rPr lang="en-US" sz="2400" dirty="0">
                <a:highlight>
                  <a:srgbClr val="00FFFF"/>
                </a:highlight>
                <a:latin typeface="APL385 Unicode" panose="020B0709000202000203" pitchFamily="49" charset="0"/>
              </a:rPr>
              <a:t>⍳≢p)[p] ⋄ </a:t>
            </a:r>
            <a:r>
              <a:rPr lang="en-US" sz="2400" dirty="0" err="1">
                <a:highlight>
                  <a:srgbClr val="00FFFF"/>
                </a:highlight>
                <a:latin typeface="APL385 Unicode" panose="020B0709000202000203" pitchFamily="49" charset="0"/>
              </a:rPr>
              <a:t>p,←ai</a:t>
            </a:r>
            <a:endParaRPr lang="en-US" sz="2400" dirty="0">
              <a:highlight>
                <a:srgbClr val="00FFFF"/>
              </a:highlight>
              <a:latin typeface="APL385 Unicode" panose="020B0709000202000203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2400" dirty="0">
                <a:highlight>
                  <a:srgbClr val="00FFFF"/>
                </a:highlight>
                <a:latin typeface="APL385 Unicode" panose="020B0709000202000203" pitchFamily="49" charset="0"/>
              </a:rPr>
              <a:t>	t k n lx pos end(⊣,I)←⊂ai</a:t>
            </a:r>
          </a:p>
          <a:p>
            <a:pPr algn="l">
              <a:spcBef>
                <a:spcPts val="0"/>
              </a:spcBef>
            </a:pPr>
            <a:r>
              <a:rPr lang="en-US" sz="2400" dirty="0">
                <a:highlight>
                  <a:srgbClr val="00FFFF"/>
                </a:highlight>
                <a:latin typeface="APL385 Unicode" panose="020B0709000202000203" pitchFamily="49" charset="0"/>
              </a:rPr>
              <a:t>	t k n lx pos(⊣@ai⍨)←A 7(⊂'')0(pos[</a:t>
            </a:r>
            <a:r>
              <a:rPr lang="en-US" sz="2400" dirty="0" err="1">
                <a:highlight>
                  <a:srgbClr val="00FFFF"/>
                </a:highlight>
                <a:latin typeface="APL385 Unicode" panose="020B0709000202000203" pitchFamily="49" charset="0"/>
              </a:rPr>
              <a:t>i</a:t>
            </a:r>
            <a:r>
              <a:rPr lang="en-US" sz="2400" dirty="0">
                <a:highlight>
                  <a:srgbClr val="00FFFF"/>
                </a:highlight>
                <a:latin typeface="APL385 Unicode" panose="020B0709000202000203" pitchFamily="49" charset="0"/>
              </a:rPr>
              <a:t>⌿⍨km←2&lt;⌿0⍪msk])</a:t>
            </a:r>
          </a:p>
          <a:p>
            <a:pPr algn="l">
              <a:spcBef>
                <a:spcPts val="0"/>
              </a:spcBef>
            </a:pPr>
            <a:r>
              <a:rPr lang="en-US" sz="2400" dirty="0">
                <a:highlight>
                  <a:srgbClr val="00FFFF"/>
                </a:highlight>
                <a:latin typeface="APL385 Unicode" panose="020B0709000202000203" pitchFamily="49" charset="0"/>
              </a:rPr>
              <a:t>	p[</a:t>
            </a:r>
            <a:r>
              <a:rPr lang="en-US" sz="2400" dirty="0" err="1">
                <a:highlight>
                  <a:srgbClr val="00FFFF"/>
                </a:highlight>
                <a:latin typeface="APL385 Unicode" panose="020B0709000202000203" pitchFamily="49" charset="0"/>
              </a:rPr>
              <a:t>msk⌿i</a:t>
            </a:r>
            <a:r>
              <a:rPr lang="en-US" sz="2400" dirty="0">
                <a:highlight>
                  <a:srgbClr val="00FFFF"/>
                </a:highlight>
                <a:latin typeface="APL385 Unicode" panose="020B0709000202000203" pitchFamily="49" charset="0"/>
              </a:rPr>
              <a:t>]←ai[¯1++⍀km⌿⍨</a:t>
            </a:r>
            <a:r>
              <a:rPr lang="en-US" sz="2400" dirty="0" err="1">
                <a:highlight>
                  <a:srgbClr val="00FFFF"/>
                </a:highlight>
                <a:latin typeface="APL385 Unicode" panose="020B0709000202000203" pitchFamily="49" charset="0"/>
              </a:rPr>
              <a:t>msk←msk</a:t>
            </a:r>
            <a:r>
              <a:rPr lang="en-US" sz="2400" dirty="0">
                <a:highlight>
                  <a:srgbClr val="00FFFF"/>
                </a:highlight>
                <a:latin typeface="APL385 Unicode" panose="020B0709000202000203" pitchFamily="49" charset="0"/>
              </a:rPr>
              <a:t>∧~am]	</a:t>
            </a:r>
          </a:p>
        </p:txBody>
      </p:sp>
    </p:spTree>
    <p:extLst>
      <p:ext uri="{BB962C8B-B14F-4D97-AF65-F5344CB8AC3E}">
        <p14:creationId xmlns:p14="http://schemas.microsoft.com/office/powerpoint/2010/main" val="20984562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3A5AFB5-52E2-F142-66C4-1CEF068E1D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1500" dirty="0"/>
              <a:t>Flexible</a:t>
            </a:r>
          </a:p>
          <a:p>
            <a:r>
              <a:rPr lang="en-US" sz="11500" dirty="0"/>
              <a:t>Easy to grow</a:t>
            </a:r>
          </a:p>
        </p:txBody>
      </p:sp>
    </p:spTree>
    <p:extLst>
      <p:ext uri="{BB962C8B-B14F-4D97-AF65-F5344CB8AC3E}">
        <p14:creationId xmlns:p14="http://schemas.microsoft.com/office/powerpoint/2010/main" val="15962482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74F31DC-B772-AC38-C56D-A93E98EA8A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Avoids:</a:t>
            </a:r>
          </a:p>
          <a:p>
            <a:r>
              <a:rPr lang="en-US" sz="6000" dirty="0"/>
              <a:t>Cognitive context-switching</a:t>
            </a:r>
          </a:p>
          <a:p>
            <a:r>
              <a:rPr lang="en-US" sz="6000" dirty="0"/>
              <a:t>Domain segregation</a:t>
            </a:r>
          </a:p>
        </p:txBody>
      </p:sp>
    </p:spTree>
    <p:extLst>
      <p:ext uri="{BB962C8B-B14F-4D97-AF65-F5344CB8AC3E}">
        <p14:creationId xmlns:p14="http://schemas.microsoft.com/office/powerpoint/2010/main" val="191412298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A5C5B28-2D40-EEFE-54D6-95668FCC49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8000" dirty="0"/>
              <a:t>Maps well to APL performance model</a:t>
            </a:r>
          </a:p>
        </p:txBody>
      </p:sp>
    </p:spTree>
    <p:extLst>
      <p:ext uri="{BB962C8B-B14F-4D97-AF65-F5344CB8AC3E}">
        <p14:creationId xmlns:p14="http://schemas.microsoft.com/office/powerpoint/2010/main" val="227019893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F24F4DF-622E-4461-536F-317FACB507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3800" dirty="0"/>
              <a:t>Let’s play!</a:t>
            </a:r>
          </a:p>
        </p:txBody>
      </p:sp>
    </p:spTree>
    <p:extLst>
      <p:ext uri="{BB962C8B-B14F-4D97-AF65-F5344CB8AC3E}">
        <p14:creationId xmlns:p14="http://schemas.microsoft.com/office/powerpoint/2010/main" val="433285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5F8AC6-169A-8076-323A-E9F8897EDA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7900" dirty="0"/>
              <a:t>Limited</a:t>
            </a:r>
          </a:p>
        </p:txBody>
      </p:sp>
    </p:spTree>
    <p:extLst>
      <p:ext uri="{BB962C8B-B14F-4D97-AF65-F5344CB8AC3E}">
        <p14:creationId xmlns:p14="http://schemas.microsoft.com/office/powerpoint/2010/main" val="291754625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DCC8B4E-1B77-5153-0807-298EF54E25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2400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852376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892CA26-1DC5-4407-6FD6-94DA9FA14F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3800" dirty="0"/>
              <a:t>Sharp Corners</a:t>
            </a:r>
          </a:p>
        </p:txBody>
      </p:sp>
    </p:spTree>
    <p:extLst>
      <p:ext uri="{BB962C8B-B14F-4D97-AF65-F5344CB8AC3E}">
        <p14:creationId xmlns:p14="http://schemas.microsoft.com/office/powerpoint/2010/main" val="1684897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D363638-B381-9B8E-BE52-D87788F7A9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2400" dirty="0"/>
              <a:t>Comp. Sci.?</a:t>
            </a:r>
          </a:p>
        </p:txBody>
      </p:sp>
    </p:spTree>
    <p:extLst>
      <p:ext uri="{BB962C8B-B14F-4D97-AF65-F5344CB8AC3E}">
        <p14:creationId xmlns:p14="http://schemas.microsoft.com/office/powerpoint/2010/main" val="2493263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4974E84-6631-92AA-93D8-82066785BA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4900" dirty="0"/>
              <a:t>Grammars</a:t>
            </a:r>
          </a:p>
        </p:txBody>
      </p:sp>
    </p:spTree>
    <p:extLst>
      <p:ext uri="{BB962C8B-B14F-4D97-AF65-F5344CB8AC3E}">
        <p14:creationId xmlns:p14="http://schemas.microsoft.com/office/powerpoint/2010/main" val="3825392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461B002-A22A-3B73-21BF-C86FB28FDA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2400" dirty="0"/>
              <a:t>Context-free</a:t>
            </a:r>
          </a:p>
        </p:txBody>
      </p:sp>
    </p:spTree>
    <p:extLst>
      <p:ext uri="{BB962C8B-B14F-4D97-AF65-F5344CB8AC3E}">
        <p14:creationId xmlns:p14="http://schemas.microsoft.com/office/powerpoint/2010/main" val="1200804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253</TotalTime>
  <Words>3304</Words>
  <Application>Microsoft Office PowerPoint</Application>
  <PresentationFormat>Widescreen</PresentationFormat>
  <Paragraphs>292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6" baseType="lpstr">
      <vt:lpstr>APL385 Unicode</vt:lpstr>
      <vt:lpstr>Arial</vt:lpstr>
      <vt:lpstr>Calibri</vt:lpstr>
      <vt:lpstr>Calibri Light</vt:lpstr>
      <vt:lpstr>Lucida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Does APL Need a Type System?</dc:title>
  <dc:creator>Aaron Hsu</dc:creator>
  <cp:lastModifiedBy>Aaron Hsu</cp:lastModifiedBy>
  <cp:revision>2</cp:revision>
  <dcterms:created xsi:type="dcterms:W3CDTF">2018-12-14T06:28:01Z</dcterms:created>
  <dcterms:modified xsi:type="dcterms:W3CDTF">2022-10-08T11:04:43Z</dcterms:modified>
</cp:coreProperties>
</file>