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302" r:id="rId4"/>
    <p:sldId id="299" r:id="rId5"/>
    <p:sldId id="300" r:id="rId6"/>
    <p:sldId id="258" r:id="rId7"/>
    <p:sldId id="298" r:id="rId8"/>
    <p:sldId id="297" r:id="rId9"/>
    <p:sldId id="296" r:id="rId10"/>
    <p:sldId id="295" r:id="rId11"/>
    <p:sldId id="294" r:id="rId12"/>
    <p:sldId id="293" r:id="rId13"/>
    <p:sldId id="292" r:id="rId14"/>
    <p:sldId id="308" r:id="rId15"/>
    <p:sldId id="307" r:id="rId16"/>
    <p:sldId id="306" r:id="rId17"/>
    <p:sldId id="287" r:id="rId18"/>
    <p:sldId id="288" r:id="rId19"/>
    <p:sldId id="286" r:id="rId20"/>
    <p:sldId id="285" r:id="rId21"/>
    <p:sldId id="284" r:id="rId22"/>
    <p:sldId id="283" r:id="rId23"/>
    <p:sldId id="282" r:id="rId24"/>
    <p:sldId id="281" r:id="rId25"/>
    <p:sldId id="280" r:id="rId26"/>
    <p:sldId id="279" r:id="rId27"/>
    <p:sldId id="278" r:id="rId28"/>
    <p:sldId id="277" r:id="rId29"/>
    <p:sldId id="276" r:id="rId30"/>
    <p:sldId id="275" r:id="rId31"/>
    <p:sldId id="274" r:id="rId32"/>
    <p:sldId id="273" r:id="rId33"/>
    <p:sldId id="259" r:id="rId34"/>
    <p:sldId id="272" r:id="rId35"/>
    <p:sldId id="271" r:id="rId36"/>
    <p:sldId id="270" r:id="rId37"/>
    <p:sldId id="269" r:id="rId38"/>
    <p:sldId id="260" r:id="rId39"/>
    <p:sldId id="261" r:id="rId40"/>
    <p:sldId id="262" r:id="rId41"/>
    <p:sldId id="263" r:id="rId42"/>
    <p:sldId id="264" r:id="rId43"/>
    <p:sldId id="266" r:id="rId44"/>
    <p:sldId id="267" r:id="rId45"/>
    <p:sldId id="301" r:id="rId46"/>
    <p:sldId id="303" r:id="rId47"/>
    <p:sldId id="265" r:id="rId48"/>
    <p:sldId id="305" r:id="rId49"/>
    <p:sldId id="30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0B9BF-90F1-4E8E-B5D4-3F82D5EB52B9}" v="144" dt="2018-10-31T16:00:35.4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Hsu" userId="0cffdb1c3a2f95f6" providerId="LiveId" clId="{2050B9BF-90F1-4E8E-B5D4-3F82D5EB52B9}"/>
    <pc:docChg chg="undo custSel addSld delSld modSld sldOrd">
      <pc:chgData name="Aaron Hsu" userId="0cffdb1c3a2f95f6" providerId="LiveId" clId="{2050B9BF-90F1-4E8E-B5D4-3F82D5EB52B9}" dt="2018-11-01T09:42:30.417" v="3112" actId="20577"/>
      <pc:docMkLst>
        <pc:docMk/>
      </pc:docMkLst>
      <pc:sldChg chg="modSp">
        <pc:chgData name="Aaron Hsu" userId="0cffdb1c3a2f95f6" providerId="LiveId" clId="{2050B9BF-90F1-4E8E-B5D4-3F82D5EB52B9}" dt="2018-10-31T11:23:54.468" v="78" actId="20577"/>
        <pc:sldMkLst>
          <pc:docMk/>
          <pc:sldMk cId="629357448" sldId="256"/>
        </pc:sldMkLst>
        <pc:spChg chg="mod">
          <ac:chgData name="Aaron Hsu" userId="0cffdb1c3a2f95f6" providerId="LiveId" clId="{2050B9BF-90F1-4E8E-B5D4-3F82D5EB52B9}" dt="2018-10-31T11:23:35.949" v="25" actId="20577"/>
          <ac:spMkLst>
            <pc:docMk/>
            <pc:sldMk cId="629357448" sldId="256"/>
            <ac:spMk id="2" creationId="{FBF0FAEB-FB72-4665-9E2E-6E37388187BB}"/>
          </ac:spMkLst>
        </pc:spChg>
        <pc:spChg chg="mod">
          <ac:chgData name="Aaron Hsu" userId="0cffdb1c3a2f95f6" providerId="LiveId" clId="{2050B9BF-90F1-4E8E-B5D4-3F82D5EB52B9}" dt="2018-10-31T11:23:54.468" v="78" actId="20577"/>
          <ac:spMkLst>
            <pc:docMk/>
            <pc:sldMk cId="629357448" sldId="256"/>
            <ac:spMk id="3" creationId="{80E06FFF-5EBB-4573-ADBB-EA815E8686DD}"/>
          </ac:spMkLst>
        </pc:spChg>
      </pc:sldChg>
      <pc:sldChg chg="addSp delSp modSp add">
        <pc:chgData name="Aaron Hsu" userId="0cffdb1c3a2f95f6" providerId="LiveId" clId="{2050B9BF-90F1-4E8E-B5D4-3F82D5EB52B9}" dt="2018-10-31T12:23:53.817" v="1568" actId="1036"/>
        <pc:sldMkLst>
          <pc:docMk/>
          <pc:sldMk cId="2101697537" sldId="257"/>
        </pc:sldMkLst>
        <pc:spChg chg="del">
          <ac:chgData name="Aaron Hsu" userId="0cffdb1c3a2f95f6" providerId="LiveId" clId="{2050B9BF-90F1-4E8E-B5D4-3F82D5EB52B9}" dt="2018-10-31T11:24:10.913" v="80"/>
          <ac:spMkLst>
            <pc:docMk/>
            <pc:sldMk cId="2101697537" sldId="257"/>
            <ac:spMk id="2" creationId="{1EBB77D8-95C1-4C33-981A-48809D57162A}"/>
          </ac:spMkLst>
        </pc:spChg>
        <pc:spChg chg="del">
          <ac:chgData name="Aaron Hsu" userId="0cffdb1c3a2f95f6" providerId="LiveId" clId="{2050B9BF-90F1-4E8E-B5D4-3F82D5EB52B9}" dt="2018-10-31T11:24:10.913" v="80"/>
          <ac:spMkLst>
            <pc:docMk/>
            <pc:sldMk cId="2101697537" sldId="257"/>
            <ac:spMk id="3" creationId="{501B1122-AA91-4A6D-AF70-5B76D8BDE48B}"/>
          </ac:spMkLst>
        </pc:spChg>
        <pc:spChg chg="add mod">
          <ac:chgData name="Aaron Hsu" userId="0cffdb1c3a2f95f6" providerId="LiveId" clId="{2050B9BF-90F1-4E8E-B5D4-3F82D5EB52B9}" dt="2018-10-31T12:23:53.817" v="1568" actId="1036"/>
          <ac:spMkLst>
            <pc:docMk/>
            <pc:sldMk cId="2101697537" sldId="257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0-31T12:16:14.665" v="1459" actId="20577"/>
        <pc:sldMkLst>
          <pc:docMk/>
          <pc:sldMk cId="3017616661" sldId="258"/>
        </pc:sldMkLst>
        <pc:spChg chg="mod">
          <ac:chgData name="Aaron Hsu" userId="0cffdb1c3a2f95f6" providerId="LiveId" clId="{2050B9BF-90F1-4E8E-B5D4-3F82D5EB52B9}" dt="2018-10-31T12:16:14.665" v="1459" actId="20577"/>
          <ac:spMkLst>
            <pc:docMk/>
            <pc:sldMk cId="3017616661" sldId="258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0-31T12:04:24.254" v="855" actId="6549"/>
        <pc:sldMkLst>
          <pc:docMk/>
          <pc:sldMk cId="2566983293" sldId="259"/>
        </pc:sldMkLst>
        <pc:spChg chg="mod">
          <ac:chgData name="Aaron Hsu" userId="0cffdb1c3a2f95f6" providerId="LiveId" clId="{2050B9BF-90F1-4E8E-B5D4-3F82D5EB52B9}" dt="2018-10-31T12:04:24.254" v="855" actId="6549"/>
          <ac:spMkLst>
            <pc:docMk/>
            <pc:sldMk cId="2566983293" sldId="259"/>
            <ac:spMk id="4" creationId="{92BB0FA9-2350-4E9F-ACF1-F5EF25141573}"/>
          </ac:spMkLst>
        </pc:spChg>
      </pc:sldChg>
      <pc:sldChg chg="addSp delSp modSp add">
        <pc:chgData name="Aaron Hsu" userId="0cffdb1c3a2f95f6" providerId="LiveId" clId="{2050B9BF-90F1-4E8E-B5D4-3F82D5EB52B9}" dt="2018-10-31T12:01:04.125" v="845" actId="27309"/>
        <pc:sldMkLst>
          <pc:docMk/>
          <pc:sldMk cId="82045461" sldId="260"/>
        </pc:sldMkLst>
        <pc:spChg chg="mod">
          <ac:chgData name="Aaron Hsu" userId="0cffdb1c3a2f95f6" providerId="LiveId" clId="{2050B9BF-90F1-4E8E-B5D4-3F82D5EB52B9}" dt="2018-10-31T11:39:09.406" v="323" actId="1036"/>
          <ac:spMkLst>
            <pc:docMk/>
            <pc:sldMk cId="82045461" sldId="260"/>
            <ac:spMk id="4" creationId="{92BB0FA9-2350-4E9F-ACF1-F5EF25141573}"/>
          </ac:spMkLst>
        </pc:spChg>
        <pc:graphicFrameChg chg="add del modGraphic">
          <ac:chgData name="Aaron Hsu" userId="0cffdb1c3a2f95f6" providerId="LiveId" clId="{2050B9BF-90F1-4E8E-B5D4-3F82D5EB52B9}" dt="2018-10-31T12:01:04.125" v="845" actId="27309"/>
          <ac:graphicFrameMkLst>
            <pc:docMk/>
            <pc:sldMk cId="82045461" sldId="260"/>
            <ac:graphicFrameMk id="3" creationId="{BA671CF4-3E8B-4EDE-A63D-C63CD61C37E4}"/>
          </ac:graphicFrameMkLst>
        </pc:graphicFrameChg>
      </pc:sldChg>
      <pc:sldChg chg="modSp add">
        <pc:chgData name="Aaron Hsu" userId="0cffdb1c3a2f95f6" providerId="LiveId" clId="{2050B9BF-90F1-4E8E-B5D4-3F82D5EB52B9}" dt="2018-10-31T11:39:35.997" v="381" actId="1035"/>
        <pc:sldMkLst>
          <pc:docMk/>
          <pc:sldMk cId="4027274734" sldId="261"/>
        </pc:sldMkLst>
        <pc:spChg chg="mod">
          <ac:chgData name="Aaron Hsu" userId="0cffdb1c3a2f95f6" providerId="LiveId" clId="{2050B9BF-90F1-4E8E-B5D4-3F82D5EB52B9}" dt="2018-10-31T11:39:35.997" v="381" actId="1035"/>
          <ac:spMkLst>
            <pc:docMk/>
            <pc:sldMk cId="4027274734" sldId="261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0-31T11:40:26.487" v="442" actId="20577"/>
        <pc:sldMkLst>
          <pc:docMk/>
          <pc:sldMk cId="992995904" sldId="262"/>
        </pc:sldMkLst>
        <pc:spChg chg="mod">
          <ac:chgData name="Aaron Hsu" userId="0cffdb1c3a2f95f6" providerId="LiveId" clId="{2050B9BF-90F1-4E8E-B5D4-3F82D5EB52B9}" dt="2018-10-31T11:40:26.487" v="442" actId="20577"/>
          <ac:spMkLst>
            <pc:docMk/>
            <pc:sldMk cId="992995904" sldId="262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0-31T12:20:22.602" v="1492" actId="20577"/>
        <pc:sldMkLst>
          <pc:docMk/>
          <pc:sldMk cId="506547241" sldId="263"/>
        </pc:sldMkLst>
        <pc:spChg chg="mod">
          <ac:chgData name="Aaron Hsu" userId="0cffdb1c3a2f95f6" providerId="LiveId" clId="{2050B9BF-90F1-4E8E-B5D4-3F82D5EB52B9}" dt="2018-10-31T12:20:22.602" v="1492" actId="20577"/>
          <ac:spMkLst>
            <pc:docMk/>
            <pc:sldMk cId="506547241" sldId="263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0-31T11:46:11.385" v="605" actId="1036"/>
        <pc:sldMkLst>
          <pc:docMk/>
          <pc:sldMk cId="3025062544" sldId="264"/>
        </pc:sldMkLst>
        <pc:spChg chg="mod">
          <ac:chgData name="Aaron Hsu" userId="0cffdb1c3a2f95f6" providerId="LiveId" clId="{2050B9BF-90F1-4E8E-B5D4-3F82D5EB52B9}" dt="2018-10-31T11:46:11.385" v="605" actId="1036"/>
          <ac:spMkLst>
            <pc:docMk/>
            <pc:sldMk cId="3025062544" sldId="264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0-31T12:27:54.596" v="1916" actId="1036"/>
        <pc:sldMkLst>
          <pc:docMk/>
          <pc:sldMk cId="714276625" sldId="265"/>
        </pc:sldMkLst>
        <pc:spChg chg="mod">
          <ac:chgData name="Aaron Hsu" userId="0cffdb1c3a2f95f6" providerId="LiveId" clId="{2050B9BF-90F1-4E8E-B5D4-3F82D5EB52B9}" dt="2018-10-31T12:27:54.596" v="1916" actId="1036"/>
          <ac:spMkLst>
            <pc:docMk/>
            <pc:sldMk cId="714276625" sldId="265"/>
            <ac:spMk id="4" creationId="{92BB0FA9-2350-4E9F-ACF1-F5EF25141573}"/>
          </ac:spMkLst>
        </pc:spChg>
      </pc:sldChg>
      <pc:sldChg chg="modSp add ord">
        <pc:chgData name="Aaron Hsu" userId="0cffdb1c3a2f95f6" providerId="LiveId" clId="{2050B9BF-90F1-4E8E-B5D4-3F82D5EB52B9}" dt="2018-10-31T12:21:34.369" v="1504" actId="6549"/>
        <pc:sldMkLst>
          <pc:docMk/>
          <pc:sldMk cId="1936811586" sldId="266"/>
        </pc:sldMkLst>
        <pc:spChg chg="mod">
          <ac:chgData name="Aaron Hsu" userId="0cffdb1c3a2f95f6" providerId="LiveId" clId="{2050B9BF-90F1-4E8E-B5D4-3F82D5EB52B9}" dt="2018-10-31T12:21:34.369" v="1504" actId="6549"/>
          <ac:spMkLst>
            <pc:docMk/>
            <pc:sldMk cId="1936811586" sldId="266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0-31T12:21:17.898" v="1500" actId="20577"/>
        <pc:sldMkLst>
          <pc:docMk/>
          <pc:sldMk cId="3013832396" sldId="267"/>
        </pc:sldMkLst>
        <pc:spChg chg="mod">
          <ac:chgData name="Aaron Hsu" userId="0cffdb1c3a2f95f6" providerId="LiveId" clId="{2050B9BF-90F1-4E8E-B5D4-3F82D5EB52B9}" dt="2018-10-31T12:21:17.898" v="1500" actId="20577"/>
          <ac:spMkLst>
            <pc:docMk/>
            <pc:sldMk cId="3013832396" sldId="267"/>
            <ac:spMk id="4" creationId="{92BB0FA9-2350-4E9F-ACF1-F5EF25141573}"/>
          </ac:spMkLst>
        </pc:spChg>
      </pc:sldChg>
      <pc:sldChg chg="add del">
        <pc:chgData name="Aaron Hsu" userId="0cffdb1c3a2f95f6" providerId="LiveId" clId="{2050B9BF-90F1-4E8E-B5D4-3F82D5EB52B9}" dt="2018-10-31T12:20:59.854" v="1494" actId="2696"/>
        <pc:sldMkLst>
          <pc:docMk/>
          <pc:sldMk cId="1816603077" sldId="268"/>
        </pc:sldMkLst>
      </pc:sldChg>
      <pc:sldChg chg="modSp add">
        <pc:chgData name="Aaron Hsu" userId="0cffdb1c3a2f95f6" providerId="LiveId" clId="{2050B9BF-90F1-4E8E-B5D4-3F82D5EB52B9}" dt="2018-10-31T12:03:35.118" v="848" actId="6549"/>
        <pc:sldMkLst>
          <pc:docMk/>
          <pc:sldMk cId="3997963956" sldId="269"/>
        </pc:sldMkLst>
        <pc:spChg chg="mod">
          <ac:chgData name="Aaron Hsu" userId="0cffdb1c3a2f95f6" providerId="LiveId" clId="{2050B9BF-90F1-4E8E-B5D4-3F82D5EB52B9}" dt="2018-10-31T12:03:35.118" v="848" actId="6549"/>
          <ac:spMkLst>
            <pc:docMk/>
            <pc:sldMk cId="3997963956" sldId="269"/>
            <ac:spMk id="4" creationId="{92BB0FA9-2350-4E9F-ACF1-F5EF25141573}"/>
          </ac:spMkLst>
        </pc:spChg>
      </pc:sldChg>
      <pc:sldChg chg="add">
        <pc:chgData name="Aaron Hsu" userId="0cffdb1c3a2f95f6" providerId="LiveId" clId="{2050B9BF-90F1-4E8E-B5D4-3F82D5EB52B9}" dt="2018-10-31T12:03:47.539" v="850"/>
        <pc:sldMkLst>
          <pc:docMk/>
          <pc:sldMk cId="2351710928" sldId="270"/>
        </pc:sldMkLst>
      </pc:sldChg>
      <pc:sldChg chg="add">
        <pc:chgData name="Aaron Hsu" userId="0cffdb1c3a2f95f6" providerId="LiveId" clId="{2050B9BF-90F1-4E8E-B5D4-3F82D5EB52B9}" dt="2018-10-31T12:03:57.683" v="852"/>
        <pc:sldMkLst>
          <pc:docMk/>
          <pc:sldMk cId="1694255701" sldId="271"/>
        </pc:sldMkLst>
      </pc:sldChg>
      <pc:sldChg chg="add">
        <pc:chgData name="Aaron Hsu" userId="0cffdb1c3a2f95f6" providerId="LiveId" clId="{2050B9BF-90F1-4E8E-B5D4-3F82D5EB52B9}" dt="2018-10-31T12:04:13.466" v="854"/>
        <pc:sldMkLst>
          <pc:docMk/>
          <pc:sldMk cId="1880854351" sldId="272"/>
        </pc:sldMkLst>
      </pc:sldChg>
      <pc:sldChg chg="modSp add">
        <pc:chgData name="Aaron Hsu" userId="0cffdb1c3a2f95f6" providerId="LiveId" clId="{2050B9BF-90F1-4E8E-B5D4-3F82D5EB52B9}" dt="2018-11-01T09:31:22.763" v="2773" actId="6549"/>
        <pc:sldMkLst>
          <pc:docMk/>
          <pc:sldMk cId="3945024535" sldId="273"/>
        </pc:sldMkLst>
        <pc:spChg chg="mod">
          <ac:chgData name="Aaron Hsu" userId="0cffdb1c3a2f95f6" providerId="LiveId" clId="{2050B9BF-90F1-4E8E-B5D4-3F82D5EB52B9}" dt="2018-11-01T09:31:22.763" v="2773" actId="6549"/>
          <ac:spMkLst>
            <pc:docMk/>
            <pc:sldMk cId="3945024535" sldId="273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32:36.256" v="2788" actId="20577"/>
        <pc:sldMkLst>
          <pc:docMk/>
          <pc:sldMk cId="934784345" sldId="274"/>
        </pc:sldMkLst>
        <pc:spChg chg="mod">
          <ac:chgData name="Aaron Hsu" userId="0cffdb1c3a2f95f6" providerId="LiveId" clId="{2050B9BF-90F1-4E8E-B5D4-3F82D5EB52B9}" dt="2018-11-01T09:32:36.256" v="2788" actId="20577"/>
          <ac:spMkLst>
            <pc:docMk/>
            <pc:sldMk cId="934784345" sldId="274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33:15.393" v="2803" actId="20577"/>
        <pc:sldMkLst>
          <pc:docMk/>
          <pc:sldMk cId="1856759877" sldId="275"/>
        </pc:sldMkLst>
        <pc:spChg chg="mod">
          <ac:chgData name="Aaron Hsu" userId="0cffdb1c3a2f95f6" providerId="LiveId" clId="{2050B9BF-90F1-4E8E-B5D4-3F82D5EB52B9}" dt="2018-11-01T09:33:15.393" v="2803" actId="20577"/>
          <ac:spMkLst>
            <pc:docMk/>
            <pc:sldMk cId="1856759877" sldId="275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33:47.809" v="2818" actId="20577"/>
        <pc:sldMkLst>
          <pc:docMk/>
          <pc:sldMk cId="2634843443" sldId="276"/>
        </pc:sldMkLst>
        <pc:spChg chg="mod">
          <ac:chgData name="Aaron Hsu" userId="0cffdb1c3a2f95f6" providerId="LiveId" clId="{2050B9BF-90F1-4E8E-B5D4-3F82D5EB52B9}" dt="2018-11-01T09:33:47.809" v="2818" actId="20577"/>
          <ac:spMkLst>
            <pc:docMk/>
            <pc:sldMk cId="2634843443" sldId="276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34:17.319" v="2833" actId="20577"/>
        <pc:sldMkLst>
          <pc:docMk/>
          <pc:sldMk cId="1797690518" sldId="277"/>
        </pc:sldMkLst>
        <pc:spChg chg="mod">
          <ac:chgData name="Aaron Hsu" userId="0cffdb1c3a2f95f6" providerId="LiveId" clId="{2050B9BF-90F1-4E8E-B5D4-3F82D5EB52B9}" dt="2018-11-01T09:34:17.319" v="2833" actId="20577"/>
          <ac:spMkLst>
            <pc:docMk/>
            <pc:sldMk cId="1797690518" sldId="277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34:51.376" v="2848" actId="20577"/>
        <pc:sldMkLst>
          <pc:docMk/>
          <pc:sldMk cId="3698468907" sldId="278"/>
        </pc:sldMkLst>
        <pc:spChg chg="mod">
          <ac:chgData name="Aaron Hsu" userId="0cffdb1c3a2f95f6" providerId="LiveId" clId="{2050B9BF-90F1-4E8E-B5D4-3F82D5EB52B9}" dt="2018-11-01T09:34:51.376" v="2848" actId="20577"/>
          <ac:spMkLst>
            <pc:docMk/>
            <pc:sldMk cId="3698468907" sldId="278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35:18.084" v="2863" actId="20577"/>
        <pc:sldMkLst>
          <pc:docMk/>
          <pc:sldMk cId="3543414325" sldId="279"/>
        </pc:sldMkLst>
        <pc:spChg chg="mod">
          <ac:chgData name="Aaron Hsu" userId="0cffdb1c3a2f95f6" providerId="LiveId" clId="{2050B9BF-90F1-4E8E-B5D4-3F82D5EB52B9}" dt="2018-11-01T09:35:18.084" v="2863" actId="20577"/>
          <ac:spMkLst>
            <pc:docMk/>
            <pc:sldMk cId="3543414325" sldId="279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35:37.480" v="2878" actId="20577"/>
        <pc:sldMkLst>
          <pc:docMk/>
          <pc:sldMk cId="3060825382" sldId="280"/>
        </pc:sldMkLst>
        <pc:spChg chg="mod">
          <ac:chgData name="Aaron Hsu" userId="0cffdb1c3a2f95f6" providerId="LiveId" clId="{2050B9BF-90F1-4E8E-B5D4-3F82D5EB52B9}" dt="2018-11-01T09:35:37.480" v="2878" actId="20577"/>
          <ac:spMkLst>
            <pc:docMk/>
            <pc:sldMk cId="3060825382" sldId="280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35:56.602" v="2893" actId="20577"/>
        <pc:sldMkLst>
          <pc:docMk/>
          <pc:sldMk cId="3632697353" sldId="281"/>
        </pc:sldMkLst>
        <pc:spChg chg="mod">
          <ac:chgData name="Aaron Hsu" userId="0cffdb1c3a2f95f6" providerId="LiveId" clId="{2050B9BF-90F1-4E8E-B5D4-3F82D5EB52B9}" dt="2018-11-01T09:35:56.602" v="2893" actId="20577"/>
          <ac:spMkLst>
            <pc:docMk/>
            <pc:sldMk cId="3632697353" sldId="281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37:13.068" v="2908" actId="20577"/>
        <pc:sldMkLst>
          <pc:docMk/>
          <pc:sldMk cId="371546541" sldId="282"/>
        </pc:sldMkLst>
        <pc:spChg chg="mod">
          <ac:chgData name="Aaron Hsu" userId="0cffdb1c3a2f95f6" providerId="LiveId" clId="{2050B9BF-90F1-4E8E-B5D4-3F82D5EB52B9}" dt="2018-11-01T09:37:13.068" v="2908" actId="20577"/>
          <ac:spMkLst>
            <pc:docMk/>
            <pc:sldMk cId="371546541" sldId="282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37:44.610" v="2923" actId="20577"/>
        <pc:sldMkLst>
          <pc:docMk/>
          <pc:sldMk cId="482045837" sldId="283"/>
        </pc:sldMkLst>
        <pc:spChg chg="mod">
          <ac:chgData name="Aaron Hsu" userId="0cffdb1c3a2f95f6" providerId="LiveId" clId="{2050B9BF-90F1-4E8E-B5D4-3F82D5EB52B9}" dt="2018-11-01T09:37:44.610" v="2923" actId="20577"/>
          <ac:spMkLst>
            <pc:docMk/>
            <pc:sldMk cId="482045837" sldId="283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38:06.839" v="2938" actId="20577"/>
        <pc:sldMkLst>
          <pc:docMk/>
          <pc:sldMk cId="4278778012" sldId="284"/>
        </pc:sldMkLst>
        <pc:spChg chg="mod">
          <ac:chgData name="Aaron Hsu" userId="0cffdb1c3a2f95f6" providerId="LiveId" clId="{2050B9BF-90F1-4E8E-B5D4-3F82D5EB52B9}" dt="2018-11-01T09:38:06.839" v="2938" actId="20577"/>
          <ac:spMkLst>
            <pc:docMk/>
            <pc:sldMk cId="4278778012" sldId="284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38:37.117" v="2953" actId="20577"/>
        <pc:sldMkLst>
          <pc:docMk/>
          <pc:sldMk cId="1251912922" sldId="285"/>
        </pc:sldMkLst>
        <pc:spChg chg="mod">
          <ac:chgData name="Aaron Hsu" userId="0cffdb1c3a2f95f6" providerId="LiveId" clId="{2050B9BF-90F1-4E8E-B5D4-3F82D5EB52B9}" dt="2018-11-01T09:38:37.117" v="2953" actId="20577"/>
          <ac:spMkLst>
            <pc:docMk/>
            <pc:sldMk cId="1251912922" sldId="285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39:10.512" v="2968" actId="20577"/>
        <pc:sldMkLst>
          <pc:docMk/>
          <pc:sldMk cId="3275463621" sldId="286"/>
        </pc:sldMkLst>
        <pc:spChg chg="mod">
          <ac:chgData name="Aaron Hsu" userId="0cffdb1c3a2f95f6" providerId="LiveId" clId="{2050B9BF-90F1-4E8E-B5D4-3F82D5EB52B9}" dt="2018-11-01T09:39:10.512" v="2968" actId="20577"/>
          <ac:spMkLst>
            <pc:docMk/>
            <pc:sldMk cId="3275463621" sldId="286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40:07.108" v="2998" actId="20577"/>
        <pc:sldMkLst>
          <pc:docMk/>
          <pc:sldMk cId="3439012800" sldId="287"/>
        </pc:sldMkLst>
        <pc:spChg chg="mod">
          <ac:chgData name="Aaron Hsu" userId="0cffdb1c3a2f95f6" providerId="LiveId" clId="{2050B9BF-90F1-4E8E-B5D4-3F82D5EB52B9}" dt="2018-11-01T09:40:07.108" v="2998" actId="20577"/>
          <ac:spMkLst>
            <pc:docMk/>
            <pc:sldMk cId="3439012800" sldId="287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39:41.004" v="2983" actId="20577"/>
        <pc:sldMkLst>
          <pc:docMk/>
          <pc:sldMk cId="5936566" sldId="288"/>
        </pc:sldMkLst>
        <pc:spChg chg="mod">
          <ac:chgData name="Aaron Hsu" userId="0cffdb1c3a2f95f6" providerId="LiveId" clId="{2050B9BF-90F1-4E8E-B5D4-3F82D5EB52B9}" dt="2018-11-01T09:39:41.004" v="2983" actId="20577"/>
          <ac:spMkLst>
            <pc:docMk/>
            <pc:sldMk cId="5936566" sldId="288"/>
            <ac:spMk id="4" creationId="{92BB0FA9-2350-4E9F-ACF1-F5EF25141573}"/>
          </ac:spMkLst>
        </pc:spChg>
      </pc:sldChg>
      <pc:sldChg chg="add del">
        <pc:chgData name="Aaron Hsu" userId="0cffdb1c3a2f95f6" providerId="LiveId" clId="{2050B9BF-90F1-4E8E-B5D4-3F82D5EB52B9}" dt="2018-10-31T15:45:05.377" v="2213" actId="2696"/>
        <pc:sldMkLst>
          <pc:docMk/>
          <pc:sldMk cId="1384397991" sldId="289"/>
        </pc:sldMkLst>
      </pc:sldChg>
      <pc:sldChg chg="add del">
        <pc:chgData name="Aaron Hsu" userId="0cffdb1c3a2f95f6" providerId="LiveId" clId="{2050B9BF-90F1-4E8E-B5D4-3F82D5EB52B9}" dt="2018-10-31T15:45:08.187" v="2214" actId="2696"/>
        <pc:sldMkLst>
          <pc:docMk/>
          <pc:sldMk cId="4133028141" sldId="290"/>
        </pc:sldMkLst>
      </pc:sldChg>
      <pc:sldChg chg="add del">
        <pc:chgData name="Aaron Hsu" userId="0cffdb1c3a2f95f6" providerId="LiveId" clId="{2050B9BF-90F1-4E8E-B5D4-3F82D5EB52B9}" dt="2018-10-31T15:45:09.773" v="2215" actId="2696"/>
        <pc:sldMkLst>
          <pc:docMk/>
          <pc:sldMk cId="1037353543" sldId="291"/>
        </pc:sldMkLst>
      </pc:sldChg>
      <pc:sldChg chg="modSp add">
        <pc:chgData name="Aaron Hsu" userId="0cffdb1c3a2f95f6" providerId="LiveId" clId="{2050B9BF-90F1-4E8E-B5D4-3F82D5EB52B9}" dt="2018-11-01T09:41:24.711" v="3058" actId="20577"/>
        <pc:sldMkLst>
          <pc:docMk/>
          <pc:sldMk cId="737692509" sldId="292"/>
        </pc:sldMkLst>
        <pc:spChg chg="mod">
          <ac:chgData name="Aaron Hsu" userId="0cffdb1c3a2f95f6" providerId="LiveId" clId="{2050B9BF-90F1-4E8E-B5D4-3F82D5EB52B9}" dt="2018-11-01T09:41:24.711" v="3058" actId="20577"/>
          <ac:spMkLst>
            <pc:docMk/>
            <pc:sldMk cId="737692509" sldId="292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41:42.514" v="3071" actId="20577"/>
        <pc:sldMkLst>
          <pc:docMk/>
          <pc:sldMk cId="1140074812" sldId="293"/>
        </pc:sldMkLst>
        <pc:spChg chg="mod">
          <ac:chgData name="Aaron Hsu" userId="0cffdb1c3a2f95f6" providerId="LiveId" clId="{2050B9BF-90F1-4E8E-B5D4-3F82D5EB52B9}" dt="2018-11-01T09:41:42.514" v="3071" actId="20577"/>
          <ac:spMkLst>
            <pc:docMk/>
            <pc:sldMk cId="1140074812" sldId="293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41:57.638" v="3083" actId="20577"/>
        <pc:sldMkLst>
          <pc:docMk/>
          <pc:sldMk cId="1076776971" sldId="294"/>
        </pc:sldMkLst>
        <pc:spChg chg="mod">
          <ac:chgData name="Aaron Hsu" userId="0cffdb1c3a2f95f6" providerId="LiveId" clId="{2050B9BF-90F1-4E8E-B5D4-3F82D5EB52B9}" dt="2018-11-01T09:41:57.638" v="3083" actId="20577"/>
          <ac:spMkLst>
            <pc:docMk/>
            <pc:sldMk cId="1076776971" sldId="294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42:13.632" v="3094" actId="20577"/>
        <pc:sldMkLst>
          <pc:docMk/>
          <pc:sldMk cId="68002126" sldId="295"/>
        </pc:sldMkLst>
        <pc:spChg chg="mod">
          <ac:chgData name="Aaron Hsu" userId="0cffdb1c3a2f95f6" providerId="LiveId" clId="{2050B9BF-90F1-4E8E-B5D4-3F82D5EB52B9}" dt="2018-11-01T09:42:13.632" v="3094" actId="20577"/>
          <ac:spMkLst>
            <pc:docMk/>
            <pc:sldMk cId="68002126" sldId="295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42:21.129" v="3103" actId="20577"/>
        <pc:sldMkLst>
          <pc:docMk/>
          <pc:sldMk cId="4142560878" sldId="296"/>
        </pc:sldMkLst>
        <pc:spChg chg="mod">
          <ac:chgData name="Aaron Hsu" userId="0cffdb1c3a2f95f6" providerId="LiveId" clId="{2050B9BF-90F1-4E8E-B5D4-3F82D5EB52B9}" dt="2018-11-01T09:42:21.129" v="3103" actId="20577"/>
          <ac:spMkLst>
            <pc:docMk/>
            <pc:sldMk cId="4142560878" sldId="296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42:30.417" v="3112" actId="20577"/>
        <pc:sldMkLst>
          <pc:docMk/>
          <pc:sldMk cId="2111757286" sldId="297"/>
        </pc:sldMkLst>
        <pc:spChg chg="mod">
          <ac:chgData name="Aaron Hsu" userId="0cffdb1c3a2f95f6" providerId="LiveId" clId="{2050B9BF-90F1-4E8E-B5D4-3F82D5EB52B9}" dt="2018-11-01T09:42:30.417" v="3112" actId="20577"/>
          <ac:spMkLst>
            <pc:docMk/>
            <pc:sldMk cId="2111757286" sldId="297"/>
            <ac:spMk id="4" creationId="{92BB0FA9-2350-4E9F-ACF1-F5EF25141573}"/>
          </ac:spMkLst>
        </pc:spChg>
      </pc:sldChg>
      <pc:sldChg chg="add">
        <pc:chgData name="Aaron Hsu" userId="0cffdb1c3a2f95f6" providerId="LiveId" clId="{2050B9BF-90F1-4E8E-B5D4-3F82D5EB52B9}" dt="2018-10-31T12:15:26.353" v="1401"/>
        <pc:sldMkLst>
          <pc:docMk/>
          <pc:sldMk cId="2660165315" sldId="298"/>
        </pc:sldMkLst>
      </pc:sldChg>
      <pc:sldChg chg="add">
        <pc:chgData name="Aaron Hsu" userId="0cffdb1c3a2f95f6" providerId="LiveId" clId="{2050B9BF-90F1-4E8E-B5D4-3F82D5EB52B9}" dt="2018-10-31T12:16:47.033" v="1460"/>
        <pc:sldMkLst>
          <pc:docMk/>
          <pc:sldMk cId="2274621874" sldId="299"/>
        </pc:sldMkLst>
      </pc:sldChg>
      <pc:sldChg chg="add del">
        <pc:chgData name="Aaron Hsu" userId="0cffdb1c3a2f95f6" providerId="LiveId" clId="{2050B9BF-90F1-4E8E-B5D4-3F82D5EB52B9}" dt="2018-10-31T12:17:37.341" v="1473" actId="2696"/>
        <pc:sldMkLst>
          <pc:docMk/>
          <pc:sldMk cId="3207396854" sldId="300"/>
        </pc:sldMkLst>
      </pc:sldChg>
      <pc:sldChg chg="addSp modSp add">
        <pc:chgData name="Aaron Hsu" userId="0cffdb1c3a2f95f6" providerId="LiveId" clId="{2050B9BF-90F1-4E8E-B5D4-3F82D5EB52B9}" dt="2018-10-31T12:19:29.787" v="1486" actId="12788"/>
        <pc:sldMkLst>
          <pc:docMk/>
          <pc:sldMk cId="3844987739" sldId="300"/>
        </pc:sldMkLst>
        <pc:picChg chg="add mod">
          <ac:chgData name="Aaron Hsu" userId="0cffdb1c3a2f95f6" providerId="LiveId" clId="{2050B9BF-90F1-4E8E-B5D4-3F82D5EB52B9}" dt="2018-10-31T12:19:29.787" v="1486" actId="12788"/>
          <ac:picMkLst>
            <pc:docMk/>
            <pc:sldMk cId="3844987739" sldId="300"/>
            <ac:picMk id="3" creationId="{6B921F4E-93A4-464A-A413-C89BCE559344}"/>
          </ac:picMkLst>
        </pc:picChg>
      </pc:sldChg>
      <pc:sldChg chg="add">
        <pc:chgData name="Aaron Hsu" userId="0cffdb1c3a2f95f6" providerId="LiveId" clId="{2050B9BF-90F1-4E8E-B5D4-3F82D5EB52B9}" dt="2018-10-31T12:21:05.679" v="1495"/>
        <pc:sldMkLst>
          <pc:docMk/>
          <pc:sldMk cId="798744732" sldId="301"/>
        </pc:sldMkLst>
      </pc:sldChg>
      <pc:sldChg chg="add">
        <pc:chgData name="Aaron Hsu" userId="0cffdb1c3a2f95f6" providerId="LiveId" clId="{2050B9BF-90F1-4E8E-B5D4-3F82D5EB52B9}" dt="2018-10-31T12:23:20.232" v="1505"/>
        <pc:sldMkLst>
          <pc:docMk/>
          <pc:sldMk cId="1484554437" sldId="302"/>
        </pc:sldMkLst>
      </pc:sldChg>
      <pc:sldChg chg="modSp add ord">
        <pc:chgData name="Aaron Hsu" userId="0cffdb1c3a2f95f6" providerId="LiveId" clId="{2050B9BF-90F1-4E8E-B5D4-3F82D5EB52B9}" dt="2018-10-31T12:28:37.382" v="1944" actId="20577"/>
        <pc:sldMkLst>
          <pc:docMk/>
          <pc:sldMk cId="3637976997" sldId="303"/>
        </pc:sldMkLst>
        <pc:spChg chg="mod">
          <ac:chgData name="Aaron Hsu" userId="0cffdb1c3a2f95f6" providerId="LiveId" clId="{2050B9BF-90F1-4E8E-B5D4-3F82D5EB52B9}" dt="2018-10-31T12:28:37.382" v="1944" actId="20577"/>
          <ac:spMkLst>
            <pc:docMk/>
            <pc:sldMk cId="3637976997" sldId="303"/>
            <ac:spMk id="4" creationId="{92BB0FA9-2350-4E9F-ACF1-F5EF25141573}"/>
          </ac:spMkLst>
        </pc:spChg>
      </pc:sldChg>
      <pc:sldChg chg="add">
        <pc:chgData name="Aaron Hsu" userId="0cffdb1c3a2f95f6" providerId="LiveId" clId="{2050B9BF-90F1-4E8E-B5D4-3F82D5EB52B9}" dt="2018-10-31T12:28:25.549" v="1917"/>
        <pc:sldMkLst>
          <pc:docMk/>
          <pc:sldMk cId="2549693179" sldId="304"/>
        </pc:sldMkLst>
      </pc:sldChg>
      <pc:sldChg chg="modSp add">
        <pc:chgData name="Aaron Hsu" userId="0cffdb1c3a2f95f6" providerId="LiveId" clId="{2050B9BF-90F1-4E8E-B5D4-3F82D5EB52B9}" dt="2018-10-31T12:29:25.296" v="2038" actId="20577"/>
        <pc:sldMkLst>
          <pc:docMk/>
          <pc:sldMk cId="953023604" sldId="305"/>
        </pc:sldMkLst>
        <pc:spChg chg="mod">
          <ac:chgData name="Aaron Hsu" userId="0cffdb1c3a2f95f6" providerId="LiveId" clId="{2050B9BF-90F1-4E8E-B5D4-3F82D5EB52B9}" dt="2018-10-31T12:29:25.296" v="2038" actId="20577"/>
          <ac:spMkLst>
            <pc:docMk/>
            <pc:sldMk cId="953023604" sldId="305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40:24.786" v="3013" actId="20577"/>
        <pc:sldMkLst>
          <pc:docMk/>
          <pc:sldMk cId="161452051" sldId="306"/>
        </pc:sldMkLst>
        <pc:spChg chg="mod">
          <ac:chgData name="Aaron Hsu" userId="0cffdb1c3a2f95f6" providerId="LiveId" clId="{2050B9BF-90F1-4E8E-B5D4-3F82D5EB52B9}" dt="2018-11-01T09:40:24.786" v="3013" actId="20577"/>
          <ac:spMkLst>
            <pc:docMk/>
            <pc:sldMk cId="161452051" sldId="306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40:44.605" v="3028" actId="20577"/>
        <pc:sldMkLst>
          <pc:docMk/>
          <pc:sldMk cId="3780211326" sldId="307"/>
        </pc:sldMkLst>
        <pc:spChg chg="mod">
          <ac:chgData name="Aaron Hsu" userId="0cffdb1c3a2f95f6" providerId="LiveId" clId="{2050B9BF-90F1-4E8E-B5D4-3F82D5EB52B9}" dt="2018-11-01T09:40:44.605" v="3028" actId="20577"/>
          <ac:spMkLst>
            <pc:docMk/>
            <pc:sldMk cId="3780211326" sldId="307"/>
            <ac:spMk id="4" creationId="{92BB0FA9-2350-4E9F-ACF1-F5EF25141573}"/>
          </ac:spMkLst>
        </pc:spChg>
      </pc:sldChg>
      <pc:sldChg chg="modSp add">
        <pc:chgData name="Aaron Hsu" userId="0cffdb1c3a2f95f6" providerId="LiveId" clId="{2050B9BF-90F1-4E8E-B5D4-3F82D5EB52B9}" dt="2018-11-01T09:41:08.084" v="3043" actId="20577"/>
        <pc:sldMkLst>
          <pc:docMk/>
          <pc:sldMk cId="3978884466" sldId="308"/>
        </pc:sldMkLst>
        <pc:spChg chg="mod">
          <ac:chgData name="Aaron Hsu" userId="0cffdb1c3a2f95f6" providerId="LiveId" clId="{2050B9BF-90F1-4E8E-B5D4-3F82D5EB52B9}" dt="2018-11-01T09:41:08.084" v="3043" actId="20577"/>
          <ac:spMkLst>
            <pc:docMk/>
            <pc:sldMk cId="3978884466" sldId="308"/>
            <ac:spMk id="4" creationId="{92BB0FA9-2350-4E9F-ACF1-F5EF251415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FAEB-FB72-4665-9E2E-6E3738818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Wrangling the APL 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06FFF-5EBB-4573-ADBB-EA815E86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W. Hsu, Indiana University</a:t>
            </a:r>
          </a:p>
          <a:p>
            <a:r>
              <a:rPr lang="en-US" dirty="0"/>
              <a:t>Dyalog ‘18, Belfast</a:t>
            </a:r>
          </a:p>
        </p:txBody>
      </p:sp>
    </p:spTree>
    <p:extLst>
      <p:ext uri="{BB962C8B-B14F-4D97-AF65-F5344CB8AC3E}">
        <p14:creationId xmlns:p14="http://schemas.microsoft.com/office/powerpoint/2010/main" val="629357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68002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107677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114007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   PATH MATRIX (c.f. Hsu, ARRAY 2016, extended)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   1     3         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        2     4     6     8       11      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               5           9 10    12 13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73769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   PATH MATRIX (c.f. Hsu, ARRAY 2016, extended)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 0  0  0  0  0  0  0  0  0  0  0  0  0  0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   1     3         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        2     4     6     8       11      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               5           9 10    12 13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3978884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   PATH MATRIX (c.f. Hsu, ARRAY 2016, extended)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 0  0  0  0  0  0  0  0  0  0  0  0  0  0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   1  1  3  3  3  3  7  7  7  7  7  7  7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        2     4     6     8       11      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               5           9 10    12 13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3780211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   PATH MATRIX (c.f. Hsu, ARRAY 2016, extended)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 0  0  0  0  0  0  0  0  0  0  0  0  0  0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   1  1  3  3  3  3  7  7  7  7  7  7  7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        2     4  4  6     8  8  8 11 11 11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               5           9 10    12 13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161452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   PATH MATRIX (c.f. Hsu, ARRAY 2016, extended)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 0  0  0  0  0  0  0  0  0  0  0  0  0  0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   1  1  3  3  3  3  7  7  7  7  7  7  7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        2     4  4  6     8  8  8 11 11 11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               5           9 10    12 13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 PARENT/SIBLING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   0  1  2  3  4  5  6  7  8  9 10 11 12 13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 p←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 l←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3439012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   PATH MATRIX (c.f. Hsu, ARRAY 2016, extended)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 0  0  0  0  0  0  0  0  0  0  0  0  0  0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   1  1  3  3  3  3  7  7  7  7  7  7  7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        2     4  4  6     8  8  8 11 11 11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               5           9 10    12 13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 PARENT/SIBLING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   0  1  2  3  4  5  6  7  8  9 10 11 12 13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 p←0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 l←0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5936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   PATH MATRIX (c.f. Hsu, ARRAY 2016, extended)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 0  0  0  0  0  0  0  0  0  0  0  0  0  0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   1  1  3  3  3  3  7  7  7  7  7  7  7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        2     4  4  6     8  8  8 11 11 11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               5           9 10    12 13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 PARENT/SIBLING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   0  1  2  3  4  5  6  7  8  9 10 11 12 13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 p←0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 l←0  1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327546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1478311"/>
            <a:ext cx="1110788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39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⎕IO←0</a:t>
            </a:r>
          </a:p>
        </p:txBody>
      </p:sp>
    </p:spTree>
    <p:extLst>
      <p:ext uri="{BB962C8B-B14F-4D97-AF65-F5344CB8AC3E}">
        <p14:creationId xmlns:p14="http://schemas.microsoft.com/office/powerpoint/2010/main" val="2101697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   PATH MATRIX (c.f. Hsu, ARRAY 2016, extended)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 0  0  0  0  0  0  0  0  0  0  0  0  0  0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   1  1  3  3  3  3  7  7  7  7  7  7  7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        2     4  4  6     8  8  8 11 11 11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               5           9 10    12 13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 PARENT/SIBLING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   0  1  2  3  4  5  6  7  8  9 10 11 12 13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 p←0  0  1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 l←0  1 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1251912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   PATH MATRIX (c.f. Hsu, ARRAY 2016, extended)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 0  0  0  0  0  0  0  0  0  0  0  0  0  0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   1  1  3  3  3  3  7  7  7  7  7  7  7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        2     4  4  6     8  8  8 11 11 11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               5           9 10    12 13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 PARENT/SIBLING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   0  1  2  3  4  5  6  7  8  9 10 11 12 13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 p←0  0  1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 l←0  1  2  1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4278778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   PATH MATRIX (c.f. Hsu, ARRAY 2016, extended)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 0  0  0  0  0  0  0  0  0  0  0  0  0  0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   1  1  3  3  3  3  7  7  7  7  7  7  7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        2     4  4  6     8  8  8 11 11 11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               5           9 10    12 13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 PARENT/SIBLING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   0  1  2  3  4  5  6  7  8  9 10 11 12 13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 p←0  0  1  0  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 l←0  1  2  1  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482045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   PATH MATRIX (c.f. Hsu, ARRAY 2016, extended)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 0  0  0  0  0  0  0  0  0  0  0  0  0  0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   1  1  3  3  3  3  7  7  7  7  7  7  7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        2     4  4  6     8  8  8 11 11 11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               5           9 10    12 13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 PARENT/SIBLING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   0  1  2  3  4  5  6  7  8  9 10 11 12 13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 p←0  0  1  0  3  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 l←0  1  2  1  4  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371546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   PATH MATRIX (c.f. Hsu, ARRAY 2016, extended)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 0  0  0  0  0  0  0  0  0  0  0  0  0  0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   1  1  3  3  3  3  7  7  7  7  7  7  7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        2     4  4  6     8  8  8 11 11 11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               5           9 10    12 13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 PARENT/SIBLING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   0  1  2  3  4  5  6  7  8  9 10 11 12 13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 p←0  0  1  0  3  4  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 l←0  1  2  1  4  5  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3632697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   PATH MATRIX (c.f. Hsu, ARRAY 2016, extended)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 0  0  0  0  0  0  0  0  0  0  0  0  0  0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   1  1  3  3  3  3  7  7  7  7  7  7  7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        2     4  4  6     8  8  8 11 11 11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               5           9 10    12 13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 PARENT/SIBLING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   0  1  2  3  4  5  6  7  8  9 10 11 12 13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 p←0  0  1  0  3  4  3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 l←0  1  2  1  4  5  4  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3060825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   PATH MATRIX (c.f. Hsu, ARRAY 2016, extended)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 0  0  0  0  0  0  0  0  0  0  0  0  0  0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   1  1  3  3  3  3  7  7  7  7  7  7  7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        2     4  4  6     8  8  8 11 11 11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               5           9 10    12 13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 PARENT/SIBLING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   0  1  2  3  4  5  6  7  8  9 10 11 12 13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 p←0  0  1  0  3  4  3  0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 l←0  1  2  1  4  5  4  3  8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3543414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   PATH MATRIX (c.f. Hsu, ARRAY 2016, extended)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 0  0  0  0  0  0  0  0  0  0  0  0  0  0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   1  1  3  3  3  3  7  7  7  7  7  7  7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        2     4  4  6     8  8  8 11 11 11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               5           9 10    12 13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 PARENT/SIBLING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   0  1  2  3  4  5  6  7  8  9 10 11 12 13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 p←0  0  1  0  3  4  3  0  7  8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 l←0  1  2  1  4  5  4  3  8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3698468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   PATH MATRIX (c.f. Hsu, ARRAY 2016, extended)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 0  0  0  0  0  0  0  0  0  0  0  0  0  0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   1  1  3  3  3  3  7  7  7  7  7  7  7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        2     4  4  6     8  8  8 11 11 11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               5           9 10    12 13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 PARENT/SIBLING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   0  1  2  3  4  5  6  7  8  9 10 11 12 13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 p←0  0  1  0  3  4  3  0  7  8  8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 l←0  1  2  1  4  5  4  3  8  9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1797690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   PATH MATRIX (c.f. Hsu, ARRAY 2016, extended)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 0  0  0  0  0  0  0  0  0  0  0  0  0  0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   1  1  3  3  3  3  7  7  7  7  7  7  7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        2     4  4  6     8  8  8 11 11 11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               5           9 10    12 13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 PARENT/SIBLING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   0  1  2  3  4  5  6  7  8  9 10 11 12 13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 p←0  0  1  0  3  4  3  0  7  8  8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 l←0  1  2  1  4  5  4  3  8  9  9  8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263484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353291"/>
            <a:ext cx="111078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            </a:t>
            </a:r>
          </a:p>
          <a:p>
            <a:endParaRPr lang="en-US" sz="4400" dirty="0">
              <a:latin typeface="PragmataPro Liga" panose="02000500030000020004" pitchFamily="2" charset="0"/>
              <a:ea typeface="PragmataPro Liga" panose="02000500030000020004" pitchFamily="2" charset="0"/>
              <a:cs typeface="PragmataPro Liga" panose="02000500030000020004" pitchFamily="2" charset="0"/>
            </a:endParaRPr>
          </a:p>
          <a:p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 ∘             </a:t>
            </a:r>
          </a:p>
          <a:p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┌──┬──┴────┐</a:t>
            </a:r>
          </a:p>
          <a:p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∘  ∘       ∘        </a:t>
            </a:r>
          </a:p>
          <a:p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│ ┌┴┐  ┌───┴───┐</a:t>
            </a:r>
          </a:p>
          <a:p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∘ ∘ ∘  ∘   ∘   ∘    </a:t>
            </a:r>
          </a:p>
          <a:p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│   ┌┴┐ ┌┴┐</a:t>
            </a:r>
          </a:p>
          <a:p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∘   ∘ ∘ ∘ ∘       </a:t>
            </a:r>
          </a:p>
        </p:txBody>
      </p:sp>
    </p:spTree>
    <p:extLst>
      <p:ext uri="{BB962C8B-B14F-4D97-AF65-F5344CB8AC3E}">
        <p14:creationId xmlns:p14="http://schemas.microsoft.com/office/powerpoint/2010/main" val="14845544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   PATH MATRIX (c.f. Hsu, ARRAY 2016, extended)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 0  0  0  0  0  0  0  0  0  0  0  0  0  0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   1  1  3  3  3  3  7  7  7  7  7  7  7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        2     4  4  6     8  8  8 11 11 11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               5           9 10    12 13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 PARENT/SIBLING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   0  1  2  3  4  5  6  7  8  9 10 11 12 13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 p←0  0  1  0  3  4  3  0  7  8  8  7 11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 l←0  1  2  1  4  5  4  3  8  9  9  8 12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1856759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   PATH MATRIX (c.f. Hsu, ARRAY 2016, extended)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 0  0  0  0  0  0  0  0  0  0  0  0  0  0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   1  1  3  3  3  3  7  7  7  7  7  7  7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        2     4  4  6     8  8  8 11 11 11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               5           9 10    12 13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 PARENT/SIBLING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   0  1  2  3  4  5  6  7  8  9 10 11 12 13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 p←0  0  1  0  3  4  3  0  7  8  8  7 11 11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 l←0  1  2  1  4  5  4  3  8  9  9  8 12 12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9347843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     APL (c.f. ⎕XML/⎕JSON)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  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←(0 (1 2) (3 (4 5) 6) (7 (8 9 10) (11 12 13) 14))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  ids←∊</a:t>
            </a:r>
            <a:r>
              <a:rPr lang="en-US" sz="22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adt</a:t>
            </a:r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⍝ ⍳15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   d←0 1 2 1 2 3 2 1 2 3 3 2 3 3 2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   PATH MATRIX (c.f. Hsu, ARRAY 2016, extended)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 0  0  0  0  0  0  0  0  0  0  0  0  0  0  0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   1  1  3  3  3  3  7  7  7  7  7  7  7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        2     4  4  6     8  8  8 11 11 11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               5           9 10    12 13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 PARENT/SIBLING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   0  1  2  3  4  5  6  7  8  9 10 11 12 13 14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 p←0  0  1  0  3  4  3  0  7  8  8  7 11 11  7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 l←0  1  2  1  4  5  4  3  8  9  9  8 12 12 11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3945024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1278090"/>
            <a:ext cx="11107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Adding:     ,←</a:t>
            </a:r>
          </a:p>
        </p:txBody>
      </p:sp>
    </p:spTree>
    <p:extLst>
      <p:ext uri="{BB962C8B-B14F-4D97-AF65-F5344CB8AC3E}">
        <p14:creationId xmlns:p14="http://schemas.microsoft.com/office/powerpoint/2010/main" val="25669832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1278090"/>
            <a:ext cx="111078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Adding:     ,←</a:t>
            </a:r>
          </a:p>
          <a:p>
            <a:r>
              <a:rPr lang="en-US" sz="5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Deleting:   (⍸M)(⊢-1+⍸)(~M)⌿P</a:t>
            </a:r>
          </a:p>
        </p:txBody>
      </p:sp>
    </p:spTree>
    <p:extLst>
      <p:ext uri="{BB962C8B-B14F-4D97-AF65-F5344CB8AC3E}">
        <p14:creationId xmlns:p14="http://schemas.microsoft.com/office/powerpoint/2010/main" val="1880854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1278090"/>
            <a:ext cx="111078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Adding:     ,←</a:t>
            </a:r>
          </a:p>
          <a:p>
            <a:r>
              <a:rPr lang="en-US" sz="5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Deleting:   (⍸M)(⊢-1+⍸)(~M)⌿P</a:t>
            </a:r>
          </a:p>
          <a:p>
            <a:r>
              <a:rPr lang="en-US" sz="5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Updating:   @ []←</a:t>
            </a:r>
          </a:p>
        </p:txBody>
      </p:sp>
    </p:spTree>
    <p:extLst>
      <p:ext uri="{BB962C8B-B14F-4D97-AF65-F5344CB8AC3E}">
        <p14:creationId xmlns:p14="http://schemas.microsoft.com/office/powerpoint/2010/main" val="16942557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1278090"/>
            <a:ext cx="1110788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Adding:     ,←</a:t>
            </a:r>
          </a:p>
          <a:p>
            <a:r>
              <a:rPr lang="en-US" sz="5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Deleting:   (⍸M)(⊢-1+⍸)(~M)⌿P</a:t>
            </a:r>
          </a:p>
          <a:p>
            <a:r>
              <a:rPr lang="en-US" sz="5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Updating:   @ []←</a:t>
            </a:r>
          </a:p>
          <a:p>
            <a:r>
              <a:rPr lang="en-US" sz="5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Traversing: I@{}⍣≡</a:t>
            </a:r>
          </a:p>
        </p:txBody>
      </p:sp>
    </p:spTree>
    <p:extLst>
      <p:ext uri="{BB962C8B-B14F-4D97-AF65-F5344CB8AC3E}">
        <p14:creationId xmlns:p14="http://schemas.microsoft.com/office/powerpoint/2010/main" val="2351710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1278090"/>
            <a:ext cx="1110788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Adding:     ,←</a:t>
            </a:r>
          </a:p>
          <a:p>
            <a:r>
              <a:rPr lang="en-US" sz="5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Deleting:   (⍸M)(⊢-1+⍸)(~M)⌿P</a:t>
            </a:r>
          </a:p>
          <a:p>
            <a:r>
              <a:rPr lang="en-US" sz="5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Updating:   @ []←</a:t>
            </a:r>
          </a:p>
          <a:p>
            <a:r>
              <a:rPr lang="en-US" sz="5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Traversing: I</a:t>
            </a:r>
            <a:r>
              <a:rPr lang="en-US" sz="540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@{}⍣≡</a:t>
            </a:r>
          </a:p>
          <a:p>
            <a:r>
              <a:rPr lang="en-US" sz="540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Selection:  = ∊ ⍳ ⍸</a:t>
            </a:r>
            <a:endParaRPr lang="en-US" sz="5400" dirty="0">
              <a:latin typeface="PragmataPro Liga" panose="02000500030000020004" pitchFamily="2" charset="0"/>
              <a:ea typeface="PragmataPro Liga" panose="02000500030000020004" pitchFamily="2" charset="0"/>
              <a:cs typeface="PragmataPro Liga" panose="02000500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963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2732816"/>
            <a:ext cx="111078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⍝ Depth of a Tree</a:t>
            </a:r>
          </a:p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d⊣{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z⊣d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+←⍵≠z←⍺[⍵]}⍣≡⍨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p⊣d←p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≠⍳≢p</a:t>
            </a:r>
          </a:p>
        </p:txBody>
      </p:sp>
    </p:spTree>
    <p:extLst>
      <p:ext uri="{BB962C8B-B14F-4D97-AF65-F5344CB8AC3E}">
        <p14:creationId xmlns:p14="http://schemas.microsoft.com/office/powerpoint/2010/main" val="82045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2732822"/>
            <a:ext cx="1110788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⍝ Binding Table</a:t>
            </a:r>
          </a:p>
          <a:p>
            <a:r>
              <a:rPr lang="en-US" sz="44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bv←I</a:t>
            </a:r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@{1=t[⍵]}⍣≡⍨</a:t>
            </a:r>
            <a:r>
              <a:rPr lang="en-US" sz="44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@(p[</a:t>
            </a:r>
            <a:r>
              <a:rPr lang="en-US" sz="44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←⍸1=t[p]])⍳≢p </a:t>
            </a:r>
          </a:p>
        </p:txBody>
      </p:sp>
    </p:spTree>
    <p:extLst>
      <p:ext uri="{BB962C8B-B14F-4D97-AF65-F5344CB8AC3E}">
        <p14:creationId xmlns:p14="http://schemas.microsoft.com/office/powerpoint/2010/main" val="402727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353291"/>
            <a:ext cx="1110788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             Depth:</a:t>
            </a:r>
          </a:p>
          <a:p>
            <a:endParaRPr lang="en-US" sz="4400" dirty="0">
              <a:latin typeface="PragmataPro Liga" panose="02000500030000020004" pitchFamily="2" charset="0"/>
              <a:ea typeface="PragmataPro Liga" panose="02000500030000020004" pitchFamily="2" charset="0"/>
              <a:cs typeface="PragmataPro Liga" panose="02000500030000020004" pitchFamily="2" charset="0"/>
            </a:endParaRPr>
          </a:p>
          <a:p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 ∘             0</a:t>
            </a:r>
          </a:p>
          <a:p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┌──┬──┴────┐</a:t>
            </a:r>
          </a:p>
          <a:p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∘  ∘       ∘        1</a:t>
            </a:r>
          </a:p>
          <a:p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│ ┌┴┐  ┌───┴───┐</a:t>
            </a:r>
          </a:p>
          <a:p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∘ ∘ ∘  ∘   ∘   ∘    2</a:t>
            </a:r>
          </a:p>
          <a:p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│   ┌┴┐ ┌┴┐</a:t>
            </a:r>
          </a:p>
          <a:p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∘   ∘ ∘ ∘ ∘       3</a:t>
            </a:r>
          </a:p>
        </p:txBody>
      </p:sp>
    </p:spTree>
    <p:extLst>
      <p:ext uri="{BB962C8B-B14F-4D97-AF65-F5344CB8AC3E}">
        <p14:creationId xmlns:p14="http://schemas.microsoft.com/office/powerpoint/2010/main" val="2274621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363684"/>
            <a:ext cx="111078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⍝ Lift Functions</a:t>
            </a:r>
          </a:p>
          <a:p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←⍸(t=3)∧p≠⍳s←≢p</a:t>
            </a:r>
          </a:p>
          <a:p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l←i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(s+⍳)@{⍵∊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}l ⋄ p l(⊣,I)←⊂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</a:t>
            </a:r>
          </a:p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t k,←10 1⍴⍨¨≢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</a:t>
            </a:r>
          </a:p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n,←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endParaRPr lang="en-US" sz="4800" dirty="0">
              <a:latin typeface="PragmataPro Liga" panose="02000500030000020004" pitchFamily="2" charset="0"/>
              <a:ea typeface="PragmataPro Liga" panose="02000500030000020004" pitchFamily="2" charset="0"/>
              <a:cs typeface="PragmataPro Liga" panose="02000500030000020004" pitchFamily="2" charset="0"/>
            </a:endParaRPr>
          </a:p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p[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]←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endParaRPr lang="en-US" sz="4800" dirty="0">
              <a:latin typeface="PragmataPro Liga" panose="02000500030000020004" pitchFamily="2" charset="0"/>
              <a:ea typeface="PragmataPro Liga" panose="02000500030000020004" pitchFamily="2" charset="0"/>
              <a:cs typeface="PragmataPro Liga" panose="02000500030000020004" pitchFamily="2" charset="0"/>
            </a:endParaRPr>
          </a:p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l[j]←⊃(⌽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),j←⍸(p=⍳≢p)∧l=⍳≢l </a:t>
            </a:r>
          </a:p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l[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]←(≢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)↑(⊃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),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endParaRPr lang="en-US" sz="4800" dirty="0">
              <a:latin typeface="PragmataPro Liga" panose="02000500030000020004" pitchFamily="2" charset="0"/>
              <a:ea typeface="PragmataPro Liga" panose="02000500030000020004" pitchFamily="2" charset="0"/>
              <a:cs typeface="PragmataPro Liga" panose="02000500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995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405253"/>
            <a:ext cx="1110788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⍝ Wrap Return Expressions</a:t>
            </a:r>
          </a:p>
          <a:p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←(t∊0 2)∨(t=1)∧k=0</a:t>
            </a:r>
          </a:p>
          <a:p>
            <a:r>
              <a:rPr lang="en-US" sz="44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(⍸∧)←(t[p]∊3 4)∧~(⍳≢l)∊¯1@{⍵=⍳≢⍵}l</a:t>
            </a:r>
          </a:p>
          <a:p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p,←p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[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] ⋄ p[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]←(≢l)+⍳≢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endParaRPr lang="en-US" sz="4800" dirty="0">
              <a:latin typeface="PragmataPro Liga" panose="02000500030000020004" pitchFamily="2" charset="0"/>
              <a:ea typeface="PragmataPro Liga" panose="02000500030000020004" pitchFamily="2" charset="0"/>
              <a:cs typeface="PragmataPro Liga" panose="02000500030000020004" pitchFamily="2" charset="0"/>
            </a:endParaRPr>
          </a:p>
          <a:p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l←i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((≢l)+⍳)@{⍵∊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}l</a:t>
            </a:r>
          </a:p>
          <a:p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l,←l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[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] ⋄ l[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]←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endParaRPr lang="en-US" sz="4800" dirty="0">
              <a:latin typeface="PragmataPro Liga" panose="02000500030000020004" pitchFamily="2" charset="0"/>
              <a:ea typeface="PragmataPro Liga" panose="02000500030000020004" pitchFamily="2" charset="0"/>
              <a:cs typeface="PragmataPro Liga" panose="02000500030000020004" pitchFamily="2" charset="0"/>
            </a:endParaRPr>
          </a:p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t k n,←2 0 0⍴⍨¨≢</a:t>
            </a:r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endParaRPr lang="en-US" sz="4800" dirty="0">
              <a:latin typeface="PragmataPro Liga" panose="02000500030000020004" pitchFamily="2" charset="0"/>
              <a:ea typeface="PragmataPro Liga" panose="02000500030000020004" pitchFamily="2" charset="0"/>
              <a:cs typeface="PragmataPro Liga" panose="02000500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47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2878291"/>
            <a:ext cx="11107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Bug-zone!</a:t>
            </a:r>
          </a:p>
        </p:txBody>
      </p:sp>
    </p:spTree>
    <p:extLst>
      <p:ext uri="{BB962C8B-B14F-4D97-AF65-F5344CB8AC3E}">
        <p14:creationId xmlns:p14="http://schemas.microsoft.com/office/powerpoint/2010/main" val="30250625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1103887"/>
            <a:ext cx="111078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⍝ Wrap Return Expressions</a:t>
            </a:r>
          </a:p>
          <a:p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←(t∊0 2)∨(t=1)∧k=0</a:t>
            </a:r>
          </a:p>
          <a:p>
            <a:r>
              <a:rPr lang="en-US" sz="44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(⍸∧)←(t[p]∊3 4)∧~(⍳≢l)∊¯1@{⍵=⍳≢⍵}l</a:t>
            </a:r>
          </a:p>
        </p:txBody>
      </p:sp>
    </p:spTree>
    <p:extLst>
      <p:ext uri="{BB962C8B-B14F-4D97-AF65-F5344CB8AC3E}">
        <p14:creationId xmlns:p14="http://schemas.microsoft.com/office/powerpoint/2010/main" val="19368115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1103887"/>
            <a:ext cx="1110788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⍝ Wrap Return Expressions</a:t>
            </a:r>
          </a:p>
          <a:p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←(t∊0 2)∨(t=1)∧k=0</a:t>
            </a:r>
          </a:p>
          <a:p>
            <a:r>
              <a:rPr lang="en-US" sz="44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(⍸∧)←(t[p]∊3 4)∧~(⍳≢l)∊¯1@{⍵=⍳≢⍵}l</a:t>
            </a:r>
          </a:p>
          <a:p>
            <a:endParaRPr lang="en-US" sz="4800" dirty="0">
              <a:latin typeface="PragmataPro Liga" panose="02000500030000020004" pitchFamily="2" charset="0"/>
              <a:ea typeface="PragmataPro Liga" panose="02000500030000020004" pitchFamily="2" charset="0"/>
              <a:cs typeface="PragmataPro Liga" panose="02000500030000020004" pitchFamily="2" charset="0"/>
            </a:endParaRPr>
          </a:p>
          <a:p>
            <a:endParaRPr lang="en-US" sz="4800" dirty="0">
              <a:latin typeface="PragmataPro Liga" panose="02000500030000020004" pitchFamily="2" charset="0"/>
              <a:ea typeface="PragmataPro Liga" panose="02000500030000020004" pitchFamily="2" charset="0"/>
              <a:cs typeface="PragmataPro Liga" panose="02000500030000020004" pitchFamily="2" charset="0"/>
            </a:endParaRPr>
          </a:p>
          <a:p>
            <a:pPr algn="ctr"/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{x ⋄ y}</a:t>
            </a:r>
          </a:p>
        </p:txBody>
      </p:sp>
    </p:spTree>
    <p:extLst>
      <p:ext uri="{BB962C8B-B14F-4D97-AF65-F5344CB8AC3E}">
        <p14:creationId xmlns:p14="http://schemas.microsoft.com/office/powerpoint/2010/main" val="3013832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1103887"/>
            <a:ext cx="1110788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⍝ Wrap Return Expressions</a:t>
            </a:r>
          </a:p>
          <a:p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←(t∊0 2)∨(t=1)∧k=0</a:t>
            </a:r>
          </a:p>
          <a:p>
            <a:r>
              <a:rPr lang="en-US" sz="44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∧←(t[p]∊3 4)∧~(⍳≢l)∊¯1@{⍵=⍳≢⍵}l</a:t>
            </a:r>
          </a:p>
          <a:p>
            <a:r>
              <a:rPr lang="en-US" sz="4800" dirty="0" err="1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i</a:t>
            </a:r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(⍸∨)←(t∊0 2)∧t[p]=3</a:t>
            </a:r>
          </a:p>
          <a:p>
            <a:endParaRPr lang="en-US" sz="4800" dirty="0">
              <a:latin typeface="PragmataPro Liga" panose="02000500030000020004" pitchFamily="2" charset="0"/>
              <a:ea typeface="PragmataPro Liga" panose="02000500030000020004" pitchFamily="2" charset="0"/>
              <a:cs typeface="PragmataPro Liga" panose="02000500030000020004" pitchFamily="2" charset="0"/>
            </a:endParaRPr>
          </a:p>
          <a:p>
            <a:pPr algn="ctr"/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{x ⋄ y}</a:t>
            </a:r>
          </a:p>
        </p:txBody>
      </p:sp>
    </p:spTree>
    <p:extLst>
      <p:ext uri="{BB962C8B-B14F-4D97-AF65-F5344CB8AC3E}">
        <p14:creationId xmlns:p14="http://schemas.microsoft.com/office/powerpoint/2010/main" val="7987447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3106890"/>
            <a:ext cx="11107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What’s the Takeaway?</a:t>
            </a:r>
          </a:p>
        </p:txBody>
      </p:sp>
    </p:spTree>
    <p:extLst>
      <p:ext uri="{BB962C8B-B14F-4D97-AF65-F5344CB8AC3E}">
        <p14:creationId xmlns:p14="http://schemas.microsoft.com/office/powerpoint/2010/main" val="3637976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358548"/>
            <a:ext cx="111078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Dear CS PL Community:</a:t>
            </a:r>
          </a:p>
          <a:p>
            <a:endParaRPr lang="en-US" sz="4800" dirty="0">
              <a:latin typeface="PragmataPro Liga" panose="02000500030000020004" pitchFamily="2" charset="0"/>
              <a:ea typeface="PragmataPro Liga" panose="02000500030000020004" pitchFamily="2" charset="0"/>
              <a:cs typeface="PragmataPro Liga" panose="02000500030000020004" pitchFamily="2" charset="0"/>
            </a:endParaRPr>
          </a:p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We’ve had a good run for 50+ years, it’s time to admit defeat and use APL.</a:t>
            </a:r>
          </a:p>
          <a:p>
            <a:endParaRPr lang="en-US" sz="4800" dirty="0">
              <a:latin typeface="PragmataPro Liga" panose="02000500030000020004" pitchFamily="2" charset="0"/>
              <a:ea typeface="PragmataPro Liga" panose="02000500030000020004" pitchFamily="2" charset="0"/>
              <a:cs typeface="PragmataPro Liga" panose="02000500030000020004" pitchFamily="2" charset="0"/>
            </a:endParaRPr>
          </a:p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Yours truly,</a:t>
            </a:r>
          </a:p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   arcfide</a:t>
            </a:r>
          </a:p>
        </p:txBody>
      </p:sp>
    </p:spTree>
    <p:extLst>
      <p:ext uri="{BB962C8B-B14F-4D97-AF65-F5344CB8AC3E}">
        <p14:creationId xmlns:p14="http://schemas.microsoft.com/office/powerpoint/2010/main" val="7142766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358548"/>
            <a:ext cx="1110788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Dear APL Community:</a:t>
            </a:r>
          </a:p>
          <a:p>
            <a:endParaRPr lang="en-US" sz="4800" dirty="0">
              <a:latin typeface="PragmataPro Liga" panose="02000500030000020004" pitchFamily="2" charset="0"/>
              <a:ea typeface="PragmataPro Liga" panose="02000500030000020004" pitchFamily="2" charset="0"/>
              <a:cs typeface="PragmataPro Liga" panose="02000500030000020004" pitchFamily="2" charset="0"/>
            </a:endParaRPr>
          </a:p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Your time is come again,</a:t>
            </a:r>
          </a:p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trees are now your oyster. </a:t>
            </a:r>
          </a:p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Don’t gloat too much.</a:t>
            </a:r>
          </a:p>
          <a:p>
            <a:endParaRPr lang="en-US" sz="4800" dirty="0">
              <a:latin typeface="PragmataPro Liga" panose="02000500030000020004" pitchFamily="2" charset="0"/>
              <a:ea typeface="PragmataPro Liga" panose="02000500030000020004" pitchFamily="2" charset="0"/>
              <a:cs typeface="PragmataPro Liga" panose="02000500030000020004" pitchFamily="2" charset="0"/>
            </a:endParaRPr>
          </a:p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Yours truly,</a:t>
            </a:r>
          </a:p>
          <a:p>
            <a:r>
              <a:rPr lang="en-US" sz="48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   arcfide</a:t>
            </a:r>
          </a:p>
        </p:txBody>
      </p:sp>
    </p:spTree>
    <p:extLst>
      <p:ext uri="{BB962C8B-B14F-4D97-AF65-F5344CB8AC3E}">
        <p14:creationId xmlns:p14="http://schemas.microsoft.com/office/powerpoint/2010/main" val="953023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3106890"/>
            <a:ext cx="11107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549693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itting at a table&#10;&#10;Description generated with very high confidence">
            <a:extLst>
              <a:ext uri="{FF2B5EF4-FFF2-40B4-BE49-F238E27FC236}">
                <a16:creationId xmlns:a16="http://schemas.microsoft.com/office/drawing/2014/main" id="{6B921F4E-93A4-464A-A413-C89BCE5593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3372150" y="0"/>
            <a:ext cx="5447701" cy="682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8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∘    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├∘   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│└∘  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├∘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│├∘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││└∘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│└∘   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└∘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 ├∘  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 │├∘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 │└∘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 ├∘  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 │├∘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 │└∘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     └∘        </a:t>
            </a:r>
          </a:p>
        </p:txBody>
      </p:sp>
    </p:spTree>
    <p:extLst>
      <p:ext uri="{BB962C8B-B14F-4D97-AF65-F5344CB8AC3E}">
        <p14:creationId xmlns:p14="http://schemas.microsoft.com/office/powerpoint/2010/main" val="301761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 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 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      </a:t>
            </a:r>
          </a:p>
        </p:txBody>
      </p:sp>
    </p:spTree>
    <p:extLst>
      <p:ext uri="{BB962C8B-B14F-4D97-AF65-F5344CB8AC3E}">
        <p14:creationId xmlns:p14="http://schemas.microsoft.com/office/powerpoint/2010/main" val="266016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       ADT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     (0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       (1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         2)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 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         (4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           5)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         6)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       (7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         (8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 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           10)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         (11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           12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           13)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         14))</a:t>
            </a:r>
          </a:p>
        </p:txBody>
      </p:sp>
    </p:spTree>
    <p:extLst>
      <p:ext uri="{BB962C8B-B14F-4D97-AF65-F5344CB8AC3E}">
        <p14:creationId xmlns:p14="http://schemas.microsoft.com/office/powerpoint/2010/main" val="2111757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BB0FA9-2350-4E9F-ACF1-F5EF25141573}"/>
              </a:ext>
            </a:extLst>
          </p:cNvPr>
          <p:cNvSpPr txBox="1"/>
          <p:nvPr/>
        </p:nvSpPr>
        <p:spPr>
          <a:xfrm>
            <a:off x="862445" y="665021"/>
            <a:ext cx="111078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DFPT    Depth  ADT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0   ∘    0    (0  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1   ├∘   1      (1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2   │└∘  2        2)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3   ├∘   1      (3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4   │├∘  2        (4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5   ││└∘ 3          5)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6   │└∘  2        6)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7   └∘   1      (7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8    ├∘  2        (8 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 9    │├∘ 3           9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10    │└∘ 3          10)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11    ├∘  2        (11  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12    │├∘ 3          12 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13    │└∘ 3          13)</a:t>
            </a:r>
          </a:p>
          <a:p>
            <a:r>
              <a:rPr lang="en-US" sz="2200" dirty="0">
                <a:latin typeface="PragmataPro Liga" panose="02000500030000020004" pitchFamily="2" charset="0"/>
                <a:ea typeface="PragmataPro Liga" panose="02000500030000020004" pitchFamily="2" charset="0"/>
                <a:cs typeface="PragmataPro Liga" panose="02000500030000020004" pitchFamily="2" charset="0"/>
              </a:rPr>
              <a:t>14    └∘  2        14))</a:t>
            </a:r>
          </a:p>
        </p:txBody>
      </p:sp>
    </p:spTree>
    <p:extLst>
      <p:ext uri="{BB962C8B-B14F-4D97-AF65-F5344CB8AC3E}">
        <p14:creationId xmlns:p14="http://schemas.microsoft.com/office/powerpoint/2010/main" val="414256087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225</TotalTime>
  <Words>6074</Words>
  <Application>Microsoft Office PowerPoint</Application>
  <PresentationFormat>Widescreen</PresentationFormat>
  <Paragraphs>520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Franklin Gothic Book</vt:lpstr>
      <vt:lpstr>PragmataPro Liga</vt:lpstr>
      <vt:lpstr>Crop</vt:lpstr>
      <vt:lpstr>Tree Wrangling the APL Way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Hsu</dc:creator>
  <cp:lastModifiedBy>Aaron Hsu</cp:lastModifiedBy>
  <cp:revision>1</cp:revision>
  <dcterms:created xsi:type="dcterms:W3CDTF">2018-10-31T09:21:18Z</dcterms:created>
  <dcterms:modified xsi:type="dcterms:W3CDTF">2018-11-01T09:42:37Z</dcterms:modified>
</cp:coreProperties>
</file>