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92" r:id="rId3"/>
    <p:sldId id="290" r:id="rId4"/>
    <p:sldId id="257" r:id="rId5"/>
    <p:sldId id="265" r:id="rId6"/>
    <p:sldId id="266" r:id="rId7"/>
    <p:sldId id="267" r:id="rId8"/>
    <p:sldId id="258" r:id="rId9"/>
    <p:sldId id="268" r:id="rId10"/>
    <p:sldId id="269" r:id="rId11"/>
    <p:sldId id="270" r:id="rId12"/>
    <p:sldId id="271" r:id="rId13"/>
    <p:sldId id="259" r:id="rId14"/>
    <p:sldId id="272" r:id="rId15"/>
    <p:sldId id="273" r:id="rId16"/>
    <p:sldId id="274" r:id="rId17"/>
    <p:sldId id="289" r:id="rId18"/>
    <p:sldId id="275" r:id="rId19"/>
    <p:sldId id="276" r:id="rId20"/>
    <p:sldId id="278" r:id="rId21"/>
    <p:sldId id="260" r:id="rId22"/>
    <p:sldId id="277" r:id="rId23"/>
    <p:sldId id="279" r:id="rId24"/>
    <p:sldId id="280" r:id="rId25"/>
    <p:sldId id="261" r:id="rId26"/>
    <p:sldId id="283" r:id="rId27"/>
    <p:sldId id="288" r:id="rId28"/>
    <p:sldId id="262" r:id="rId29"/>
    <p:sldId id="284" r:id="rId30"/>
    <p:sldId id="285" r:id="rId31"/>
    <p:sldId id="263" r:id="rId32"/>
    <p:sldId id="286" r:id="rId33"/>
    <p:sldId id="264" r:id="rId34"/>
    <p:sldId id="287" r:id="rId35"/>
  </p:sldIdLst>
  <p:sldSz cx="9144000" cy="5143500" type="screen16x9"/>
  <p:notesSz cx="6858000" cy="9144000"/>
  <p:embeddedFontLst>
    <p:embeddedFont>
      <p:font typeface="APL385 Unicode" panose="020B0709000202000203" pitchFamily="49" charset="0"/>
      <p:regular r:id="rId38"/>
    </p:embeddedFont>
    <p:embeddedFont>
      <p:font typeface="Sarabun" panose="020B0604020202020204" charset="-34"/>
      <p:regular r:id="rId39"/>
      <p:bold r:id="rId40"/>
      <p:italic r:id="rId41"/>
      <p:boldItalic r:id="rId42"/>
    </p:embeddedFont>
    <p:embeddedFont>
      <p:font typeface="Wingdings 2" panose="050201020105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5A6D8F"/>
    <a:srgbClr val="3B475E"/>
    <a:srgbClr val="ED7F00"/>
    <a:srgbClr val="FDFDF5"/>
    <a:srgbClr val="F6F6D9"/>
    <a:srgbClr val="BBB5D6"/>
    <a:srgbClr val="928ABD"/>
    <a:srgbClr val="37353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03F3B5-8ED7-4144-953E-1EC3A95D666E}" v="31" dt="2024-09-17T22:49:48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3" autoAdjust="0"/>
    <p:restoredTop sz="95508" autoAdjust="0"/>
  </p:normalViewPr>
  <p:slideViewPr>
    <p:cSldViewPr snapToGrid="0">
      <p:cViewPr varScale="1">
        <p:scale>
          <a:sx n="139" d="100"/>
          <a:sy n="139" d="100"/>
        </p:scale>
        <p:origin x="11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693" y="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font" Target="fonts/font2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NUL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6C03F3B5-8ED7-4144-953E-1EC3A95D666E}"/>
    <pc:docChg chg="undo custSel addSld delSld modSld modMainMaster">
      <pc:chgData name="Aaron Hsu" userId="0cffdb1c3a2f95f6" providerId="LiveId" clId="{6C03F3B5-8ED7-4144-953E-1EC3A95D666E}" dt="2024-09-17T23:52:33.567" v="7882" actId="20577"/>
      <pc:docMkLst>
        <pc:docMk/>
      </pc:docMkLst>
      <pc:sldChg chg="modSp mod">
        <pc:chgData name="Aaron Hsu" userId="0cffdb1c3a2f95f6" providerId="LiveId" clId="{6C03F3B5-8ED7-4144-953E-1EC3A95D666E}" dt="2024-09-10T23:24:39.952" v="57" actId="20577"/>
        <pc:sldMkLst>
          <pc:docMk/>
          <pc:sldMk cId="3223453388" sldId="256"/>
        </pc:sldMkLst>
        <pc:spChg chg="mod">
          <ac:chgData name="Aaron Hsu" userId="0cffdb1c3a2f95f6" providerId="LiveId" clId="{6C03F3B5-8ED7-4144-953E-1EC3A95D666E}" dt="2024-09-10T23:24:19.375" v="28" actId="20577"/>
          <ac:spMkLst>
            <pc:docMk/>
            <pc:sldMk cId="3223453388" sldId="256"/>
            <ac:spMk id="2" creationId="{D5502FF9-22B4-D984-6F1F-634243C1F639}"/>
          </ac:spMkLst>
        </pc:spChg>
        <pc:spChg chg="mod">
          <ac:chgData name="Aaron Hsu" userId="0cffdb1c3a2f95f6" providerId="LiveId" clId="{6C03F3B5-8ED7-4144-953E-1EC3A95D666E}" dt="2024-09-10T23:24:39.952" v="57" actId="20577"/>
          <ac:spMkLst>
            <pc:docMk/>
            <pc:sldMk cId="3223453388" sldId="256"/>
            <ac:spMk id="3" creationId="{0E00DAB4-C9FC-DEB7-0AC4-A040C9E81C3E}"/>
          </ac:spMkLst>
        </pc:spChg>
      </pc:sldChg>
      <pc:sldChg chg="addSp delSp modSp new mod modClrScheme chgLayout">
        <pc:chgData name="Aaron Hsu" userId="0cffdb1c3a2f95f6" providerId="LiveId" clId="{6C03F3B5-8ED7-4144-953E-1EC3A95D666E}" dt="2024-09-13T11:23:48.708" v="99" actId="20577"/>
        <pc:sldMkLst>
          <pc:docMk/>
          <pc:sldMk cId="1983682846" sldId="257"/>
        </pc:sldMkLst>
        <pc:spChg chg="del mod ord">
          <ac:chgData name="Aaron Hsu" userId="0cffdb1c3a2f95f6" providerId="LiveId" clId="{6C03F3B5-8ED7-4144-953E-1EC3A95D666E}" dt="2024-09-13T10:40:54.786" v="71" actId="700"/>
          <ac:spMkLst>
            <pc:docMk/>
            <pc:sldMk cId="1983682846" sldId="257"/>
            <ac:spMk id="2" creationId="{E76879A2-6F48-D4CB-1026-01B2084AA78D}"/>
          </ac:spMkLst>
        </pc:spChg>
        <pc:spChg chg="del mod ord">
          <ac:chgData name="Aaron Hsu" userId="0cffdb1c3a2f95f6" providerId="LiveId" clId="{6C03F3B5-8ED7-4144-953E-1EC3A95D666E}" dt="2024-09-13T10:40:54.786" v="71" actId="700"/>
          <ac:spMkLst>
            <pc:docMk/>
            <pc:sldMk cId="1983682846" sldId="257"/>
            <ac:spMk id="3" creationId="{41D729F8-5985-9040-66C2-9CC03A86348A}"/>
          </ac:spMkLst>
        </pc:spChg>
        <pc:spChg chg="del mod ord">
          <ac:chgData name="Aaron Hsu" userId="0cffdb1c3a2f95f6" providerId="LiveId" clId="{6C03F3B5-8ED7-4144-953E-1EC3A95D666E}" dt="2024-09-13T10:40:54.786" v="71" actId="700"/>
          <ac:spMkLst>
            <pc:docMk/>
            <pc:sldMk cId="1983682846" sldId="257"/>
            <ac:spMk id="4" creationId="{E734FD68-32FF-5B1F-E43E-7316092F2BF1}"/>
          </ac:spMkLst>
        </pc:spChg>
        <pc:spChg chg="del mod ord">
          <ac:chgData name="Aaron Hsu" userId="0cffdb1c3a2f95f6" providerId="LiveId" clId="{6C03F3B5-8ED7-4144-953E-1EC3A95D666E}" dt="2024-09-13T10:40:54.786" v="71" actId="700"/>
          <ac:spMkLst>
            <pc:docMk/>
            <pc:sldMk cId="1983682846" sldId="257"/>
            <ac:spMk id="5" creationId="{96F6D6C6-8E27-1CED-E491-BDFADBC978EF}"/>
          </ac:spMkLst>
        </pc:spChg>
        <pc:spChg chg="add del mod ord">
          <ac:chgData name="Aaron Hsu" userId="0cffdb1c3a2f95f6" providerId="LiveId" clId="{6C03F3B5-8ED7-4144-953E-1EC3A95D666E}" dt="2024-09-13T10:41:03.647" v="72" actId="700"/>
          <ac:spMkLst>
            <pc:docMk/>
            <pc:sldMk cId="1983682846" sldId="257"/>
            <ac:spMk id="6" creationId="{F02720C6-B8C8-D83D-FA35-49C4EDED0F97}"/>
          </ac:spMkLst>
        </pc:spChg>
        <pc:spChg chg="add del mod ord">
          <ac:chgData name="Aaron Hsu" userId="0cffdb1c3a2f95f6" providerId="LiveId" clId="{6C03F3B5-8ED7-4144-953E-1EC3A95D666E}" dt="2024-09-13T10:41:03.647" v="72" actId="700"/>
          <ac:spMkLst>
            <pc:docMk/>
            <pc:sldMk cId="1983682846" sldId="257"/>
            <ac:spMk id="7" creationId="{25A27800-39A9-799F-DC6D-E2DE078CA534}"/>
          </ac:spMkLst>
        </pc:spChg>
        <pc:spChg chg="add del mod ord">
          <ac:chgData name="Aaron Hsu" userId="0cffdb1c3a2f95f6" providerId="LiveId" clId="{6C03F3B5-8ED7-4144-953E-1EC3A95D666E}" dt="2024-09-13T10:41:03.647" v="72" actId="700"/>
          <ac:spMkLst>
            <pc:docMk/>
            <pc:sldMk cId="1983682846" sldId="257"/>
            <ac:spMk id="8" creationId="{BF5FB26B-8B2C-89D8-1149-EF364F70D6EB}"/>
          </ac:spMkLst>
        </pc:spChg>
        <pc:spChg chg="add del mod ord">
          <ac:chgData name="Aaron Hsu" userId="0cffdb1c3a2f95f6" providerId="LiveId" clId="{6C03F3B5-8ED7-4144-953E-1EC3A95D666E}" dt="2024-09-13T10:41:03.647" v="72" actId="700"/>
          <ac:spMkLst>
            <pc:docMk/>
            <pc:sldMk cId="1983682846" sldId="257"/>
            <ac:spMk id="9" creationId="{8FED6BD1-A339-0A52-68B5-5B445947187C}"/>
          </ac:spMkLst>
        </pc:spChg>
        <pc:spChg chg="add del mod ord">
          <ac:chgData name="Aaron Hsu" userId="0cffdb1c3a2f95f6" providerId="LiveId" clId="{6C03F3B5-8ED7-4144-953E-1EC3A95D666E}" dt="2024-09-13T11:17:22.484" v="75" actId="700"/>
          <ac:spMkLst>
            <pc:docMk/>
            <pc:sldMk cId="1983682846" sldId="257"/>
            <ac:spMk id="10" creationId="{283946D5-2EBA-94E7-B5BF-404A1C785F98}"/>
          </ac:spMkLst>
        </pc:spChg>
        <pc:spChg chg="add mod ord">
          <ac:chgData name="Aaron Hsu" userId="0cffdb1c3a2f95f6" providerId="LiveId" clId="{6C03F3B5-8ED7-4144-953E-1EC3A95D666E}" dt="2024-09-13T11:23:48.708" v="99" actId="20577"/>
          <ac:spMkLst>
            <pc:docMk/>
            <pc:sldMk cId="1983682846" sldId="257"/>
            <ac:spMk id="11" creationId="{A4DD648E-8C3B-4F3F-9F8C-2CE151F44605}"/>
          </ac:spMkLst>
        </pc:spChg>
        <pc:spChg chg="add mod ord">
          <ac:chgData name="Aaron Hsu" userId="0cffdb1c3a2f95f6" providerId="LiveId" clId="{6C03F3B5-8ED7-4144-953E-1EC3A95D666E}" dt="2024-09-13T11:17:22.484" v="75" actId="700"/>
          <ac:spMkLst>
            <pc:docMk/>
            <pc:sldMk cId="1983682846" sldId="257"/>
            <ac:spMk id="12" creationId="{DEDDFDB3-C584-BE07-F3D3-F48DA27C0B2C}"/>
          </ac:spMkLst>
        </pc:spChg>
      </pc:sldChg>
      <pc:sldChg chg="modSp new mod">
        <pc:chgData name="Aaron Hsu" userId="0cffdb1c3a2f95f6" providerId="LiveId" clId="{6C03F3B5-8ED7-4144-953E-1EC3A95D666E}" dt="2024-09-13T11:24:03.129" v="116" actId="20577"/>
        <pc:sldMkLst>
          <pc:docMk/>
          <pc:sldMk cId="3112878799" sldId="258"/>
        </pc:sldMkLst>
        <pc:spChg chg="mod">
          <ac:chgData name="Aaron Hsu" userId="0cffdb1c3a2f95f6" providerId="LiveId" clId="{6C03F3B5-8ED7-4144-953E-1EC3A95D666E}" dt="2024-09-13T11:24:03.129" v="116" actId="20577"/>
          <ac:spMkLst>
            <pc:docMk/>
            <pc:sldMk cId="3112878799" sldId="258"/>
            <ac:spMk id="2" creationId="{742305DC-6E7D-6F63-6982-F6F16AE4F9EC}"/>
          </ac:spMkLst>
        </pc:spChg>
      </pc:sldChg>
      <pc:sldChg chg="modSp new mod">
        <pc:chgData name="Aaron Hsu" userId="0cffdb1c3a2f95f6" providerId="LiveId" clId="{6C03F3B5-8ED7-4144-953E-1EC3A95D666E}" dt="2024-09-15T13:38:36.076" v="7421" actId="20577"/>
        <pc:sldMkLst>
          <pc:docMk/>
          <pc:sldMk cId="1640616654" sldId="259"/>
        </pc:sldMkLst>
        <pc:spChg chg="mod">
          <ac:chgData name="Aaron Hsu" userId="0cffdb1c3a2f95f6" providerId="LiveId" clId="{6C03F3B5-8ED7-4144-953E-1EC3A95D666E}" dt="2024-09-15T13:38:36.076" v="7421" actId="20577"/>
          <ac:spMkLst>
            <pc:docMk/>
            <pc:sldMk cId="1640616654" sldId="259"/>
            <ac:spMk id="2" creationId="{4552E374-7684-BD10-59F0-7D097DD8D97C}"/>
          </ac:spMkLst>
        </pc:spChg>
      </pc:sldChg>
      <pc:sldChg chg="modSp new mod">
        <pc:chgData name="Aaron Hsu" userId="0cffdb1c3a2f95f6" providerId="LiveId" clId="{6C03F3B5-8ED7-4144-953E-1EC3A95D666E}" dt="2024-09-13T11:24:55.062" v="165" actId="20577"/>
        <pc:sldMkLst>
          <pc:docMk/>
          <pc:sldMk cId="783079234" sldId="260"/>
        </pc:sldMkLst>
        <pc:spChg chg="mod">
          <ac:chgData name="Aaron Hsu" userId="0cffdb1c3a2f95f6" providerId="LiveId" clId="{6C03F3B5-8ED7-4144-953E-1EC3A95D666E}" dt="2024-09-13T11:24:55.062" v="165" actId="20577"/>
          <ac:spMkLst>
            <pc:docMk/>
            <pc:sldMk cId="783079234" sldId="260"/>
            <ac:spMk id="2" creationId="{30E06C3A-1D10-2662-54D3-04ADEEAE68F8}"/>
          </ac:spMkLst>
        </pc:spChg>
      </pc:sldChg>
      <pc:sldChg chg="modSp new mod">
        <pc:chgData name="Aaron Hsu" userId="0cffdb1c3a2f95f6" providerId="LiveId" clId="{6C03F3B5-8ED7-4144-953E-1EC3A95D666E}" dt="2024-09-13T11:25:09.865" v="196" actId="20577"/>
        <pc:sldMkLst>
          <pc:docMk/>
          <pc:sldMk cId="2752617308" sldId="261"/>
        </pc:sldMkLst>
        <pc:spChg chg="mod">
          <ac:chgData name="Aaron Hsu" userId="0cffdb1c3a2f95f6" providerId="LiveId" clId="{6C03F3B5-8ED7-4144-953E-1EC3A95D666E}" dt="2024-09-13T11:25:09.865" v="196" actId="20577"/>
          <ac:spMkLst>
            <pc:docMk/>
            <pc:sldMk cId="2752617308" sldId="261"/>
            <ac:spMk id="2" creationId="{B22D0952-CDFA-B389-2F57-CA5D1E8F93E1}"/>
          </ac:spMkLst>
        </pc:spChg>
      </pc:sldChg>
      <pc:sldChg chg="modSp new mod">
        <pc:chgData name="Aaron Hsu" userId="0cffdb1c3a2f95f6" providerId="LiveId" clId="{6C03F3B5-8ED7-4144-953E-1EC3A95D666E}" dt="2024-09-13T11:25:16.573" v="212" actId="20577"/>
        <pc:sldMkLst>
          <pc:docMk/>
          <pc:sldMk cId="3863540766" sldId="262"/>
        </pc:sldMkLst>
        <pc:spChg chg="mod">
          <ac:chgData name="Aaron Hsu" userId="0cffdb1c3a2f95f6" providerId="LiveId" clId="{6C03F3B5-8ED7-4144-953E-1EC3A95D666E}" dt="2024-09-13T11:25:16.573" v="212" actId="20577"/>
          <ac:spMkLst>
            <pc:docMk/>
            <pc:sldMk cId="3863540766" sldId="262"/>
            <ac:spMk id="2" creationId="{631804B3-381E-F391-1DC3-67608CFBD9C2}"/>
          </ac:spMkLst>
        </pc:spChg>
      </pc:sldChg>
      <pc:sldChg chg="modSp new mod">
        <pc:chgData name="Aaron Hsu" userId="0cffdb1c3a2f95f6" providerId="LiveId" clId="{6C03F3B5-8ED7-4144-953E-1EC3A95D666E}" dt="2024-09-13T11:25:41.907" v="233" actId="20577"/>
        <pc:sldMkLst>
          <pc:docMk/>
          <pc:sldMk cId="2956798495" sldId="263"/>
        </pc:sldMkLst>
        <pc:spChg chg="mod">
          <ac:chgData name="Aaron Hsu" userId="0cffdb1c3a2f95f6" providerId="LiveId" clId="{6C03F3B5-8ED7-4144-953E-1EC3A95D666E}" dt="2024-09-13T11:25:41.907" v="233" actId="20577"/>
          <ac:spMkLst>
            <pc:docMk/>
            <pc:sldMk cId="2956798495" sldId="263"/>
            <ac:spMk id="2" creationId="{EA955E15-9340-26CA-AA51-457CEB51F326}"/>
          </ac:spMkLst>
        </pc:spChg>
      </pc:sldChg>
      <pc:sldChg chg="modSp new mod">
        <pc:chgData name="Aaron Hsu" userId="0cffdb1c3a2f95f6" providerId="LiveId" clId="{6C03F3B5-8ED7-4144-953E-1EC3A95D666E}" dt="2024-09-13T11:26:05.236" v="244" actId="20577"/>
        <pc:sldMkLst>
          <pc:docMk/>
          <pc:sldMk cId="3307052580" sldId="264"/>
        </pc:sldMkLst>
        <pc:spChg chg="mod">
          <ac:chgData name="Aaron Hsu" userId="0cffdb1c3a2f95f6" providerId="LiveId" clId="{6C03F3B5-8ED7-4144-953E-1EC3A95D666E}" dt="2024-09-13T11:26:05.236" v="244" actId="20577"/>
          <ac:spMkLst>
            <pc:docMk/>
            <pc:sldMk cId="3307052580" sldId="264"/>
            <ac:spMk id="2" creationId="{2D167F31-9EAC-5944-A565-B90330534F24}"/>
          </ac:spMkLst>
        </pc:spChg>
      </pc:sldChg>
      <pc:sldChg chg="modSp new mod">
        <pc:chgData name="Aaron Hsu" userId="0cffdb1c3a2f95f6" providerId="LiveId" clId="{6C03F3B5-8ED7-4144-953E-1EC3A95D666E}" dt="2024-09-15T00:12:29.452" v="769" actId="20577"/>
        <pc:sldMkLst>
          <pc:docMk/>
          <pc:sldMk cId="1100101214" sldId="265"/>
        </pc:sldMkLst>
        <pc:spChg chg="mod">
          <ac:chgData name="Aaron Hsu" userId="0cffdb1c3a2f95f6" providerId="LiveId" clId="{6C03F3B5-8ED7-4144-953E-1EC3A95D666E}" dt="2024-09-15T00:12:29.452" v="769" actId="20577"/>
          <ac:spMkLst>
            <pc:docMk/>
            <pc:sldMk cId="1100101214" sldId="265"/>
            <ac:spMk id="3" creationId="{B77D0B33-C746-B949-BC14-2ED5E98256E6}"/>
          </ac:spMkLst>
        </pc:spChg>
        <pc:spChg chg="mod">
          <ac:chgData name="Aaron Hsu" userId="0cffdb1c3a2f95f6" providerId="LiveId" clId="{6C03F3B5-8ED7-4144-953E-1EC3A95D666E}" dt="2024-09-15T00:07:44.120" v="279" actId="20577"/>
          <ac:spMkLst>
            <pc:docMk/>
            <pc:sldMk cId="1100101214" sldId="265"/>
            <ac:spMk id="4" creationId="{81BDF6CD-4B23-5D76-97D1-32B23A5994C7}"/>
          </ac:spMkLst>
        </pc:spChg>
      </pc:sldChg>
      <pc:sldChg chg="modSp new mod">
        <pc:chgData name="Aaron Hsu" userId="0cffdb1c3a2f95f6" providerId="LiveId" clId="{6C03F3B5-8ED7-4144-953E-1EC3A95D666E}" dt="2024-09-15T00:14:27.260" v="1024" actId="20577"/>
        <pc:sldMkLst>
          <pc:docMk/>
          <pc:sldMk cId="3346621773" sldId="266"/>
        </pc:sldMkLst>
        <pc:spChg chg="mod">
          <ac:chgData name="Aaron Hsu" userId="0cffdb1c3a2f95f6" providerId="LiveId" clId="{6C03F3B5-8ED7-4144-953E-1EC3A95D666E}" dt="2024-09-15T00:14:27.260" v="1024" actId="20577"/>
          <ac:spMkLst>
            <pc:docMk/>
            <pc:sldMk cId="3346621773" sldId="266"/>
            <ac:spMk id="3" creationId="{B1DD45A0-2193-5337-B189-AFDB25013C8A}"/>
          </ac:spMkLst>
        </pc:spChg>
        <pc:spChg chg="mod">
          <ac:chgData name="Aaron Hsu" userId="0cffdb1c3a2f95f6" providerId="LiveId" clId="{6C03F3B5-8ED7-4144-953E-1EC3A95D666E}" dt="2024-09-15T00:12:42.584" v="786" actId="20577"/>
          <ac:spMkLst>
            <pc:docMk/>
            <pc:sldMk cId="3346621773" sldId="266"/>
            <ac:spMk id="4" creationId="{06FEFA27-2666-E59D-80A0-0DB95EA5336A}"/>
          </ac:spMkLst>
        </pc:spChg>
      </pc:sldChg>
      <pc:sldChg chg="modSp new mod">
        <pc:chgData name="Aaron Hsu" userId="0cffdb1c3a2f95f6" providerId="LiveId" clId="{6C03F3B5-8ED7-4144-953E-1EC3A95D666E}" dt="2024-09-15T00:16:13.002" v="1232" actId="20577"/>
        <pc:sldMkLst>
          <pc:docMk/>
          <pc:sldMk cId="1863921924" sldId="267"/>
        </pc:sldMkLst>
        <pc:spChg chg="mod">
          <ac:chgData name="Aaron Hsu" userId="0cffdb1c3a2f95f6" providerId="LiveId" clId="{6C03F3B5-8ED7-4144-953E-1EC3A95D666E}" dt="2024-09-15T00:16:13.002" v="1232" actId="20577"/>
          <ac:spMkLst>
            <pc:docMk/>
            <pc:sldMk cId="1863921924" sldId="267"/>
            <ac:spMk id="3" creationId="{95636B89-FFAD-0717-94B2-75833BF7A78E}"/>
          </ac:spMkLst>
        </pc:spChg>
        <pc:spChg chg="mod">
          <ac:chgData name="Aaron Hsu" userId="0cffdb1c3a2f95f6" providerId="LiveId" clId="{6C03F3B5-8ED7-4144-953E-1EC3A95D666E}" dt="2024-09-15T00:15:36.687" v="1176" actId="20577"/>
          <ac:spMkLst>
            <pc:docMk/>
            <pc:sldMk cId="1863921924" sldId="267"/>
            <ac:spMk id="4" creationId="{A8FD480C-46A6-30D2-ABDC-E9048CC8C499}"/>
          </ac:spMkLst>
        </pc:spChg>
      </pc:sldChg>
      <pc:sldChg chg="modSp new mod">
        <pc:chgData name="Aaron Hsu" userId="0cffdb1c3a2f95f6" providerId="LiveId" clId="{6C03F3B5-8ED7-4144-953E-1EC3A95D666E}" dt="2024-09-15T05:59:20.019" v="1630" actId="20577"/>
        <pc:sldMkLst>
          <pc:docMk/>
          <pc:sldMk cId="1617504154" sldId="268"/>
        </pc:sldMkLst>
        <pc:spChg chg="mod">
          <ac:chgData name="Aaron Hsu" userId="0cffdb1c3a2f95f6" providerId="LiveId" clId="{6C03F3B5-8ED7-4144-953E-1EC3A95D666E}" dt="2024-09-15T00:20:27.060" v="1626" actId="5793"/>
          <ac:spMkLst>
            <pc:docMk/>
            <pc:sldMk cId="1617504154" sldId="268"/>
            <ac:spMk id="3" creationId="{AD212B28-D523-B4EE-88F5-66DCBB0B1996}"/>
          </ac:spMkLst>
        </pc:spChg>
        <pc:spChg chg="mod">
          <ac:chgData name="Aaron Hsu" userId="0cffdb1c3a2f95f6" providerId="LiveId" clId="{6C03F3B5-8ED7-4144-953E-1EC3A95D666E}" dt="2024-09-15T05:59:20.019" v="1630" actId="20577"/>
          <ac:spMkLst>
            <pc:docMk/>
            <pc:sldMk cId="1617504154" sldId="268"/>
            <ac:spMk id="4" creationId="{F3909D9C-2198-D0D1-98FD-E51DA3B70216}"/>
          </ac:spMkLst>
        </pc:spChg>
      </pc:sldChg>
      <pc:sldChg chg="modSp new del mod">
        <pc:chgData name="Aaron Hsu" userId="0cffdb1c3a2f95f6" providerId="LiveId" clId="{6C03F3B5-8ED7-4144-953E-1EC3A95D666E}" dt="2024-09-15T00:16:16.126" v="1233" actId="47"/>
        <pc:sldMkLst>
          <pc:docMk/>
          <pc:sldMk cId="3429282706" sldId="268"/>
        </pc:sldMkLst>
        <pc:spChg chg="mod">
          <ac:chgData name="Aaron Hsu" userId="0cffdb1c3a2f95f6" providerId="LiveId" clId="{6C03F3B5-8ED7-4144-953E-1EC3A95D666E}" dt="2024-09-15T00:16:03.546" v="1213" actId="20577"/>
          <ac:spMkLst>
            <pc:docMk/>
            <pc:sldMk cId="3429282706" sldId="268"/>
            <ac:spMk id="3" creationId="{E93DADF7-AB93-9E4E-49F8-F47B0E3057DA}"/>
          </ac:spMkLst>
        </pc:spChg>
        <pc:spChg chg="mod">
          <ac:chgData name="Aaron Hsu" userId="0cffdb1c3a2f95f6" providerId="LiveId" clId="{6C03F3B5-8ED7-4144-953E-1EC3A95D666E}" dt="2024-09-15T00:15:59.566" v="1204" actId="20577"/>
          <ac:spMkLst>
            <pc:docMk/>
            <pc:sldMk cId="3429282706" sldId="268"/>
            <ac:spMk id="4" creationId="{BCF418CE-68F0-6291-7F9A-8B014E37BEE3}"/>
          </ac:spMkLst>
        </pc:spChg>
      </pc:sldChg>
      <pc:sldChg chg="modSp new mod">
        <pc:chgData name="Aaron Hsu" userId="0cffdb1c3a2f95f6" providerId="LiveId" clId="{6C03F3B5-8ED7-4144-953E-1EC3A95D666E}" dt="2024-09-15T13:14:16.239" v="6104" actId="20577"/>
        <pc:sldMkLst>
          <pc:docMk/>
          <pc:sldMk cId="1877054313" sldId="269"/>
        </pc:sldMkLst>
        <pc:spChg chg="mod">
          <ac:chgData name="Aaron Hsu" userId="0cffdb1c3a2f95f6" providerId="LiveId" clId="{6C03F3B5-8ED7-4144-953E-1EC3A95D666E}" dt="2024-09-15T13:14:16.239" v="6104" actId="20577"/>
          <ac:spMkLst>
            <pc:docMk/>
            <pc:sldMk cId="1877054313" sldId="269"/>
            <ac:spMk id="3" creationId="{D674AB66-0B52-DA65-BB64-92F035FD8FBB}"/>
          </ac:spMkLst>
        </pc:spChg>
        <pc:spChg chg="mod">
          <ac:chgData name="Aaron Hsu" userId="0cffdb1c3a2f95f6" providerId="LiveId" clId="{6C03F3B5-8ED7-4144-953E-1EC3A95D666E}" dt="2024-09-15T06:04:07.143" v="1671" actId="20577"/>
          <ac:spMkLst>
            <pc:docMk/>
            <pc:sldMk cId="1877054313" sldId="269"/>
            <ac:spMk id="4" creationId="{D8B8AEF9-7722-49FB-5C69-D5B9A3E6A36F}"/>
          </ac:spMkLst>
        </pc:spChg>
      </pc:sldChg>
      <pc:sldChg chg="modSp new mod">
        <pc:chgData name="Aaron Hsu" userId="0cffdb1c3a2f95f6" providerId="LiveId" clId="{6C03F3B5-8ED7-4144-953E-1EC3A95D666E}" dt="2024-09-15T06:07:06.465" v="2094" actId="20577"/>
        <pc:sldMkLst>
          <pc:docMk/>
          <pc:sldMk cId="1887739131" sldId="270"/>
        </pc:sldMkLst>
        <pc:spChg chg="mod">
          <ac:chgData name="Aaron Hsu" userId="0cffdb1c3a2f95f6" providerId="LiveId" clId="{6C03F3B5-8ED7-4144-953E-1EC3A95D666E}" dt="2024-09-15T06:07:06.465" v="2094" actId="20577"/>
          <ac:spMkLst>
            <pc:docMk/>
            <pc:sldMk cId="1887739131" sldId="270"/>
            <ac:spMk id="3" creationId="{A7E7CE04-BC48-34D3-8989-EEBA2DA05D0E}"/>
          </ac:spMkLst>
        </pc:spChg>
        <pc:spChg chg="mod">
          <ac:chgData name="Aaron Hsu" userId="0cffdb1c3a2f95f6" providerId="LiveId" clId="{6C03F3B5-8ED7-4144-953E-1EC3A95D666E}" dt="2024-09-15T06:05:46.750" v="1855" actId="20577"/>
          <ac:spMkLst>
            <pc:docMk/>
            <pc:sldMk cId="1887739131" sldId="270"/>
            <ac:spMk id="4" creationId="{F7FF9462-9284-7A1F-196E-F4236D580192}"/>
          </ac:spMkLst>
        </pc:spChg>
      </pc:sldChg>
      <pc:sldChg chg="modSp new mod">
        <pc:chgData name="Aaron Hsu" userId="0cffdb1c3a2f95f6" providerId="LiveId" clId="{6C03F3B5-8ED7-4144-953E-1EC3A95D666E}" dt="2024-09-15T13:28:25.164" v="7409" actId="15"/>
        <pc:sldMkLst>
          <pc:docMk/>
          <pc:sldMk cId="884489241" sldId="271"/>
        </pc:sldMkLst>
        <pc:spChg chg="mod">
          <ac:chgData name="Aaron Hsu" userId="0cffdb1c3a2f95f6" providerId="LiveId" clId="{6C03F3B5-8ED7-4144-953E-1EC3A95D666E}" dt="2024-09-15T13:28:25.164" v="7409" actId="15"/>
          <ac:spMkLst>
            <pc:docMk/>
            <pc:sldMk cId="884489241" sldId="271"/>
            <ac:spMk id="3" creationId="{4425A623-5A0E-0DC2-F597-B329DF90E6D8}"/>
          </ac:spMkLst>
        </pc:spChg>
        <pc:spChg chg="mod">
          <ac:chgData name="Aaron Hsu" userId="0cffdb1c3a2f95f6" providerId="LiveId" clId="{6C03F3B5-8ED7-4144-953E-1EC3A95D666E}" dt="2024-09-15T06:07:44.378" v="2159" actId="20577"/>
          <ac:spMkLst>
            <pc:docMk/>
            <pc:sldMk cId="884489241" sldId="271"/>
            <ac:spMk id="4" creationId="{3EEC83D8-A198-5602-461B-B824E61847E9}"/>
          </ac:spMkLst>
        </pc:spChg>
      </pc:sldChg>
      <pc:sldChg chg="new del">
        <pc:chgData name="Aaron Hsu" userId="0cffdb1c3a2f95f6" providerId="LiveId" clId="{6C03F3B5-8ED7-4144-953E-1EC3A95D666E}" dt="2024-09-15T06:09:52.837" v="2466" actId="47"/>
        <pc:sldMkLst>
          <pc:docMk/>
          <pc:sldMk cId="54016326" sldId="272"/>
        </pc:sldMkLst>
      </pc:sldChg>
      <pc:sldChg chg="addSp delSp modSp new mod modClrScheme chgLayout">
        <pc:chgData name="Aaron Hsu" userId="0cffdb1c3a2f95f6" providerId="LiveId" clId="{6C03F3B5-8ED7-4144-953E-1EC3A95D666E}" dt="2024-09-15T06:19:01.845" v="3279" actId="20577"/>
        <pc:sldMkLst>
          <pc:docMk/>
          <pc:sldMk cId="3614364651" sldId="272"/>
        </pc:sldMkLst>
        <pc:spChg chg="del mod ord">
          <ac:chgData name="Aaron Hsu" userId="0cffdb1c3a2f95f6" providerId="LiveId" clId="{6C03F3B5-8ED7-4144-953E-1EC3A95D666E}" dt="2024-09-15T06:11:49.342" v="2468" actId="700"/>
          <ac:spMkLst>
            <pc:docMk/>
            <pc:sldMk cId="3614364651" sldId="272"/>
            <ac:spMk id="2" creationId="{8916775D-51FB-025D-483C-36555C409E8F}"/>
          </ac:spMkLst>
        </pc:spChg>
        <pc:spChg chg="del mod ord">
          <ac:chgData name="Aaron Hsu" userId="0cffdb1c3a2f95f6" providerId="LiveId" clId="{6C03F3B5-8ED7-4144-953E-1EC3A95D666E}" dt="2024-09-15T06:11:49.342" v="2468" actId="700"/>
          <ac:spMkLst>
            <pc:docMk/>
            <pc:sldMk cId="3614364651" sldId="272"/>
            <ac:spMk id="3" creationId="{EC602577-D70E-30F1-4073-D2C6488E4A4C}"/>
          </ac:spMkLst>
        </pc:spChg>
        <pc:spChg chg="add mod ord">
          <ac:chgData name="Aaron Hsu" userId="0cffdb1c3a2f95f6" providerId="LiveId" clId="{6C03F3B5-8ED7-4144-953E-1EC3A95D666E}" dt="2024-09-15T06:18:51.755" v="3253" actId="20577"/>
          <ac:spMkLst>
            <pc:docMk/>
            <pc:sldMk cId="3614364651" sldId="272"/>
            <ac:spMk id="4" creationId="{584BFD01-E58F-BF2B-D5C1-6864AF6D60A9}"/>
          </ac:spMkLst>
        </pc:spChg>
        <pc:spChg chg="add mod ord">
          <ac:chgData name="Aaron Hsu" userId="0cffdb1c3a2f95f6" providerId="LiveId" clId="{6C03F3B5-8ED7-4144-953E-1EC3A95D666E}" dt="2024-09-15T06:19:01.845" v="3279" actId="20577"/>
          <ac:spMkLst>
            <pc:docMk/>
            <pc:sldMk cId="3614364651" sldId="272"/>
            <ac:spMk id="5" creationId="{8E0DE2BC-4C3E-3633-A2F5-4FB5857656CC}"/>
          </ac:spMkLst>
        </pc:spChg>
        <pc:spChg chg="add mod ord">
          <ac:chgData name="Aaron Hsu" userId="0cffdb1c3a2f95f6" providerId="LiveId" clId="{6C03F3B5-8ED7-4144-953E-1EC3A95D666E}" dt="2024-09-15T06:11:49.342" v="2468" actId="700"/>
          <ac:spMkLst>
            <pc:docMk/>
            <pc:sldMk cId="3614364651" sldId="272"/>
            <ac:spMk id="6" creationId="{02C13B52-141C-9C13-45B1-392930171B12}"/>
          </ac:spMkLst>
        </pc:spChg>
        <pc:spChg chg="add mod ord">
          <ac:chgData name="Aaron Hsu" userId="0cffdb1c3a2f95f6" providerId="LiveId" clId="{6C03F3B5-8ED7-4144-953E-1EC3A95D666E}" dt="2024-09-15T06:11:49.342" v="2468" actId="700"/>
          <ac:spMkLst>
            <pc:docMk/>
            <pc:sldMk cId="3614364651" sldId="272"/>
            <ac:spMk id="7" creationId="{51A10BD3-860E-CDA3-A386-7CFB84361E20}"/>
          </ac:spMkLst>
        </pc:spChg>
      </pc:sldChg>
      <pc:sldChg chg="modSp new mod">
        <pc:chgData name="Aaron Hsu" userId="0cffdb1c3a2f95f6" providerId="LiveId" clId="{6C03F3B5-8ED7-4144-953E-1EC3A95D666E}" dt="2024-09-15T06:18:19.887" v="3234" actId="20577"/>
        <pc:sldMkLst>
          <pc:docMk/>
          <pc:sldMk cId="2248200910" sldId="273"/>
        </pc:sldMkLst>
        <pc:spChg chg="mod">
          <ac:chgData name="Aaron Hsu" userId="0cffdb1c3a2f95f6" providerId="LiveId" clId="{6C03F3B5-8ED7-4144-953E-1EC3A95D666E}" dt="2024-09-15T06:17:14.946" v="3128" actId="20577"/>
          <ac:spMkLst>
            <pc:docMk/>
            <pc:sldMk cId="2248200910" sldId="273"/>
            <ac:spMk id="2" creationId="{D7BA8875-E86C-67D3-9788-A10D6DA744D5}"/>
          </ac:spMkLst>
        </pc:spChg>
        <pc:spChg chg="mod">
          <ac:chgData name="Aaron Hsu" userId="0cffdb1c3a2f95f6" providerId="LiveId" clId="{6C03F3B5-8ED7-4144-953E-1EC3A95D666E}" dt="2024-09-15T06:18:19.887" v="3234" actId="20577"/>
          <ac:spMkLst>
            <pc:docMk/>
            <pc:sldMk cId="2248200910" sldId="273"/>
            <ac:spMk id="3" creationId="{1AF92868-1166-727D-BD07-204713C0AAEF}"/>
          </ac:spMkLst>
        </pc:spChg>
        <pc:spChg chg="mod">
          <ac:chgData name="Aaron Hsu" userId="0cffdb1c3a2f95f6" providerId="LiveId" clId="{6C03F3B5-8ED7-4144-953E-1EC3A95D666E}" dt="2024-09-15T06:13:49.482" v="2749" actId="20577"/>
          <ac:spMkLst>
            <pc:docMk/>
            <pc:sldMk cId="2248200910" sldId="273"/>
            <ac:spMk id="4" creationId="{DF96FB67-BE50-01A6-8B97-648D9FC24840}"/>
          </ac:spMkLst>
        </pc:spChg>
      </pc:sldChg>
      <pc:sldChg chg="modSp new mod">
        <pc:chgData name="Aaron Hsu" userId="0cffdb1c3a2f95f6" providerId="LiveId" clId="{6C03F3B5-8ED7-4144-953E-1EC3A95D666E}" dt="2024-09-17T23:44:09.679" v="7620" actId="20577"/>
        <pc:sldMkLst>
          <pc:docMk/>
          <pc:sldMk cId="2437114746" sldId="274"/>
        </pc:sldMkLst>
        <pc:spChg chg="mod">
          <ac:chgData name="Aaron Hsu" userId="0cffdb1c3a2f95f6" providerId="LiveId" clId="{6C03F3B5-8ED7-4144-953E-1EC3A95D666E}" dt="2024-09-17T23:44:09.679" v="7620" actId="20577"/>
          <ac:spMkLst>
            <pc:docMk/>
            <pc:sldMk cId="2437114746" sldId="274"/>
            <ac:spMk id="3" creationId="{670622A0-F624-800C-07D4-3B6175240D2F}"/>
          </ac:spMkLst>
        </pc:spChg>
        <pc:spChg chg="mod">
          <ac:chgData name="Aaron Hsu" userId="0cffdb1c3a2f95f6" providerId="LiveId" clId="{6C03F3B5-8ED7-4144-953E-1EC3A95D666E}" dt="2024-09-15T06:20:08.027" v="3312" actId="20577"/>
          <ac:spMkLst>
            <pc:docMk/>
            <pc:sldMk cId="2437114746" sldId="274"/>
            <ac:spMk id="4" creationId="{701E0CA9-73CD-9C4F-5DCB-B62D902FACA0}"/>
          </ac:spMkLst>
        </pc:spChg>
      </pc:sldChg>
      <pc:sldChg chg="modSp new mod">
        <pc:chgData name="Aaron Hsu" userId="0cffdb1c3a2f95f6" providerId="LiveId" clId="{6C03F3B5-8ED7-4144-953E-1EC3A95D666E}" dt="2024-09-15T06:25:04.723" v="4032" actId="20577"/>
        <pc:sldMkLst>
          <pc:docMk/>
          <pc:sldMk cId="1623884264" sldId="275"/>
        </pc:sldMkLst>
        <pc:spChg chg="mod">
          <ac:chgData name="Aaron Hsu" userId="0cffdb1c3a2f95f6" providerId="LiveId" clId="{6C03F3B5-8ED7-4144-953E-1EC3A95D666E}" dt="2024-09-15T06:25:04.723" v="4032" actId="20577"/>
          <ac:spMkLst>
            <pc:docMk/>
            <pc:sldMk cId="1623884264" sldId="275"/>
            <ac:spMk id="3" creationId="{FD58D2AD-4E23-589A-0B06-D718E28FA350}"/>
          </ac:spMkLst>
        </pc:spChg>
        <pc:spChg chg="mod">
          <ac:chgData name="Aaron Hsu" userId="0cffdb1c3a2f95f6" providerId="LiveId" clId="{6C03F3B5-8ED7-4144-953E-1EC3A95D666E}" dt="2024-09-15T06:22:48.429" v="3685" actId="20577"/>
          <ac:spMkLst>
            <pc:docMk/>
            <pc:sldMk cId="1623884264" sldId="275"/>
            <ac:spMk id="4" creationId="{9112E986-4832-E073-0599-AB1967913879}"/>
          </ac:spMkLst>
        </pc:spChg>
      </pc:sldChg>
      <pc:sldChg chg="modSp new mod">
        <pc:chgData name="Aaron Hsu" userId="0cffdb1c3a2f95f6" providerId="LiveId" clId="{6C03F3B5-8ED7-4144-953E-1EC3A95D666E}" dt="2024-09-15T06:27:54.147" v="4379" actId="20577"/>
        <pc:sldMkLst>
          <pc:docMk/>
          <pc:sldMk cId="168421433" sldId="276"/>
        </pc:sldMkLst>
        <pc:spChg chg="mod">
          <ac:chgData name="Aaron Hsu" userId="0cffdb1c3a2f95f6" providerId="LiveId" clId="{6C03F3B5-8ED7-4144-953E-1EC3A95D666E}" dt="2024-09-15T06:27:54.147" v="4379" actId="20577"/>
          <ac:spMkLst>
            <pc:docMk/>
            <pc:sldMk cId="168421433" sldId="276"/>
            <ac:spMk id="3" creationId="{4B8B7BAC-A9C4-12C2-3315-FF1B9AD9F6B6}"/>
          </ac:spMkLst>
        </pc:spChg>
        <pc:spChg chg="mod">
          <ac:chgData name="Aaron Hsu" userId="0cffdb1c3a2f95f6" providerId="LiveId" clId="{6C03F3B5-8ED7-4144-953E-1EC3A95D666E}" dt="2024-09-15T06:25:40.696" v="4059" actId="20577"/>
          <ac:spMkLst>
            <pc:docMk/>
            <pc:sldMk cId="168421433" sldId="276"/>
            <ac:spMk id="4" creationId="{D3D1CE49-B993-F391-476D-DEF3E1399E37}"/>
          </ac:spMkLst>
        </pc:spChg>
      </pc:sldChg>
      <pc:sldChg chg="addSp delSp modSp new mod modClrScheme chgLayout">
        <pc:chgData name="Aaron Hsu" userId="0cffdb1c3a2f95f6" providerId="LiveId" clId="{6C03F3B5-8ED7-4144-953E-1EC3A95D666E}" dt="2024-09-17T23:43:42.325" v="7598" actId="27636"/>
        <pc:sldMkLst>
          <pc:docMk/>
          <pc:sldMk cId="1529217792" sldId="277"/>
        </pc:sldMkLst>
        <pc:spChg chg="del mod ord">
          <ac:chgData name="Aaron Hsu" userId="0cffdb1c3a2f95f6" providerId="LiveId" clId="{6C03F3B5-8ED7-4144-953E-1EC3A95D666E}" dt="2024-09-15T06:28:58.286" v="4381" actId="700"/>
          <ac:spMkLst>
            <pc:docMk/>
            <pc:sldMk cId="1529217792" sldId="277"/>
            <ac:spMk id="2" creationId="{4A55342C-6393-B0B1-812D-EAA7D074E0E5}"/>
          </ac:spMkLst>
        </pc:spChg>
        <pc:spChg chg="add mod ord">
          <ac:chgData name="Aaron Hsu" userId="0cffdb1c3a2f95f6" providerId="LiveId" clId="{6C03F3B5-8ED7-4144-953E-1EC3A95D666E}" dt="2024-09-17T23:43:42.307" v="7597" actId="700"/>
          <ac:spMkLst>
            <pc:docMk/>
            <pc:sldMk cId="1529217792" sldId="277"/>
            <ac:spMk id="2" creationId="{B2E11915-AAE8-75EF-7575-E8066AE30796}"/>
          </ac:spMkLst>
        </pc:spChg>
        <pc:spChg chg="del mod ord">
          <ac:chgData name="Aaron Hsu" userId="0cffdb1c3a2f95f6" providerId="LiveId" clId="{6C03F3B5-8ED7-4144-953E-1EC3A95D666E}" dt="2024-09-15T06:28:58.286" v="4381" actId="700"/>
          <ac:spMkLst>
            <pc:docMk/>
            <pc:sldMk cId="1529217792" sldId="277"/>
            <ac:spMk id="3" creationId="{46DB9564-DA48-7C8C-6265-03FF1C55E8AB}"/>
          </ac:spMkLst>
        </pc:spChg>
        <pc:spChg chg="add mod ord">
          <ac:chgData name="Aaron Hsu" userId="0cffdb1c3a2f95f6" providerId="LiveId" clId="{6C03F3B5-8ED7-4144-953E-1EC3A95D666E}" dt="2024-09-17T23:43:42.307" v="7597" actId="700"/>
          <ac:spMkLst>
            <pc:docMk/>
            <pc:sldMk cId="1529217792" sldId="277"/>
            <ac:spMk id="3" creationId="{AFA57580-2EEA-4FAE-A635-D0E96FA754EA}"/>
          </ac:spMkLst>
        </pc:spChg>
        <pc:spChg chg="add mod ord">
          <ac:chgData name="Aaron Hsu" userId="0cffdb1c3a2f95f6" providerId="LiveId" clId="{6C03F3B5-8ED7-4144-953E-1EC3A95D666E}" dt="2024-09-17T23:43:42.307" v="7597" actId="700"/>
          <ac:spMkLst>
            <pc:docMk/>
            <pc:sldMk cId="1529217792" sldId="277"/>
            <ac:spMk id="4" creationId="{633C2143-5382-FEC0-EFDB-5E113D7A902B}"/>
          </ac:spMkLst>
        </pc:spChg>
        <pc:spChg chg="add mod ord">
          <ac:chgData name="Aaron Hsu" userId="0cffdb1c3a2f95f6" providerId="LiveId" clId="{6C03F3B5-8ED7-4144-953E-1EC3A95D666E}" dt="2024-09-17T23:43:42.325" v="7598" actId="27636"/>
          <ac:spMkLst>
            <pc:docMk/>
            <pc:sldMk cId="1529217792" sldId="277"/>
            <ac:spMk id="5" creationId="{366E30A8-B655-237F-4318-CF95C7FB26FD}"/>
          </ac:spMkLst>
        </pc:spChg>
        <pc:spChg chg="add del mod ord">
          <ac:chgData name="Aaron Hsu" userId="0cffdb1c3a2f95f6" providerId="LiveId" clId="{6C03F3B5-8ED7-4144-953E-1EC3A95D666E}" dt="2024-09-17T22:45:37.595" v="7566" actId="931"/>
          <ac:spMkLst>
            <pc:docMk/>
            <pc:sldMk cId="1529217792" sldId="277"/>
            <ac:spMk id="6" creationId="{46428631-8021-8912-F704-6B45FDB0260E}"/>
          </ac:spMkLst>
        </pc:spChg>
        <pc:spChg chg="add del mod ord">
          <ac:chgData name="Aaron Hsu" userId="0cffdb1c3a2f95f6" providerId="LiveId" clId="{6C03F3B5-8ED7-4144-953E-1EC3A95D666E}" dt="2024-09-17T22:45:47.417" v="7567" actId="26606"/>
          <ac:spMkLst>
            <pc:docMk/>
            <pc:sldMk cId="1529217792" sldId="277"/>
            <ac:spMk id="7" creationId="{53264B58-9C2A-3EF9-9FFA-B7984C65818E}"/>
          </ac:spMkLst>
        </pc:spChg>
        <pc:spChg chg="add del mod ord">
          <ac:chgData name="Aaron Hsu" userId="0cffdb1c3a2f95f6" providerId="LiveId" clId="{6C03F3B5-8ED7-4144-953E-1EC3A95D666E}" dt="2024-09-17T23:43:42.307" v="7597" actId="700"/>
          <ac:spMkLst>
            <pc:docMk/>
            <pc:sldMk cId="1529217792" sldId="277"/>
            <ac:spMk id="9" creationId="{3D7E5577-6C76-84BD-43B0-4E72D3104CB9}"/>
          </ac:spMkLst>
        </pc:spChg>
        <pc:spChg chg="add del mod ord">
          <ac:chgData name="Aaron Hsu" userId="0cffdb1c3a2f95f6" providerId="LiveId" clId="{6C03F3B5-8ED7-4144-953E-1EC3A95D666E}" dt="2024-09-17T23:43:42.307" v="7597" actId="700"/>
          <ac:spMkLst>
            <pc:docMk/>
            <pc:sldMk cId="1529217792" sldId="277"/>
            <ac:spMk id="12" creationId="{CD0C511F-F04A-E70B-4490-7762CB6CC9B4}"/>
          </ac:spMkLst>
        </pc:spChg>
        <pc:picChg chg="add del mod ord modCrop">
          <ac:chgData name="Aaron Hsu" userId="0cffdb1c3a2f95f6" providerId="LiveId" clId="{6C03F3B5-8ED7-4144-953E-1EC3A95D666E}" dt="2024-09-17T22:50:23.076" v="7595" actId="478"/>
          <ac:picMkLst>
            <pc:docMk/>
            <pc:sldMk cId="1529217792" sldId="277"/>
            <ac:picMk id="3" creationId="{2970596D-B269-CF0F-147A-5C1B1482089A}"/>
          </ac:picMkLst>
        </pc:picChg>
      </pc:sldChg>
      <pc:sldChg chg="addSp delSp modSp new mod modClrScheme chgLayout">
        <pc:chgData name="Aaron Hsu" userId="0cffdb1c3a2f95f6" providerId="LiveId" clId="{6C03F3B5-8ED7-4144-953E-1EC3A95D666E}" dt="2024-09-17T23:43:29.445" v="7596" actId="700"/>
        <pc:sldMkLst>
          <pc:docMk/>
          <pc:sldMk cId="1287516233" sldId="278"/>
        </pc:sldMkLst>
        <pc:spChg chg="add mod or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2" creationId="{481619A4-DB7C-EA14-54DF-2AB037C99B9F}"/>
          </ac:spMkLst>
        </pc:spChg>
        <pc:spChg chg="add del">
          <ac:chgData name="Aaron Hsu" userId="0cffdb1c3a2f95f6" providerId="LiveId" clId="{6C03F3B5-8ED7-4144-953E-1EC3A95D666E}" dt="2024-09-17T22:48:55.292" v="7574" actId="931"/>
          <ac:spMkLst>
            <pc:docMk/>
            <pc:sldMk cId="1287516233" sldId="278"/>
            <ac:spMk id="2" creationId="{4D8E0CF8-0609-DF22-87CF-2DCD772E550D}"/>
          </ac:spMkLst>
        </pc:spChg>
        <pc:spChg chg="mod or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3" creationId="{ACCE904C-680C-DE65-0B40-2E1E35C3AA7F}"/>
          </ac:spMkLst>
        </pc:spChg>
        <pc:spChg chg="mod or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4" creationId="{8BB142B5-412E-A4AB-2DDA-AB7AFA154BC4}"/>
          </ac:spMkLst>
        </pc:spChg>
        <pc:spChg chg="add mod or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5" creationId="{0D167C15-4032-ABA3-AB62-94023AD54D4A}"/>
          </ac:spMkLst>
        </pc:spChg>
        <pc:spChg chg="add del">
          <ac:chgData name="Aaron Hsu" userId="0cffdb1c3a2f95f6" providerId="LiveId" clId="{6C03F3B5-8ED7-4144-953E-1EC3A95D666E}" dt="2024-09-17T22:48:55.292" v="7574" actId="931"/>
          <ac:spMkLst>
            <pc:docMk/>
            <pc:sldMk cId="1287516233" sldId="278"/>
            <ac:spMk id="5" creationId="{78B7D247-80B7-B044-E7EF-9DAAFD007C59}"/>
          </ac:spMkLst>
        </pc:spChg>
        <pc:spChg chg="add del mod">
          <ac:chgData name="Aaron Hsu" userId="0cffdb1c3a2f95f6" providerId="LiveId" clId="{6C03F3B5-8ED7-4144-953E-1EC3A95D666E}" dt="2024-09-17T22:46:41" v="7573" actId="26606"/>
          <ac:spMkLst>
            <pc:docMk/>
            <pc:sldMk cId="1287516233" sldId="278"/>
            <ac:spMk id="11" creationId="{26C1A1E5-D5CA-8640-E7C9-F976A2624C56}"/>
          </ac:spMkLst>
        </pc:spChg>
        <pc:spChg chg="add del mod">
          <ac:chgData name="Aaron Hsu" userId="0cffdb1c3a2f95f6" providerId="LiveId" clId="{6C03F3B5-8ED7-4144-953E-1EC3A95D666E}" dt="2024-09-17T22:49:11.468" v="7576" actId="931"/>
          <ac:spMkLst>
            <pc:docMk/>
            <pc:sldMk cId="1287516233" sldId="278"/>
            <ac:spMk id="13" creationId="{D772ED3E-70CB-0D01-D509-EBDF7D7D705E}"/>
          </ac:spMkLst>
        </pc:spChg>
        <pc:spChg chg="add del mo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15" creationId="{76F12A3A-6752-AA85-2357-821BD3793FA7}"/>
          </ac:spMkLst>
        </pc:spChg>
        <pc:spChg chg="add del mod">
          <ac:chgData name="Aaron Hsu" userId="0cffdb1c3a2f95f6" providerId="LiveId" clId="{6C03F3B5-8ED7-4144-953E-1EC3A95D666E}" dt="2024-09-17T23:43:29.445" v="7596" actId="700"/>
          <ac:spMkLst>
            <pc:docMk/>
            <pc:sldMk cId="1287516233" sldId="278"/>
            <ac:spMk id="19" creationId="{0CAF14E4-2C50-DB1E-6207-DC9905CC1BAE}"/>
          </ac:spMkLst>
        </pc:spChg>
        <pc:spChg chg="add del mod">
          <ac:chgData name="Aaron Hsu" userId="0cffdb1c3a2f95f6" providerId="LiveId" clId="{6C03F3B5-8ED7-4144-953E-1EC3A95D666E}" dt="2024-09-17T22:49:49.358" v="7588" actId="26606"/>
          <ac:spMkLst>
            <pc:docMk/>
            <pc:sldMk cId="1287516233" sldId="278"/>
            <ac:spMk id="22" creationId="{E304F2B9-467D-A807-9E1E-F6CF97496962}"/>
          </ac:spMkLst>
        </pc:spChg>
        <pc:picChg chg="add del">
          <ac:chgData name="Aaron Hsu" userId="0cffdb1c3a2f95f6" providerId="LiveId" clId="{6C03F3B5-8ED7-4144-953E-1EC3A95D666E}" dt="2024-09-17T22:46:41" v="7573" actId="26606"/>
          <ac:picMkLst>
            <pc:docMk/>
            <pc:sldMk cId="1287516233" sldId="278"/>
            <ac:picMk id="7" creationId="{DCA8EDD6-71A6-D3F1-27A7-9F6492C3B669}"/>
          </ac:picMkLst>
        </pc:picChg>
        <pc:picChg chg="add del mod">
          <ac:chgData name="Aaron Hsu" userId="0cffdb1c3a2f95f6" providerId="LiveId" clId="{6C03F3B5-8ED7-4144-953E-1EC3A95D666E}" dt="2024-09-17T22:48:57.799" v="7575" actId="478"/>
          <ac:picMkLst>
            <pc:docMk/>
            <pc:sldMk cId="1287516233" sldId="278"/>
            <ac:picMk id="8" creationId="{375BCEFD-C3CC-1543-D2C3-C2C24F11C6FD}"/>
          </ac:picMkLst>
        </pc:picChg>
        <pc:picChg chg="add del mod">
          <ac:chgData name="Aaron Hsu" userId="0cffdb1c3a2f95f6" providerId="LiveId" clId="{6C03F3B5-8ED7-4144-953E-1EC3A95D666E}" dt="2024-09-17T22:48:57.799" v="7575" actId="478"/>
          <ac:picMkLst>
            <pc:docMk/>
            <pc:sldMk cId="1287516233" sldId="278"/>
            <ac:picMk id="10" creationId="{19CF85DC-6BF8-F31F-CC8D-D72DBA566DFE}"/>
          </ac:picMkLst>
        </pc:picChg>
        <pc:picChg chg="add del mod modCrop">
          <ac:chgData name="Aaron Hsu" userId="0cffdb1c3a2f95f6" providerId="LiveId" clId="{6C03F3B5-8ED7-4144-953E-1EC3A95D666E}" dt="2024-09-17T22:50:05.488" v="7591" actId="478"/>
          <ac:picMkLst>
            <pc:docMk/>
            <pc:sldMk cId="1287516233" sldId="278"/>
            <ac:picMk id="17" creationId="{DF5B6111-1161-1FAA-9BCE-9DFB1222F3BA}"/>
          </ac:picMkLst>
        </pc:picChg>
      </pc:sldChg>
      <pc:sldChg chg="addSp delSp modSp new mod modClrScheme chgLayout">
        <pc:chgData name="Aaron Hsu" userId="0cffdb1c3a2f95f6" providerId="LiveId" clId="{6C03F3B5-8ED7-4144-953E-1EC3A95D666E}" dt="2024-09-17T22:50:20.916" v="7594" actId="478"/>
        <pc:sldMkLst>
          <pc:docMk/>
          <pc:sldMk cId="1992230199" sldId="279"/>
        </pc:sldMkLst>
        <pc:spChg chg="add del">
          <ac:chgData name="Aaron Hsu" userId="0cffdb1c3a2f95f6" providerId="LiveId" clId="{6C03F3B5-8ED7-4144-953E-1EC3A95D666E}" dt="2024-09-17T22:42:30.229" v="7536" actId="931"/>
          <ac:spMkLst>
            <pc:docMk/>
            <pc:sldMk cId="1992230199" sldId="279"/>
            <ac:spMk id="2" creationId="{30BA8CAE-6EA1-6A90-4980-9EAFE143D987}"/>
          </ac:spMkLst>
        </pc:spChg>
        <pc:spChg chg="mod">
          <ac:chgData name="Aaron Hsu" userId="0cffdb1c3a2f95f6" providerId="LiveId" clId="{6C03F3B5-8ED7-4144-953E-1EC3A95D666E}" dt="2024-09-17T22:42:44.956" v="7540" actId="26606"/>
          <ac:spMkLst>
            <pc:docMk/>
            <pc:sldMk cId="1992230199" sldId="279"/>
            <ac:spMk id="3" creationId="{B76A7BD2-E5F6-C7FC-47EB-74FDB6240209}"/>
          </ac:spMkLst>
        </pc:spChg>
        <pc:spChg chg="mod">
          <ac:chgData name="Aaron Hsu" userId="0cffdb1c3a2f95f6" providerId="LiveId" clId="{6C03F3B5-8ED7-4144-953E-1EC3A95D666E}" dt="2024-09-17T22:42:44.956" v="7540" actId="26606"/>
          <ac:spMkLst>
            <pc:docMk/>
            <pc:sldMk cId="1992230199" sldId="279"/>
            <ac:spMk id="4" creationId="{62145A2A-688C-238F-36FC-1515ADA8DFD1}"/>
          </ac:spMkLst>
        </pc:spChg>
        <pc:spChg chg="add del">
          <ac:chgData name="Aaron Hsu" userId="0cffdb1c3a2f95f6" providerId="LiveId" clId="{6C03F3B5-8ED7-4144-953E-1EC3A95D666E}" dt="2024-09-17T22:42:44.956" v="7540" actId="26606"/>
          <ac:spMkLst>
            <pc:docMk/>
            <pc:sldMk cId="1992230199" sldId="279"/>
            <ac:spMk id="5" creationId="{2BAC89DD-5BAC-A512-4992-05466F3A6007}"/>
          </ac:spMkLst>
        </pc:spChg>
        <pc:spChg chg="add del mod">
          <ac:chgData name="Aaron Hsu" userId="0cffdb1c3a2f95f6" providerId="LiveId" clId="{6C03F3B5-8ED7-4144-953E-1EC3A95D666E}" dt="2024-09-17T22:40:50.959" v="7531" actId="26606"/>
          <ac:spMkLst>
            <pc:docMk/>
            <pc:sldMk cId="1992230199" sldId="279"/>
            <ac:spMk id="11" creationId="{79ACF304-4794-CD69-D912-7B51261C083B}"/>
          </ac:spMkLst>
        </pc:spChg>
        <pc:spChg chg="add del mod">
          <ac:chgData name="Aaron Hsu" userId="0cffdb1c3a2f95f6" providerId="LiveId" clId="{6C03F3B5-8ED7-4144-953E-1EC3A95D666E}" dt="2024-09-17T22:41:47.056" v="7534" actId="26606"/>
          <ac:spMkLst>
            <pc:docMk/>
            <pc:sldMk cId="1992230199" sldId="279"/>
            <ac:spMk id="13" creationId="{CCC9169D-1123-0982-5BA8-34FC5D15BC76}"/>
          </ac:spMkLst>
        </pc:spChg>
        <pc:spChg chg="add mod">
          <ac:chgData name="Aaron Hsu" userId="0cffdb1c3a2f95f6" providerId="LiveId" clId="{6C03F3B5-8ED7-4144-953E-1EC3A95D666E}" dt="2024-09-17T22:50:20.916" v="7594" actId="478"/>
          <ac:spMkLst>
            <pc:docMk/>
            <pc:sldMk cId="1992230199" sldId="279"/>
            <ac:spMk id="14" creationId="{0CA0048D-7756-EA48-B61B-509B5EE76A93}"/>
          </ac:spMkLst>
        </pc:spChg>
        <pc:spChg chg="add del mod">
          <ac:chgData name="Aaron Hsu" userId="0cffdb1c3a2f95f6" providerId="LiveId" clId="{6C03F3B5-8ED7-4144-953E-1EC3A95D666E}" dt="2024-09-17T22:42:44.956" v="7540" actId="26606"/>
          <ac:spMkLst>
            <pc:docMk/>
            <pc:sldMk cId="1992230199" sldId="279"/>
            <ac:spMk id="15" creationId="{1D50EC2B-7F95-013F-E33F-893D6CB93A05}"/>
          </ac:spMkLst>
        </pc:spChg>
        <pc:picChg chg="add del">
          <ac:chgData name="Aaron Hsu" userId="0cffdb1c3a2f95f6" providerId="LiveId" clId="{6C03F3B5-8ED7-4144-953E-1EC3A95D666E}" dt="2024-09-17T22:40:50.959" v="7531" actId="26606"/>
          <ac:picMkLst>
            <pc:docMk/>
            <pc:sldMk cId="1992230199" sldId="279"/>
            <ac:picMk id="7" creationId="{C4252F53-DE78-4476-A2F8-641A807BFE1D}"/>
          </ac:picMkLst>
        </pc:picChg>
        <pc:picChg chg="add mod ord">
          <ac:chgData name="Aaron Hsu" userId="0cffdb1c3a2f95f6" providerId="LiveId" clId="{6C03F3B5-8ED7-4144-953E-1EC3A95D666E}" dt="2024-09-17T22:41:56.021" v="7535" actId="931"/>
          <ac:picMkLst>
            <pc:docMk/>
            <pc:sldMk cId="1992230199" sldId="279"/>
            <ac:picMk id="8" creationId="{F0C55A36-8B97-BA08-9340-0D5BF6F7B899}"/>
          </ac:picMkLst>
        </pc:picChg>
        <pc:picChg chg="add del mod ord modCrop">
          <ac:chgData name="Aaron Hsu" userId="0cffdb1c3a2f95f6" providerId="LiveId" clId="{6C03F3B5-8ED7-4144-953E-1EC3A95D666E}" dt="2024-09-17T22:50:20.916" v="7594" actId="478"/>
          <ac:picMkLst>
            <pc:docMk/>
            <pc:sldMk cId="1992230199" sldId="279"/>
            <ac:picMk id="10" creationId="{7EF63E83-F619-14BE-45E5-C5991DCCBB9F}"/>
          </ac:picMkLst>
        </pc:picChg>
      </pc:sldChg>
      <pc:sldChg chg="addSp delSp modSp new mod modClrScheme chgLayout">
        <pc:chgData name="Aaron Hsu" userId="0cffdb1c3a2f95f6" providerId="LiveId" clId="{6C03F3B5-8ED7-4144-953E-1EC3A95D666E}" dt="2024-09-17T22:50:15.308" v="7593" actId="478"/>
        <pc:sldMkLst>
          <pc:docMk/>
          <pc:sldMk cId="607723860" sldId="280"/>
        </pc:sldMkLst>
        <pc:spChg chg="del">
          <ac:chgData name="Aaron Hsu" userId="0cffdb1c3a2f95f6" providerId="LiveId" clId="{6C03F3B5-8ED7-4144-953E-1EC3A95D666E}" dt="2024-09-17T22:40:18.915" v="7524" actId="931"/>
          <ac:spMkLst>
            <pc:docMk/>
            <pc:sldMk cId="607723860" sldId="280"/>
            <ac:spMk id="2" creationId="{D07556B5-3357-F8CC-323C-20D46A5FABE1}"/>
          </ac:spMkLst>
        </pc:spChg>
        <pc:spChg chg="mod">
          <ac:chgData name="Aaron Hsu" userId="0cffdb1c3a2f95f6" providerId="LiveId" clId="{6C03F3B5-8ED7-4144-953E-1EC3A95D666E}" dt="2024-09-17T22:40:27.264" v="7528" actId="26606"/>
          <ac:spMkLst>
            <pc:docMk/>
            <pc:sldMk cId="607723860" sldId="280"/>
            <ac:spMk id="3" creationId="{69C43326-6D0D-99FD-5370-5A92639B78A9}"/>
          </ac:spMkLst>
        </pc:spChg>
        <pc:spChg chg="mod">
          <ac:chgData name="Aaron Hsu" userId="0cffdb1c3a2f95f6" providerId="LiveId" clId="{6C03F3B5-8ED7-4144-953E-1EC3A95D666E}" dt="2024-09-17T22:40:27.264" v="7528" actId="26606"/>
          <ac:spMkLst>
            <pc:docMk/>
            <pc:sldMk cId="607723860" sldId="280"/>
            <ac:spMk id="4" creationId="{435B87E5-4980-F73A-F234-36BB25B31F93}"/>
          </ac:spMkLst>
        </pc:spChg>
        <pc:spChg chg="add del">
          <ac:chgData name="Aaron Hsu" userId="0cffdb1c3a2f95f6" providerId="LiveId" clId="{6C03F3B5-8ED7-4144-953E-1EC3A95D666E}" dt="2024-09-17T22:40:27.264" v="7528" actId="26606"/>
          <ac:spMkLst>
            <pc:docMk/>
            <pc:sldMk cId="607723860" sldId="280"/>
            <ac:spMk id="5" creationId="{18F99CD5-F6EC-A291-8667-91758B9E23C4}"/>
          </ac:spMkLst>
        </pc:spChg>
        <pc:spChg chg="add">
          <ac:chgData name="Aaron Hsu" userId="0cffdb1c3a2f95f6" providerId="LiveId" clId="{6C03F3B5-8ED7-4144-953E-1EC3A95D666E}" dt="2024-09-17T22:40:27.264" v="7528" actId="26606"/>
          <ac:spMkLst>
            <pc:docMk/>
            <pc:sldMk cId="607723860" sldId="280"/>
            <ac:spMk id="9" creationId="{D5B91176-8F98-8C4B-51BF-8797A43CFC73}"/>
          </ac:spMkLst>
        </pc:spChg>
        <pc:spChg chg="add mod">
          <ac:chgData name="Aaron Hsu" userId="0cffdb1c3a2f95f6" providerId="LiveId" clId="{6C03F3B5-8ED7-4144-953E-1EC3A95D666E}" dt="2024-09-17T22:50:15.308" v="7593" actId="478"/>
          <ac:spMkLst>
            <pc:docMk/>
            <pc:sldMk cId="607723860" sldId="280"/>
            <ac:spMk id="10" creationId="{FD5E5201-BCE3-655C-DF3C-83205A1FAFA1}"/>
          </ac:spMkLst>
        </pc:spChg>
        <pc:spChg chg="add del mod">
          <ac:chgData name="Aaron Hsu" userId="0cffdb1c3a2f95f6" providerId="LiveId" clId="{6C03F3B5-8ED7-4144-953E-1EC3A95D666E}" dt="2024-09-17T22:40:25.115" v="7527" actId="26606"/>
          <ac:spMkLst>
            <pc:docMk/>
            <pc:sldMk cId="607723860" sldId="280"/>
            <ac:spMk id="12" creationId="{6F6E44DF-5C7B-2D98-EA8D-F5A411159218}"/>
          </ac:spMkLst>
        </pc:spChg>
        <pc:picChg chg="add del mod ord">
          <ac:chgData name="Aaron Hsu" userId="0cffdb1c3a2f95f6" providerId="LiveId" clId="{6C03F3B5-8ED7-4144-953E-1EC3A95D666E}" dt="2024-09-17T22:50:15.308" v="7593" actId="478"/>
          <ac:picMkLst>
            <pc:docMk/>
            <pc:sldMk cId="607723860" sldId="280"/>
            <ac:picMk id="7" creationId="{C9A820F4-9922-D1CD-241E-0C6354920E17}"/>
          </ac:picMkLst>
        </pc:picChg>
      </pc:sldChg>
      <pc:sldChg chg="modSp new del mod">
        <pc:chgData name="Aaron Hsu" userId="0cffdb1c3a2f95f6" providerId="LiveId" clId="{6C03F3B5-8ED7-4144-953E-1EC3A95D666E}" dt="2024-09-17T22:35:32.735" v="7455" actId="47"/>
        <pc:sldMkLst>
          <pc:docMk/>
          <pc:sldMk cId="3587052025" sldId="281"/>
        </pc:sldMkLst>
        <pc:spChg chg="mod">
          <ac:chgData name="Aaron Hsu" userId="0cffdb1c3a2f95f6" providerId="LiveId" clId="{6C03F3B5-8ED7-4144-953E-1EC3A95D666E}" dt="2024-09-15T06:40:20.589" v="5917" actId="20577"/>
          <ac:spMkLst>
            <pc:docMk/>
            <pc:sldMk cId="3587052025" sldId="281"/>
            <ac:spMk id="3" creationId="{983B5F3A-A927-463A-0E96-F24C71BEFECA}"/>
          </ac:spMkLst>
        </pc:spChg>
        <pc:spChg chg="mod">
          <ac:chgData name="Aaron Hsu" userId="0cffdb1c3a2f95f6" providerId="LiveId" clId="{6C03F3B5-8ED7-4144-953E-1EC3A95D666E}" dt="2024-09-15T06:36:27.786" v="5439" actId="20577"/>
          <ac:spMkLst>
            <pc:docMk/>
            <pc:sldMk cId="3587052025" sldId="281"/>
            <ac:spMk id="4" creationId="{C587E9F4-536F-3CE5-E820-5306DF5CA3E6}"/>
          </ac:spMkLst>
        </pc:spChg>
      </pc:sldChg>
      <pc:sldChg chg="modSp new del mod">
        <pc:chgData name="Aaron Hsu" userId="0cffdb1c3a2f95f6" providerId="LiveId" clId="{6C03F3B5-8ED7-4144-953E-1EC3A95D666E}" dt="2024-09-17T22:35:34.579" v="7456" actId="47"/>
        <pc:sldMkLst>
          <pc:docMk/>
          <pc:sldMk cId="3628103300" sldId="282"/>
        </pc:sldMkLst>
        <pc:spChg chg="mod">
          <ac:chgData name="Aaron Hsu" userId="0cffdb1c3a2f95f6" providerId="LiveId" clId="{6C03F3B5-8ED7-4144-953E-1EC3A95D666E}" dt="2024-09-15T06:41:57.403" v="6070" actId="20577"/>
          <ac:spMkLst>
            <pc:docMk/>
            <pc:sldMk cId="3628103300" sldId="282"/>
            <ac:spMk id="3" creationId="{33B54E0F-A749-541D-6D08-F61BD7850467}"/>
          </ac:spMkLst>
        </pc:spChg>
        <pc:spChg chg="mod">
          <ac:chgData name="Aaron Hsu" userId="0cffdb1c3a2f95f6" providerId="LiveId" clId="{6C03F3B5-8ED7-4144-953E-1EC3A95D666E}" dt="2024-09-15T06:39:10.558" v="5758" actId="20577"/>
          <ac:spMkLst>
            <pc:docMk/>
            <pc:sldMk cId="3628103300" sldId="282"/>
            <ac:spMk id="4" creationId="{27E44339-D2B5-3E5D-5349-D14F4A1488DE}"/>
          </ac:spMkLst>
        </pc:spChg>
      </pc:sldChg>
      <pc:sldChg chg="addSp delSp modSp new mod modClrScheme chgLayout">
        <pc:chgData name="Aaron Hsu" userId="0cffdb1c3a2f95f6" providerId="LiveId" clId="{6C03F3B5-8ED7-4144-953E-1EC3A95D666E}" dt="2024-09-15T13:19:35.219" v="6494" actId="20577"/>
        <pc:sldMkLst>
          <pc:docMk/>
          <pc:sldMk cId="2055617642" sldId="283"/>
        </pc:sldMkLst>
        <pc:spChg chg="del mod ord">
          <ac:chgData name="Aaron Hsu" userId="0cffdb1c3a2f95f6" providerId="LiveId" clId="{6C03F3B5-8ED7-4144-953E-1EC3A95D666E}" dt="2024-09-15T13:16:40.320" v="6281" actId="700"/>
          <ac:spMkLst>
            <pc:docMk/>
            <pc:sldMk cId="2055617642" sldId="283"/>
            <ac:spMk id="2" creationId="{33D47D25-F8BF-3A09-3456-0E74C50E2AB0}"/>
          </ac:spMkLst>
        </pc:spChg>
        <pc:spChg chg="mod ord">
          <ac:chgData name="Aaron Hsu" userId="0cffdb1c3a2f95f6" providerId="LiveId" clId="{6C03F3B5-8ED7-4144-953E-1EC3A95D666E}" dt="2024-09-15T13:19:35.219" v="6494" actId="20577"/>
          <ac:spMkLst>
            <pc:docMk/>
            <pc:sldMk cId="2055617642" sldId="283"/>
            <ac:spMk id="3" creationId="{8F9EB919-9125-A6DC-FF4F-B45EF848F393}"/>
          </ac:spMkLst>
        </pc:spChg>
        <pc:spChg chg="mod ord">
          <ac:chgData name="Aaron Hsu" userId="0cffdb1c3a2f95f6" providerId="LiveId" clId="{6C03F3B5-8ED7-4144-953E-1EC3A95D666E}" dt="2024-09-15T13:16:40.320" v="6281" actId="700"/>
          <ac:spMkLst>
            <pc:docMk/>
            <pc:sldMk cId="2055617642" sldId="283"/>
            <ac:spMk id="4" creationId="{200FA9FF-6973-CC48-FBF6-FE1ACB9168CA}"/>
          </ac:spMkLst>
        </pc:spChg>
        <pc:spChg chg="del mod ord">
          <ac:chgData name="Aaron Hsu" userId="0cffdb1c3a2f95f6" providerId="LiveId" clId="{6C03F3B5-8ED7-4144-953E-1EC3A95D666E}" dt="2024-09-15T13:16:40.320" v="6281" actId="700"/>
          <ac:spMkLst>
            <pc:docMk/>
            <pc:sldMk cId="2055617642" sldId="283"/>
            <ac:spMk id="5" creationId="{B112AFA8-2CE7-C3F3-AF60-9A53F403BFD6}"/>
          </ac:spMkLst>
        </pc:spChg>
        <pc:spChg chg="add mod ord">
          <ac:chgData name="Aaron Hsu" userId="0cffdb1c3a2f95f6" providerId="LiveId" clId="{6C03F3B5-8ED7-4144-953E-1EC3A95D666E}" dt="2024-09-15T13:19:25.412" v="6487" actId="20577"/>
          <ac:spMkLst>
            <pc:docMk/>
            <pc:sldMk cId="2055617642" sldId="283"/>
            <ac:spMk id="6" creationId="{62642C5F-07B0-CF4F-AA45-2ECBB092CF2C}"/>
          </ac:spMkLst>
        </pc:spChg>
        <pc:spChg chg="add mod ord">
          <ac:chgData name="Aaron Hsu" userId="0cffdb1c3a2f95f6" providerId="LiveId" clId="{6C03F3B5-8ED7-4144-953E-1EC3A95D666E}" dt="2024-09-15T13:16:40.320" v="6281" actId="700"/>
          <ac:spMkLst>
            <pc:docMk/>
            <pc:sldMk cId="2055617642" sldId="283"/>
            <ac:spMk id="7" creationId="{6EF31DF9-FB18-83EF-8618-BA277302B182}"/>
          </ac:spMkLst>
        </pc:spChg>
      </pc:sldChg>
      <pc:sldChg chg="modSp new mod">
        <pc:chgData name="Aaron Hsu" userId="0cffdb1c3a2f95f6" providerId="LiveId" clId="{6C03F3B5-8ED7-4144-953E-1EC3A95D666E}" dt="2024-09-15T13:24:12.071" v="7142" actId="20577"/>
        <pc:sldMkLst>
          <pc:docMk/>
          <pc:sldMk cId="3953888069" sldId="284"/>
        </pc:sldMkLst>
        <pc:spChg chg="mod">
          <ac:chgData name="Aaron Hsu" userId="0cffdb1c3a2f95f6" providerId="LiveId" clId="{6C03F3B5-8ED7-4144-953E-1EC3A95D666E}" dt="2024-09-15T13:24:12.071" v="7142" actId="20577"/>
          <ac:spMkLst>
            <pc:docMk/>
            <pc:sldMk cId="3953888069" sldId="284"/>
            <ac:spMk id="3" creationId="{E684BB84-1E4F-D95D-D30C-7868A10A5386}"/>
          </ac:spMkLst>
        </pc:spChg>
        <pc:spChg chg="mod">
          <ac:chgData name="Aaron Hsu" userId="0cffdb1c3a2f95f6" providerId="LiveId" clId="{6C03F3B5-8ED7-4144-953E-1EC3A95D666E}" dt="2024-09-15T13:20:56.126" v="6663" actId="20577"/>
          <ac:spMkLst>
            <pc:docMk/>
            <pc:sldMk cId="3953888069" sldId="284"/>
            <ac:spMk id="4" creationId="{2C96FD0A-33B0-5B0D-3783-3D21EE9CEEC4}"/>
          </ac:spMkLst>
        </pc:spChg>
      </pc:sldChg>
      <pc:sldChg chg="modSp new mod">
        <pc:chgData name="Aaron Hsu" userId="0cffdb1c3a2f95f6" providerId="LiveId" clId="{6C03F3B5-8ED7-4144-953E-1EC3A95D666E}" dt="2024-09-15T13:23:33.735" v="7042" actId="20577"/>
        <pc:sldMkLst>
          <pc:docMk/>
          <pc:sldMk cId="2562224072" sldId="285"/>
        </pc:sldMkLst>
        <pc:spChg chg="mod">
          <ac:chgData name="Aaron Hsu" userId="0cffdb1c3a2f95f6" providerId="LiveId" clId="{6C03F3B5-8ED7-4144-953E-1EC3A95D666E}" dt="2024-09-15T13:23:33.735" v="7042" actId="20577"/>
          <ac:spMkLst>
            <pc:docMk/>
            <pc:sldMk cId="2562224072" sldId="285"/>
            <ac:spMk id="3" creationId="{B56C0CDA-82C2-99D8-EBD6-2D472254FD12}"/>
          </ac:spMkLst>
        </pc:spChg>
        <pc:spChg chg="mod">
          <ac:chgData name="Aaron Hsu" userId="0cffdb1c3a2f95f6" providerId="LiveId" clId="{6C03F3B5-8ED7-4144-953E-1EC3A95D666E}" dt="2024-09-15T13:21:31.495" v="6782" actId="20577"/>
          <ac:spMkLst>
            <pc:docMk/>
            <pc:sldMk cId="2562224072" sldId="285"/>
            <ac:spMk id="4" creationId="{DD187FFD-8F96-4E03-ABAD-485DCA1A860B}"/>
          </ac:spMkLst>
        </pc:spChg>
      </pc:sldChg>
      <pc:sldChg chg="modSp new mod">
        <pc:chgData name="Aaron Hsu" userId="0cffdb1c3a2f95f6" providerId="LiveId" clId="{6C03F3B5-8ED7-4144-953E-1EC3A95D666E}" dt="2024-09-17T23:47:06.525" v="7716" actId="20577"/>
        <pc:sldMkLst>
          <pc:docMk/>
          <pc:sldMk cId="1309435672" sldId="286"/>
        </pc:sldMkLst>
        <pc:spChg chg="mod">
          <ac:chgData name="Aaron Hsu" userId="0cffdb1c3a2f95f6" providerId="LiveId" clId="{6C03F3B5-8ED7-4144-953E-1EC3A95D666E}" dt="2024-09-17T23:47:06.525" v="7716" actId="20577"/>
          <ac:spMkLst>
            <pc:docMk/>
            <pc:sldMk cId="1309435672" sldId="286"/>
            <ac:spMk id="3" creationId="{14A0BF47-8D7D-CA27-FF98-E7E62BC159E5}"/>
          </ac:spMkLst>
        </pc:spChg>
        <pc:spChg chg="mod">
          <ac:chgData name="Aaron Hsu" userId="0cffdb1c3a2f95f6" providerId="LiveId" clId="{6C03F3B5-8ED7-4144-953E-1EC3A95D666E}" dt="2024-09-15T13:23:45.715" v="7058" actId="20577"/>
          <ac:spMkLst>
            <pc:docMk/>
            <pc:sldMk cId="1309435672" sldId="286"/>
            <ac:spMk id="4" creationId="{A8528AC3-1C1B-E797-026B-771C779DEA9F}"/>
          </ac:spMkLst>
        </pc:spChg>
      </pc:sldChg>
      <pc:sldChg chg="add">
        <pc:chgData name="Aaron Hsu" userId="0cffdb1c3a2f95f6" providerId="LiveId" clId="{6C03F3B5-8ED7-4144-953E-1EC3A95D666E}" dt="2024-09-15T14:25:30.446" v="7422"/>
        <pc:sldMkLst>
          <pc:docMk/>
          <pc:sldMk cId="221822306" sldId="287"/>
        </pc:sldMkLst>
      </pc:sldChg>
      <pc:sldChg chg="addSp delSp modSp new mod modClrScheme chgLayout">
        <pc:chgData name="Aaron Hsu" userId="0cffdb1c3a2f95f6" providerId="LiveId" clId="{6C03F3B5-8ED7-4144-953E-1EC3A95D666E}" dt="2024-09-17T22:50:12.907" v="7592" actId="478"/>
        <pc:sldMkLst>
          <pc:docMk/>
          <pc:sldMk cId="2625039934" sldId="288"/>
        </pc:sldMkLst>
        <pc:spChg chg="del mod ord">
          <ac:chgData name="Aaron Hsu" userId="0cffdb1c3a2f95f6" providerId="LiveId" clId="{6C03F3B5-8ED7-4144-953E-1EC3A95D666E}" dt="2024-09-17T22:37:28.126" v="7458" actId="700"/>
          <ac:spMkLst>
            <pc:docMk/>
            <pc:sldMk cId="2625039934" sldId="288"/>
            <ac:spMk id="2" creationId="{A91A572F-F300-C939-CE7D-9EAB0A653557}"/>
          </ac:spMkLst>
        </pc:spChg>
        <pc:spChg chg="del mod ord">
          <ac:chgData name="Aaron Hsu" userId="0cffdb1c3a2f95f6" providerId="LiveId" clId="{6C03F3B5-8ED7-4144-953E-1EC3A95D666E}" dt="2024-09-17T22:37:28.126" v="7458" actId="700"/>
          <ac:spMkLst>
            <pc:docMk/>
            <pc:sldMk cId="2625039934" sldId="288"/>
            <ac:spMk id="3" creationId="{3AA4E89C-527D-CE54-CE2C-31C3BC48AE5A}"/>
          </ac:spMkLst>
        </pc:spChg>
        <pc:spChg chg="del mod ord">
          <ac:chgData name="Aaron Hsu" userId="0cffdb1c3a2f95f6" providerId="LiveId" clId="{6C03F3B5-8ED7-4144-953E-1EC3A95D666E}" dt="2024-09-17T22:37:28.126" v="7458" actId="700"/>
          <ac:spMkLst>
            <pc:docMk/>
            <pc:sldMk cId="2625039934" sldId="288"/>
            <ac:spMk id="4" creationId="{F61C3A5C-4F74-2CD6-8957-4B9172500BA2}"/>
          </ac:spMkLst>
        </pc:spChg>
        <pc:spChg chg="del mod ord">
          <ac:chgData name="Aaron Hsu" userId="0cffdb1c3a2f95f6" providerId="LiveId" clId="{6C03F3B5-8ED7-4144-953E-1EC3A95D666E}" dt="2024-09-17T22:37:28.126" v="7458" actId="700"/>
          <ac:spMkLst>
            <pc:docMk/>
            <pc:sldMk cId="2625039934" sldId="288"/>
            <ac:spMk id="5" creationId="{234C66CA-26A1-F54B-6A4D-C140A643EAC3}"/>
          </ac:spMkLst>
        </pc:spChg>
        <pc:spChg chg="add mod ord">
          <ac:chgData name="Aaron Hsu" userId="0cffdb1c3a2f95f6" providerId="LiveId" clId="{6C03F3B5-8ED7-4144-953E-1EC3A95D666E}" dt="2024-09-17T22:40:38.628" v="7529" actId="26606"/>
          <ac:spMkLst>
            <pc:docMk/>
            <pc:sldMk cId="2625039934" sldId="288"/>
            <ac:spMk id="6" creationId="{B5EEE455-8707-BEEA-9036-548A338D6C40}"/>
          </ac:spMkLst>
        </pc:spChg>
        <pc:spChg chg="add mod ord">
          <ac:chgData name="Aaron Hsu" userId="0cffdb1c3a2f95f6" providerId="LiveId" clId="{6C03F3B5-8ED7-4144-953E-1EC3A95D666E}" dt="2024-09-17T22:40:38.628" v="7529" actId="26606"/>
          <ac:spMkLst>
            <pc:docMk/>
            <pc:sldMk cId="2625039934" sldId="288"/>
            <ac:spMk id="7" creationId="{FB8CA829-B4C4-7246-A314-8674FF65DB19}"/>
          </ac:spMkLst>
        </pc:spChg>
        <pc:spChg chg="add del mod ord">
          <ac:chgData name="Aaron Hsu" userId="0cffdb1c3a2f95f6" providerId="LiveId" clId="{6C03F3B5-8ED7-4144-953E-1EC3A95D666E}" dt="2024-09-17T22:38:04.310" v="7523" actId="26606"/>
          <ac:spMkLst>
            <pc:docMk/>
            <pc:sldMk cId="2625039934" sldId="288"/>
            <ac:spMk id="8" creationId="{04FD4205-4E5F-921D-D93D-B349FCC678E6}"/>
          </ac:spMkLst>
        </pc:spChg>
        <pc:spChg chg="add del mod ord">
          <ac:chgData name="Aaron Hsu" userId="0cffdb1c3a2f95f6" providerId="LiveId" clId="{6C03F3B5-8ED7-4144-953E-1EC3A95D666E}" dt="2024-09-17T22:38:04.310" v="7523" actId="26606"/>
          <ac:spMkLst>
            <pc:docMk/>
            <pc:sldMk cId="2625039934" sldId="288"/>
            <ac:spMk id="9" creationId="{9B6B4909-18CC-2EEC-2455-677F22FB96A4}"/>
          </ac:spMkLst>
        </pc:spChg>
        <pc:spChg chg="add del mod">
          <ac:chgData name="Aaron Hsu" userId="0cffdb1c3a2f95f6" providerId="LiveId" clId="{6C03F3B5-8ED7-4144-953E-1EC3A95D666E}" dt="2024-09-17T22:40:38.628" v="7529" actId="26606"/>
          <ac:spMkLst>
            <pc:docMk/>
            <pc:sldMk cId="2625039934" sldId="288"/>
            <ac:spMk id="15" creationId="{9742F0E7-B64A-342A-D633-22BF8448E911}"/>
          </ac:spMkLst>
        </pc:spChg>
        <pc:spChg chg="add mod">
          <ac:chgData name="Aaron Hsu" userId="0cffdb1c3a2f95f6" providerId="LiveId" clId="{6C03F3B5-8ED7-4144-953E-1EC3A95D666E}" dt="2024-09-17T22:40:38.628" v="7529" actId="26606"/>
          <ac:spMkLst>
            <pc:docMk/>
            <pc:sldMk cId="2625039934" sldId="288"/>
            <ac:spMk id="20" creationId="{588426BF-A734-828E-ADA6-CAC203E8DC53}"/>
          </ac:spMkLst>
        </pc:spChg>
        <pc:picChg chg="add del mod">
          <ac:chgData name="Aaron Hsu" userId="0cffdb1c3a2f95f6" providerId="LiveId" clId="{6C03F3B5-8ED7-4144-953E-1EC3A95D666E}" dt="2024-09-17T22:50:12.907" v="7592" actId="478"/>
          <ac:picMkLst>
            <pc:docMk/>
            <pc:sldMk cId="2625039934" sldId="288"/>
            <ac:picMk id="11" creationId="{C52020A5-D2D9-5A96-A75C-623E6E0FE000}"/>
          </ac:picMkLst>
        </pc:picChg>
      </pc:sldChg>
      <pc:sldChg chg="modSp new mod">
        <pc:chgData name="Aaron Hsu" userId="0cffdb1c3a2f95f6" providerId="LiveId" clId="{6C03F3B5-8ED7-4144-953E-1EC3A95D666E}" dt="2024-09-17T23:44:18.813" v="7629" actId="20577"/>
        <pc:sldMkLst>
          <pc:docMk/>
          <pc:sldMk cId="2290954408" sldId="289"/>
        </pc:sldMkLst>
        <pc:spChg chg="mod">
          <ac:chgData name="Aaron Hsu" userId="0cffdb1c3a2f95f6" providerId="LiveId" clId="{6C03F3B5-8ED7-4144-953E-1EC3A95D666E}" dt="2024-09-17T23:44:18.813" v="7629" actId="20577"/>
          <ac:spMkLst>
            <pc:docMk/>
            <pc:sldMk cId="2290954408" sldId="289"/>
            <ac:spMk id="2" creationId="{A0E421B7-13A1-D6AD-844F-515F0C5ED6B6}"/>
          </ac:spMkLst>
        </pc:spChg>
      </pc:sldChg>
      <pc:sldChg chg="addSp delSp modSp new mod chgLayout">
        <pc:chgData name="Aaron Hsu" userId="0cffdb1c3a2f95f6" providerId="LiveId" clId="{6C03F3B5-8ED7-4144-953E-1EC3A95D666E}" dt="2024-09-17T23:52:33.567" v="7882" actId="20577"/>
        <pc:sldMkLst>
          <pc:docMk/>
          <pc:sldMk cId="3052752446" sldId="290"/>
        </pc:sldMkLst>
        <pc:spChg chg="del">
          <ac:chgData name="Aaron Hsu" userId="0cffdb1c3a2f95f6" providerId="LiveId" clId="{6C03F3B5-8ED7-4144-953E-1EC3A95D666E}" dt="2024-09-17T23:49:19.839" v="7718" actId="700"/>
          <ac:spMkLst>
            <pc:docMk/>
            <pc:sldMk cId="3052752446" sldId="290"/>
            <ac:spMk id="2" creationId="{A6B64667-BA6F-966F-57C7-08610A96ECFF}"/>
          </ac:spMkLst>
        </pc:spChg>
        <pc:spChg chg="del">
          <ac:chgData name="Aaron Hsu" userId="0cffdb1c3a2f95f6" providerId="LiveId" clId="{6C03F3B5-8ED7-4144-953E-1EC3A95D666E}" dt="2024-09-17T23:49:19.839" v="7718" actId="700"/>
          <ac:spMkLst>
            <pc:docMk/>
            <pc:sldMk cId="3052752446" sldId="290"/>
            <ac:spMk id="3" creationId="{C76389F0-09BD-1DE8-76F8-8E922C882994}"/>
          </ac:spMkLst>
        </pc:spChg>
        <pc:spChg chg="del">
          <ac:chgData name="Aaron Hsu" userId="0cffdb1c3a2f95f6" providerId="LiveId" clId="{6C03F3B5-8ED7-4144-953E-1EC3A95D666E}" dt="2024-09-17T23:49:19.839" v="7718" actId="700"/>
          <ac:spMkLst>
            <pc:docMk/>
            <pc:sldMk cId="3052752446" sldId="290"/>
            <ac:spMk id="4" creationId="{E8F794A7-0FDF-641B-A344-C19DD931906E}"/>
          </ac:spMkLst>
        </pc:spChg>
        <pc:spChg chg="del">
          <ac:chgData name="Aaron Hsu" userId="0cffdb1c3a2f95f6" providerId="LiveId" clId="{6C03F3B5-8ED7-4144-953E-1EC3A95D666E}" dt="2024-09-17T23:49:19.839" v="7718" actId="700"/>
          <ac:spMkLst>
            <pc:docMk/>
            <pc:sldMk cId="3052752446" sldId="290"/>
            <ac:spMk id="5" creationId="{1C031499-6646-2D23-0548-2454EDDB56D6}"/>
          </ac:spMkLst>
        </pc:spChg>
        <pc:spChg chg="add mod ord">
          <ac:chgData name="Aaron Hsu" userId="0cffdb1c3a2f95f6" providerId="LiveId" clId="{6C03F3B5-8ED7-4144-953E-1EC3A95D666E}" dt="2024-09-17T23:52:00.194" v="7879" actId="6549"/>
          <ac:spMkLst>
            <pc:docMk/>
            <pc:sldMk cId="3052752446" sldId="290"/>
            <ac:spMk id="6" creationId="{7873A0B4-0078-60B1-8B11-0A7CB1A4221A}"/>
          </ac:spMkLst>
        </pc:spChg>
        <pc:spChg chg="add mod ord">
          <ac:chgData name="Aaron Hsu" userId="0cffdb1c3a2f95f6" providerId="LiveId" clId="{6C03F3B5-8ED7-4144-953E-1EC3A95D666E}" dt="2024-09-17T23:52:33.567" v="7882" actId="20577"/>
          <ac:spMkLst>
            <pc:docMk/>
            <pc:sldMk cId="3052752446" sldId="290"/>
            <ac:spMk id="7" creationId="{F642928B-A661-22AD-FFDF-44D4C4AC95FA}"/>
          </ac:spMkLst>
        </pc:spChg>
        <pc:spChg chg="add del mod ord">
          <ac:chgData name="Aaron Hsu" userId="0cffdb1c3a2f95f6" providerId="LiveId" clId="{6C03F3B5-8ED7-4144-953E-1EC3A95D666E}" dt="2024-09-17T23:50:14.266" v="7799" actId="478"/>
          <ac:spMkLst>
            <pc:docMk/>
            <pc:sldMk cId="3052752446" sldId="290"/>
            <ac:spMk id="8" creationId="{66460939-6BC8-2D2A-DF8E-0F07977F7F1A}"/>
          </ac:spMkLst>
        </pc:spChg>
        <pc:spChg chg="add mod ord">
          <ac:chgData name="Aaron Hsu" userId="0cffdb1c3a2f95f6" providerId="LiveId" clId="{6C03F3B5-8ED7-4144-953E-1EC3A95D666E}" dt="2024-09-17T23:49:19.839" v="7718" actId="700"/>
          <ac:spMkLst>
            <pc:docMk/>
            <pc:sldMk cId="3052752446" sldId="290"/>
            <ac:spMk id="9" creationId="{35787C1C-744C-C980-11B7-AC961824980F}"/>
          </ac:spMkLst>
        </pc:spChg>
      </pc:sldChg>
      <pc:sldChg chg="new del">
        <pc:chgData name="Aaron Hsu" userId="0cffdb1c3a2f95f6" providerId="LiveId" clId="{6C03F3B5-8ED7-4144-953E-1EC3A95D666E}" dt="2024-09-17T23:51:53.093" v="7878" actId="47"/>
        <pc:sldMkLst>
          <pc:docMk/>
          <pc:sldMk cId="2985663162" sldId="291"/>
        </pc:sldMkLst>
      </pc:sldChg>
      <pc:sldChg chg="modSp new mod">
        <pc:chgData name="Aaron Hsu" userId="0cffdb1c3a2f95f6" providerId="LiveId" clId="{6C03F3B5-8ED7-4144-953E-1EC3A95D666E}" dt="2024-09-17T23:51:51.033" v="7877" actId="20577"/>
        <pc:sldMkLst>
          <pc:docMk/>
          <pc:sldMk cId="1901540537" sldId="292"/>
        </pc:sldMkLst>
        <pc:spChg chg="mod">
          <ac:chgData name="Aaron Hsu" userId="0cffdb1c3a2f95f6" providerId="LiveId" clId="{6C03F3B5-8ED7-4144-953E-1EC3A95D666E}" dt="2024-09-17T23:51:51.033" v="7877" actId="20577"/>
          <ac:spMkLst>
            <pc:docMk/>
            <pc:sldMk cId="1901540537" sldId="292"/>
            <ac:spMk id="2" creationId="{1A259272-20B4-6083-DADD-6EF1D4B62431}"/>
          </ac:spMkLst>
        </pc:spChg>
      </pc:sldChg>
      <pc:sldMasterChg chg="modSp mod addSldLayout modSldLayout">
        <pc:chgData name="Aaron Hsu" userId="0cffdb1c3a2f95f6" providerId="LiveId" clId="{6C03F3B5-8ED7-4144-953E-1EC3A95D666E}" dt="2024-09-15T14:26:00.491" v="7454" actId="20577"/>
        <pc:sldMasterMkLst>
          <pc:docMk/>
          <pc:sldMasterMk cId="2781740000" sldId="2147483648"/>
        </pc:sldMasterMkLst>
        <pc:spChg chg="mod">
          <ac:chgData name="Aaron Hsu" userId="0cffdb1c3a2f95f6" providerId="LiveId" clId="{6C03F3B5-8ED7-4144-953E-1EC3A95D666E}" dt="2024-09-15T14:26:00.491" v="7454" actId="20577"/>
          <ac:spMkLst>
            <pc:docMk/>
            <pc:sldMasterMk cId="2781740000" sldId="2147483648"/>
            <ac:spMk id="6" creationId="{79B4391E-A2CA-4E7C-B5A9-A31CF000D3E5}"/>
          </ac:spMkLst>
        </pc:spChg>
        <pc:sldLayoutChg chg="modSp mod">
          <pc:chgData name="Aaron Hsu" userId="0cffdb1c3a2f95f6" providerId="LiveId" clId="{6C03F3B5-8ED7-4144-953E-1EC3A95D666E}" dt="2024-09-13T04:05:12.950" v="69" actId="1582"/>
          <pc:sldLayoutMkLst>
            <pc:docMk/>
            <pc:sldMasterMk cId="2781740000" sldId="2147483648"/>
            <pc:sldLayoutMk cId="2947373651" sldId="2147483657"/>
          </pc:sldLayoutMkLst>
          <pc:picChg chg="mod">
            <ac:chgData name="Aaron Hsu" userId="0cffdb1c3a2f95f6" providerId="LiveId" clId="{6C03F3B5-8ED7-4144-953E-1EC3A95D666E}" dt="2024-09-13T04:05:12.950" v="69" actId="1582"/>
            <ac:picMkLst>
              <pc:docMk/>
              <pc:sldMasterMk cId="2781740000" sldId="2147483648"/>
              <pc:sldLayoutMk cId="2947373651" sldId="2147483657"/>
              <ac:picMk id="5" creationId="{290E7845-2A67-E20F-B274-C028D9DE46AA}"/>
            </ac:picMkLst>
          </pc:picChg>
        </pc:sldLayoutChg>
        <pc:sldLayoutChg chg="modSp add mod modTransition">
          <pc:chgData name="Aaron Hsu" userId="0cffdb1c3a2f95f6" providerId="LiveId" clId="{6C03F3B5-8ED7-4144-953E-1EC3A95D666E}" dt="2024-09-13T11:17:47.038" v="76" actId="122"/>
          <pc:sldLayoutMkLst>
            <pc:docMk/>
            <pc:sldMasterMk cId="2781740000" sldId="2147483648"/>
            <pc:sldLayoutMk cId="3502166053" sldId="2147483658"/>
          </pc:sldLayoutMkLst>
          <pc:spChg chg="mod">
            <ac:chgData name="Aaron Hsu" userId="0cffdb1c3a2f95f6" providerId="LiveId" clId="{6C03F3B5-8ED7-4144-953E-1EC3A95D666E}" dt="2024-09-13T11:17:47.038" v="76" actId="122"/>
            <ac:spMkLst>
              <pc:docMk/>
              <pc:sldMasterMk cId="2781740000" sldId="2147483648"/>
              <pc:sldLayoutMk cId="3502166053" sldId="2147483658"/>
              <ac:spMk id="5" creationId="{4C4900D4-E042-4F52-A837-0B504DD6A4A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6A3BD-28BD-4949-B52F-24E999822598}" type="datetimeFigureOut">
              <a:rPr lang="en-GB" smtClean="0">
                <a:latin typeface="Sarabun" panose="00000500000000000000" pitchFamily="2" charset="-34"/>
              </a:rPr>
              <a:t>20/09/2024</a:t>
            </a:fld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370AB-76A5-41F1-9753-9FE7E667F0C0}" type="slidenum">
              <a:rPr lang="en-GB" smtClean="0">
                <a:latin typeface="Sarabun" panose="00000500000000000000" pitchFamily="2" charset="-34"/>
              </a:rPr>
              <a:t>‹#›</a:t>
            </a:fld>
            <a:endParaRPr lang="en-GB" dirty="0">
              <a:latin typeface="Sarabun" panose="00000500000000000000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564718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CDEAEF8A-5BB8-41C8-B8C2-160617C17EF4}" type="datetimeFigureOut">
              <a:rPr lang="en-GB" smtClean="0"/>
              <a:pPr/>
              <a:t>20/09/2024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arabun" panose="00000500000000000000" pitchFamily="2" charset="-34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arabun" panose="00000500000000000000" pitchFamily="2" charset="-34"/>
              </a:defRPr>
            </a:lvl1pPr>
          </a:lstStyle>
          <a:p>
            <a:fld id="{4320660A-27FD-4528-AE7F-EC6080404EE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213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arabun" panose="00000500000000000000" pitchFamily="2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5060" y="1688053"/>
            <a:ext cx="5073517" cy="176739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914525" y="3741620"/>
            <a:ext cx="3604052" cy="1024109"/>
          </a:xfrm>
        </p:spPr>
        <p:txBody>
          <a:bodyPr anchor="ctr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 i="1" baseline="0">
                <a:solidFill>
                  <a:srgbClr val="3B475E"/>
                </a:solidFill>
                <a:latin typeface="Sarabun" panose="00000500000000000000" pitchFamily="2" charset="-34"/>
              </a:defRPr>
            </a:lvl1pPr>
          </a:lstStyle>
          <a:p>
            <a:pPr lvl="0"/>
            <a:r>
              <a:rPr lang="en-US" dirty="0"/>
              <a:t>Presenter</a:t>
            </a:r>
          </a:p>
        </p:txBody>
      </p:sp>
      <p:sp useBgFill="1">
        <p:nvSpPr>
          <p:cNvPr id="3" name="Rounded Rectangle 2"/>
          <p:cNvSpPr/>
          <p:nvPr userDrawn="1"/>
        </p:nvSpPr>
        <p:spPr>
          <a:xfrm>
            <a:off x="8616917" y="51470"/>
            <a:ext cx="405045" cy="2700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arabun" panose="00000500000000000000" pitchFamily="2" charset="-3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D23D1-AF63-47CC-9FB3-B0A40D0C69CF}"/>
              </a:ext>
            </a:extLst>
          </p:cNvPr>
          <p:cNvSpPr txBox="1"/>
          <p:nvPr userDrawn="1"/>
        </p:nvSpPr>
        <p:spPr>
          <a:xfrm>
            <a:off x="445060" y="1127023"/>
            <a:ext cx="50735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600" kern="700" spc="-20" baseline="0" dirty="0">
                <a:solidFill>
                  <a:srgbClr val="3B475E"/>
                </a:solidFill>
                <a:latin typeface="Sarabun" panose="00000500000000000000" pitchFamily="2" charset="-34"/>
              </a:rPr>
              <a:t>Glasgow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7F93E-0AC9-4994-C087-EC47479093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83" y="679296"/>
            <a:ext cx="2039329" cy="3364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90E7845-2A67-E20F-B274-C028D9DE46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659858" y="1935786"/>
            <a:ext cx="1600247" cy="206618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2FF9E41-7D19-942B-7E48-7229E88721AD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85A1B3A2-B67B-97C0-5922-C5E5774A4147}"/>
              </a:ext>
            </a:extLst>
          </p:cNvPr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445061" y="3565583"/>
            <a:ext cx="1398028" cy="1376181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/>
              <a:t>Profile picture</a:t>
            </a:r>
          </a:p>
        </p:txBody>
      </p:sp>
    </p:spTree>
    <p:extLst>
      <p:ext uri="{BB962C8B-B14F-4D97-AF65-F5344CB8AC3E}">
        <p14:creationId xmlns:p14="http://schemas.microsoft.com/office/powerpoint/2010/main" val="294737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723925" y="1417983"/>
            <a:ext cx="2127975" cy="308898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/>
            </a:lvl1pPr>
            <a:lvl2pPr marL="717550" indent="-355600">
              <a:buSzPct val="60000"/>
              <a:buFont typeface="Courier New" panose="02070309020205020404" pitchFamily="49" charset="0"/>
              <a:buChar char="o"/>
              <a:defRPr/>
            </a:lvl2pPr>
            <a:lvl3pPr marL="1079500" indent="-361950">
              <a:buFont typeface="Wingdings" panose="05000000000000000000" pitchFamily="2" charset="2"/>
              <a:buChar char="§"/>
              <a:defRPr/>
            </a:lvl3pPr>
            <a:lvl4pPr marL="1433513" indent="-354013">
              <a:buFont typeface="Calibri" panose="020F0502020204030204" pitchFamily="34" charset="0"/>
              <a:buChar char="–"/>
              <a:defRPr/>
            </a:lvl4pPr>
          </a:lstStyle>
          <a:p>
            <a:r>
              <a:rPr lang="da-DK" dirty="0"/>
              <a:t>Space here </a:t>
            </a:r>
            <a:br>
              <a:rPr lang="da-DK" dirty="0"/>
            </a:br>
            <a:r>
              <a:rPr lang="da-DK" dirty="0"/>
              <a:t>for code </a:t>
            </a:r>
            <a:r>
              <a:rPr lang="da-DK" dirty="0">
                <a:latin typeface="APL385 Unicode" panose="020B0709000202000203" pitchFamily="49" charset="0"/>
              </a:rPr>
              <a:t>{⍺×⍵}</a:t>
            </a:r>
            <a:br>
              <a:rPr lang="da-DK" dirty="0"/>
            </a:br>
            <a:r>
              <a:rPr lang="da-DK" dirty="0"/>
              <a:t>pictures</a:t>
            </a:r>
            <a:br>
              <a:rPr lang="da-DK" dirty="0"/>
            </a:br>
            <a:r>
              <a:rPr lang="da-DK" dirty="0"/>
              <a:t>etc.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6DBA27B-8304-4CFA-81F2-07D6954C9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6600"/>
              </a:buClr>
              <a:defRPr/>
            </a:lvl1pPr>
            <a:lvl2pPr>
              <a:spcBef>
                <a:spcPts val="0"/>
              </a:spcBef>
              <a:buClr>
                <a:srgbClr val="FF6600"/>
              </a:buClr>
              <a:defRPr/>
            </a:lvl2pPr>
            <a:lvl3pPr>
              <a:spcBef>
                <a:spcPts val="0"/>
              </a:spcBef>
              <a:buClr>
                <a:srgbClr val="FF6600"/>
              </a:buClr>
              <a:defRPr/>
            </a:lvl3pPr>
            <a:lvl4pPr>
              <a:spcBef>
                <a:spcPts val="0"/>
              </a:spcBef>
              <a:buClr>
                <a:srgbClr val="FFA336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228F4D49-482B-40A2-86AF-43C7452AA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6507968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D952242-8C5B-5D1C-6EEB-5EED6E14074A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23183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1C07FA-679D-46C0-86F7-8D17779A0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4104000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BF5B9E-EBC4-409F-984B-6D47D81EDF4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47260" y="1264925"/>
            <a:ext cx="4104641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1pPr>
            <a:lvl2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2pPr>
            <a:lvl3pPr>
              <a:spcBef>
                <a:spcPts val="0"/>
              </a:spcBef>
              <a:buClr>
                <a:srgbClr val="FF6600"/>
              </a:buClr>
              <a:defRPr>
                <a:latin typeface="Sarabun" panose="00000500000000000000" pitchFamily="2" charset="-34"/>
              </a:defRPr>
            </a:lvl3pPr>
            <a:lvl4pPr>
              <a:spcBef>
                <a:spcPts val="0"/>
              </a:spcBef>
              <a:defRPr>
                <a:latin typeface="Sarabun" panose="00000500000000000000" pitchFamily="2" charset="-34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378A4D6-E4A6-4021-9A3E-CD1962CFE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6554350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B9AF9E6-AA45-9785-A1CE-16C2DFAA1EE0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1432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6527846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D421E95-D184-F593-396A-1A5CE1C16842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42264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4900D4-E042-4F52-A837-0B504DD6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077" y="2228982"/>
            <a:ext cx="6527846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D421E95-D184-F593-396A-1A5CE1C16842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3502166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DD9B8E7-D289-52C5-BF85-DF39F0452610}"/>
              </a:ext>
            </a:extLst>
          </p:cNvPr>
          <p:cNvSpPr>
            <a:spLocks noGrp="1" noChangeAspect="1"/>
          </p:cNvSpPr>
          <p:nvPr>
            <p:ph sz="quarter" idx="12" hasCustomPrompt="1"/>
          </p:nvPr>
        </p:nvSpPr>
        <p:spPr>
          <a:xfrm>
            <a:off x="6936581" y="0"/>
            <a:ext cx="2207419" cy="1320800"/>
          </a:xfrm>
          <a:noFill/>
        </p:spPr>
        <p:txBody>
          <a:bodyPr anchor="ctr"/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GB" dirty="0" err="1"/>
              <a:t>PICinPIC</a:t>
            </a:r>
            <a:r>
              <a:rPr lang="en-GB" dirty="0"/>
              <a:t> WILL SHOW HERE, CONTENT COULD BE OBSCURED.</a:t>
            </a:r>
            <a:br>
              <a:rPr lang="en-GB" dirty="0"/>
            </a:br>
            <a:r>
              <a:rPr lang="en-GB" dirty="0"/>
              <a:t>(invisible box)</a:t>
            </a:r>
          </a:p>
        </p:txBody>
      </p:sp>
    </p:spTree>
    <p:extLst>
      <p:ext uri="{BB962C8B-B14F-4D97-AF65-F5344CB8AC3E}">
        <p14:creationId xmlns:p14="http://schemas.microsoft.com/office/powerpoint/2010/main" val="144769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267657"/>
            <a:ext cx="7005527" cy="6855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7" y="1264925"/>
            <a:ext cx="8528373" cy="3242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9B4391E-A2CA-4E7C-B5A9-A31CF000D3E5}"/>
              </a:ext>
            </a:extLst>
          </p:cNvPr>
          <p:cNvSpPr txBox="1">
            <a:spLocks/>
          </p:cNvSpPr>
          <p:nvPr userDrawn="1"/>
        </p:nvSpPr>
        <p:spPr>
          <a:xfrm>
            <a:off x="710852" y="4745354"/>
            <a:ext cx="7066640" cy="39814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7550" indent="-35560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60000"/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79500" indent="-361950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33513" indent="-354013" algn="l" defTabSz="914400" rtl="0" eaLnBrk="1" latinLnBrk="0" hangingPunct="1">
              <a:lnSpc>
                <a:spcPct val="80000"/>
              </a:lnSpc>
              <a:spcBef>
                <a:spcPts val="400"/>
              </a:spcBef>
              <a:buClr>
                <a:srgbClr val="FF9421"/>
              </a:buClr>
              <a:buFont typeface="Calibri" panose="020F0502020204030204" pitchFamily="34" charset="0"/>
              <a:buChar char="–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FF9421"/>
              </a:buClr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0"/>
              </a:spcBef>
            </a:pPr>
            <a:r>
              <a:rPr lang="en-US" sz="1600" dirty="0">
                <a:solidFill>
                  <a:srgbClr val="282828"/>
                </a:solidFill>
                <a:latin typeface="Sarabun" panose="00000500000000000000" pitchFamily="2" charset="-34"/>
              </a:rPr>
              <a:t>Co-dfns: Roadmap and Update 2024</a:t>
            </a:r>
          </a:p>
        </p:txBody>
      </p:sp>
      <p:sp>
        <p:nvSpPr>
          <p:cNvPr id="49" name="Date Placeholder 3"/>
          <p:cNvSpPr txBox="1">
            <a:spLocks/>
          </p:cNvSpPr>
          <p:nvPr userDrawn="1"/>
        </p:nvSpPr>
        <p:spPr>
          <a:xfrm>
            <a:off x="45720" y="4743900"/>
            <a:ext cx="665132" cy="39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2000" b="0" kern="1200">
                <a:solidFill>
                  <a:schemeClr val="bg1"/>
                </a:solidFill>
                <a:latin typeface="Klavika Medium" panose="02000603000000000000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02EDF88B-1B61-4481-9BD6-D2E23BF0DCD8}" type="slidenum">
              <a:rPr lang="en-GB" sz="1600" smtClean="0">
                <a:solidFill>
                  <a:srgbClr val="FF6600"/>
                </a:solidFill>
                <a:latin typeface="Sarabun" panose="00000500000000000000" pitchFamily="2" charset="-34"/>
              </a:rPr>
              <a:pPr algn="l"/>
              <a:t>‹#›</a:t>
            </a:fld>
            <a:endParaRPr lang="en-GB" sz="1600" dirty="0">
              <a:solidFill>
                <a:srgbClr val="FF6600"/>
              </a:solidFill>
              <a:latin typeface="Sarabun" panose="00000500000000000000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20957-0551-8F72-773E-84D867F26A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00"/>
          <a:stretch/>
        </p:blipFill>
        <p:spPr>
          <a:xfrm>
            <a:off x="0" y="5097467"/>
            <a:ext cx="9144000" cy="45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C5741-2586-9026-BBB0-7FC530AB64E7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405" y="4818698"/>
            <a:ext cx="939483" cy="15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4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0" r:id="rId2"/>
    <p:sldLayoutId id="2147483652" r:id="rId3"/>
    <p:sldLayoutId id="2147483654" r:id="rId4"/>
    <p:sldLayoutId id="2147483658" r:id="rId5"/>
    <p:sldLayoutId id="2147483655" r:id="rId6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rgbClr val="3B475E"/>
          </a:solidFill>
          <a:latin typeface="Sarabun" panose="00000500000000000000" pitchFamily="2" charset="-34"/>
          <a:ea typeface="+mj-ea"/>
          <a:cs typeface="Calibri" panose="020F0502020204030204" pitchFamily="34" charset="0"/>
        </a:defRPr>
      </a:lvl1pPr>
    </p:titleStyle>
    <p:bodyStyle>
      <a:lvl1pPr marL="458788" indent="-4587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6600"/>
        </a:buClr>
        <a:buSzPct val="75000"/>
        <a:buFont typeface="Wingdings 2" panose="05020102010507070707" pitchFamily="18" charset="2"/>
        <a:buChar char=""/>
        <a:defRPr sz="2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1pPr>
      <a:lvl2pPr marL="858838" indent="-40163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6600"/>
        </a:buClr>
        <a:buSzPct val="75000"/>
        <a:buFont typeface="Wingdings 2" panose="05020102010507070707" pitchFamily="18" charset="2"/>
        <a:buChar char=""/>
        <a:defRPr lang="en-US" sz="2000" kern="1200" dirty="0" smtClean="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6600"/>
        </a:buClr>
        <a:buSzPct val="75000"/>
        <a:buFont typeface="Wingdings 2" panose="05020102010507070707" pitchFamily="18" charset="2"/>
        <a:buChar char=""/>
        <a:defRPr sz="18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3pPr>
      <a:lvl4pPr marL="1655763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6600"/>
        </a:buClr>
        <a:buSzPct val="75000"/>
        <a:buFont typeface="Wingdings 2" panose="05020102010507070707" pitchFamily="18" charset="2"/>
        <a:buChar char=""/>
        <a:defRPr sz="1400" kern="1200">
          <a:solidFill>
            <a:srgbClr val="3B475E"/>
          </a:solidFill>
          <a:latin typeface="Sarabun" panose="00000500000000000000" pitchFamily="2" charset="-34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Clr>
          <a:srgbClr val="FF9421"/>
        </a:buClr>
        <a:buFont typeface="Calibri" panose="020F050202020403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yalog.fillout.com/dy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2FF9-22B4-D984-6F1F-634243C1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Co-dfns:</a:t>
            </a:r>
            <a:br>
              <a:rPr lang="en-GB" dirty="0"/>
            </a:br>
            <a:r>
              <a:rPr lang="en-GB" dirty="0"/>
              <a:t>Roadmap and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0DAB4-C9FC-DEB7-0AC4-A040C9E81C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Aaron W. Hsu</a:t>
            </a:r>
            <a:br>
              <a:rPr lang="en-GB" dirty="0"/>
            </a:br>
            <a:r>
              <a:rPr lang="en-GB" dirty="0"/>
              <a:t>aaron@dyalog.com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5B8DA-E224-8B74-572E-4CB72A7D73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D58B6-24A4-EB83-3465-0136CF2FB3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612" y="3565525"/>
            <a:ext cx="1376363" cy="1376363"/>
          </a:xfrm>
        </p:spPr>
      </p:pic>
    </p:spTree>
    <p:extLst>
      <p:ext uri="{BB962C8B-B14F-4D97-AF65-F5344CB8AC3E}">
        <p14:creationId xmlns:p14="http://schemas.microsoft.com/office/powerpoint/2010/main" val="3223453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4D4220-F3A0-8906-9DAE-FF0B97C5E5D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AB66-0B52-DA65-BB64-92F035FD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Inherently scalar code</a:t>
            </a:r>
          </a:p>
          <a:p>
            <a:r>
              <a:rPr lang="en-US" dirty="0"/>
              <a:t>Small utility functions</a:t>
            </a:r>
          </a:p>
          <a:p>
            <a:r>
              <a:rPr lang="en-US" dirty="0"/>
              <a:t>Called extremely often</a:t>
            </a:r>
          </a:p>
          <a:p>
            <a:r>
              <a:rPr lang="en-US" dirty="0"/>
              <a:t>Incur excessive interpreter overhead</a:t>
            </a:r>
          </a:p>
          <a:p>
            <a:pPr lvl="1"/>
            <a:r>
              <a:rPr lang="en-US" dirty="0"/>
              <a:t>Memory churn</a:t>
            </a:r>
          </a:p>
          <a:p>
            <a:pPr lvl="1"/>
            <a:r>
              <a:rPr lang="en-US" dirty="0"/>
              <a:t>Execution churn</a:t>
            </a:r>
          </a:p>
          <a:p>
            <a:pPr lvl="1"/>
            <a:r>
              <a:rPr lang="en-US" dirty="0"/>
              <a:t>Jay </a:t>
            </a:r>
            <a:r>
              <a:rPr lang="en-US" dirty="0" err="1"/>
              <a:t>Foad’s</a:t>
            </a:r>
            <a:r>
              <a:rPr lang="en-US" dirty="0"/>
              <a:t> Compiler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B8AEF9-7722-49FB-5C69-D5B9A3E6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#2: Scalar Hot Spots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C26E51-9D63-6862-EEAF-42A3FE7657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5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EEB6E9-9CAF-679F-ECC4-54D5BD04AF7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7CE04-BC48-34D3-8989-EEBA2DA0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Co-dfns has a static, offline parser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Traditional static analysis</a:t>
            </a:r>
          </a:p>
          <a:p>
            <a:r>
              <a:rPr lang="en-US" dirty="0"/>
              <a:t>Migrations</a:t>
            </a:r>
          </a:p>
          <a:p>
            <a:pPr lvl="1"/>
            <a:r>
              <a:rPr lang="en-US" dirty="0"/>
              <a:t>Older versions</a:t>
            </a:r>
          </a:p>
          <a:p>
            <a:pPr lvl="1"/>
            <a:r>
              <a:rPr lang="en-US" dirty="0"/>
              <a:t>Different vendors</a:t>
            </a:r>
          </a:p>
          <a:p>
            <a:pPr lvl="1"/>
            <a:r>
              <a:rPr lang="en-US" dirty="0"/>
              <a:t>Refactoring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FF9462-9284-7A1F-196E-F4236D58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#3: Static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61CE0-47D7-2ED4-A243-0029DDB3D7E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7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7D6BDE-856E-7E1B-4D19-E8B7EFF7DD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5A623-5A0E-0DC2-F597-B329DF90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overhead packaging/deployment</a:t>
            </a:r>
          </a:p>
          <a:p>
            <a:r>
              <a:rPr lang="en-US" dirty="0"/>
              <a:t>Environments lacking interpreter support</a:t>
            </a:r>
          </a:p>
          <a:p>
            <a:r>
              <a:rPr lang="en-US" dirty="0"/>
              <a:t>Embedded environments</a:t>
            </a:r>
          </a:p>
          <a:p>
            <a:r>
              <a:rPr lang="en-US" dirty="0"/>
              <a:t>“Hostile” deployment environments</a:t>
            </a:r>
          </a:p>
          <a:p>
            <a:r>
              <a:rPr lang="en-US" dirty="0"/>
              <a:t>Different language platforms</a:t>
            </a:r>
          </a:p>
          <a:p>
            <a:pPr lvl="1"/>
            <a:r>
              <a:rPr lang="en-US" dirty="0"/>
              <a:t>JavaScript/WASM, Rust, Java, C#, etc.	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EC83D8-A198-5602-461B-B824E618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#4: Integration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607981-FC08-E93B-BC5C-8293C5783C1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8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E374-7684-BD10-59F0-7D097DD8D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6F35-98A8-A94F-AFF4-BDBDB4AE379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1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13B52-141C-9C13-45B1-392930171B1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0DE2BC-4C3E-3633-A2F5-4FB58576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integration with existing code</a:t>
            </a:r>
          </a:p>
          <a:p>
            <a:r>
              <a:rPr lang="en-US" dirty="0"/>
              <a:t>Support wider range of domains</a:t>
            </a:r>
          </a:p>
          <a:p>
            <a:r>
              <a:rPr lang="en-US" dirty="0"/>
              <a:t>Leverage some dynamic features</a:t>
            </a:r>
          </a:p>
          <a:p>
            <a:r>
              <a:rPr lang="en-US" dirty="0"/>
              <a:t>Static analysis/migration</a:t>
            </a:r>
          </a:p>
          <a:p>
            <a:endParaRPr lang="en-US" dirty="0"/>
          </a:p>
          <a:p>
            <a:r>
              <a:rPr lang="en-US" dirty="0"/>
              <a:t>Parser support vs. Executable support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BFD01-E58F-BF2B-D5C1-6864AF6D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APL Features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10BD3-860E-CDA3-A386-7CFB84361E2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64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BA8875-E86C-67D3-9788-A10D6DA74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Parser-only support:</a:t>
            </a:r>
          </a:p>
          <a:p>
            <a:pPr lvl="1"/>
            <a:r>
              <a:rPr lang="en-US" dirty="0"/>
              <a:t>:Class, OOP</a:t>
            </a:r>
          </a:p>
          <a:p>
            <a:pPr lvl="1"/>
            <a:r>
              <a:rPr lang="en-US" dirty="0"/>
              <a:t>.NET, Win32</a:t>
            </a:r>
          </a:p>
          <a:p>
            <a:pPr lvl="1"/>
            <a:r>
              <a:rPr lang="en-US" dirty="0" err="1"/>
              <a:t>HTMLRenderer</a:t>
            </a:r>
            <a:endParaRPr lang="en-US" dirty="0"/>
          </a:p>
          <a:p>
            <a:pPr lvl="1"/>
            <a:r>
              <a:rPr lang="en-US" dirty="0"/>
              <a:t>Interpreter Quad functions</a:t>
            </a:r>
          </a:p>
          <a:p>
            <a:pPr lvl="1"/>
            <a:r>
              <a:rPr lang="en-US" dirty="0"/>
              <a:t>Non-Dyalog dialects</a:t>
            </a:r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2868-1166-727D-BD07-204713C0AAE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Executable support:</a:t>
            </a:r>
          </a:p>
          <a:p>
            <a:pPr lvl="1"/>
            <a:r>
              <a:rPr lang="en-US" dirty="0"/>
              <a:t>Trad-</a:t>
            </a:r>
            <a:r>
              <a:rPr lang="en-US" dirty="0" err="1"/>
              <a:t>fns</a:t>
            </a:r>
            <a:endParaRPr lang="en-US" dirty="0"/>
          </a:p>
          <a:p>
            <a:pPr lvl="1"/>
            <a:r>
              <a:rPr lang="en-US" dirty="0"/>
              <a:t>Structured statements</a:t>
            </a:r>
          </a:p>
          <a:p>
            <a:pPr lvl="1"/>
            <a:r>
              <a:rPr lang="en-US" dirty="0"/>
              <a:t>Nested Namespaces</a:t>
            </a:r>
          </a:p>
          <a:p>
            <a:pPr lvl="1"/>
            <a:r>
              <a:rPr lang="en-US" dirty="0"/>
              <a:t>Execute</a:t>
            </a:r>
          </a:p>
          <a:p>
            <a:pPr lvl="1"/>
            <a:r>
              <a:rPr lang="en-US" dirty="0"/>
              <a:t>Generic Quad functions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96FB67-BE50-01A6-8B97-648D9FC24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APL: Parse vs. Exec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B5EA6-20A2-00BB-5262-1CB8D28FA60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00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6D65B-5CD4-8A3A-9BBD-784DFEEE3BC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22A0-F624-800C-07D4-3B6175240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 a viable static AST</a:t>
            </a:r>
          </a:p>
          <a:p>
            <a:r>
              <a:rPr lang="en-US" dirty="0"/>
              <a:t>Aware of the semantics of these features</a:t>
            </a:r>
          </a:p>
          <a:p>
            <a:pPr lvl="1"/>
            <a:r>
              <a:rPr lang="en-US" dirty="0"/>
              <a:t>Type inference</a:t>
            </a:r>
          </a:p>
          <a:p>
            <a:pPr lvl="1"/>
            <a:r>
              <a:rPr lang="en-US" dirty="0"/>
              <a:t>Name resolution</a:t>
            </a:r>
          </a:p>
          <a:p>
            <a:pPr lvl="1"/>
            <a:r>
              <a:rPr lang="en-US" dirty="0"/>
              <a:t>Control flow</a:t>
            </a:r>
          </a:p>
          <a:p>
            <a:r>
              <a:rPr lang="en-US" dirty="0"/>
              <a:t>No executability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1E0CA9-73CD-9C4F-5DCB-B62D902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Parser-only Supported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A0051-75BF-4736-FDD2-91CF4E2AE0C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14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21B7-13A1-D6AD-844F-515F0C5E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Trad-</a:t>
            </a:r>
            <a:r>
              <a:rPr lang="en-US" dirty="0" err="1"/>
              <a:t>fns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4A57-5BCB-9A60-B398-31E0D1396C0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54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BA7F91-0CE8-079A-AF70-7449CA2A931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8D2AD-4E23-589A-0B06-D718E28FA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scoping</a:t>
            </a:r>
          </a:p>
          <a:p>
            <a:pPr lvl="1"/>
            <a:r>
              <a:rPr lang="en-US" dirty="0"/>
              <a:t>Can be inherently “broken”</a:t>
            </a:r>
          </a:p>
          <a:p>
            <a:pPr lvl="1"/>
            <a:r>
              <a:rPr lang="en-US" dirty="0"/>
              <a:t>Dynamic </a:t>
            </a:r>
            <a:r>
              <a:rPr lang="en-US" dirty="0" err="1"/>
              <a:t>nameclasses</a:t>
            </a:r>
            <a:r>
              <a:rPr lang="en-US" dirty="0"/>
              <a:t> for variables</a:t>
            </a:r>
          </a:p>
          <a:p>
            <a:pPr lvl="1"/>
            <a:r>
              <a:rPr lang="en-US" dirty="0"/>
              <a:t>Functions that are “name builders”</a:t>
            </a:r>
          </a:p>
          <a:p>
            <a:pPr lvl="1"/>
            <a:r>
              <a:rPr lang="en-US" dirty="0"/>
              <a:t>Functions called only internally (shadowed)</a:t>
            </a:r>
          </a:p>
          <a:p>
            <a:pPr lvl="1"/>
            <a:r>
              <a:rPr lang="en-US" dirty="0"/>
              <a:t>Functions called at the root-level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12E986-4832-E073-0599-AB196791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Trad-</a:t>
            </a:r>
            <a:r>
              <a:rPr lang="en-US" dirty="0" err="1"/>
              <a:t>fns</a:t>
            </a:r>
            <a:r>
              <a:rPr lang="en-US" dirty="0"/>
              <a:t>: Scoping concerns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1932C-72DC-8639-04E4-D7D3946672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4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ECD4BDA-318B-BB92-B35C-EE4361A9FCE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7BAC-A9C4-12C2-3315-FF1B9AD9F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Lexically “compatible”</a:t>
            </a:r>
          </a:p>
          <a:p>
            <a:pPr lvl="1"/>
            <a:r>
              <a:rPr lang="en-US" dirty="0"/>
              <a:t>Don’t shadow </a:t>
            </a:r>
            <a:r>
              <a:rPr lang="en-US" dirty="0" err="1"/>
              <a:t>nameclasses</a:t>
            </a:r>
            <a:r>
              <a:rPr lang="en-US" dirty="0"/>
              <a:t> of free variables</a:t>
            </a:r>
          </a:p>
          <a:p>
            <a:pPr lvl="1"/>
            <a:r>
              <a:rPr lang="en-US" dirty="0"/>
              <a:t>Don’t change “effective” </a:t>
            </a:r>
            <a:r>
              <a:rPr lang="en-US" dirty="0" err="1"/>
              <a:t>nameclass</a:t>
            </a:r>
            <a:r>
              <a:rPr lang="en-US" dirty="0"/>
              <a:t> </a:t>
            </a:r>
          </a:p>
          <a:p>
            <a:r>
              <a:rPr lang="en-US" dirty="0"/>
              <a:t>Statically computable call graph</a:t>
            </a:r>
          </a:p>
          <a:p>
            <a:r>
              <a:rPr lang="en-US" dirty="0"/>
              <a:t>Lexical/global scope</a:t>
            </a:r>
          </a:p>
          <a:p>
            <a:r>
              <a:rPr lang="en-US" dirty="0"/>
              <a:t>Shadowed variables can “close” free vars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1CE49-B993-F391-476D-DEF3E1399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Trad-</a:t>
            </a:r>
            <a:r>
              <a:rPr lang="en-US" dirty="0" err="1"/>
              <a:t>fns</a:t>
            </a:r>
            <a:r>
              <a:rPr lang="en-US" dirty="0"/>
              <a:t>: Scoping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C1D663-22E2-1660-E2C3-47F73F65A9A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9272-20B4-6083-DADD-6EF1D4B6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7DA1D-2F8A-51CE-E9C5-E278D941B44D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0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1619A4-DB7C-EA14-54DF-2AB037C99B9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904C-680C-DE65-0B40-2E1E35C3A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Parser can be parameterized with additional </a:t>
            </a:r>
            <a:r>
              <a:rPr lang="en-US" dirty="0" err="1"/>
              <a:t>nameclass</a:t>
            </a:r>
            <a:r>
              <a:rPr lang="en-US" dirty="0"/>
              <a:t> information</a:t>
            </a:r>
          </a:p>
          <a:p>
            <a:pPr lvl="1"/>
            <a:r>
              <a:rPr lang="en-US" dirty="0"/>
              <a:t>Resolves ambiguous situations</a:t>
            </a:r>
          </a:p>
          <a:p>
            <a:pPr lvl="1"/>
            <a:r>
              <a:rPr lang="en-US" dirty="0"/>
              <a:t>Allows for “trust me” behaviors</a:t>
            </a:r>
          </a:p>
          <a:p>
            <a:pPr lvl="1"/>
            <a:r>
              <a:rPr lang="en-US" dirty="0"/>
              <a:t>Supports a wider range of otherwise </a:t>
            </a:r>
            <a:r>
              <a:rPr lang="en-US" dirty="0" err="1"/>
              <a:t>unparseable</a:t>
            </a:r>
            <a:r>
              <a:rPr lang="en-US" dirty="0"/>
              <a:t> programs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B142B5-412E-A4AB-2DDA-AB7AFA15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Lending a helping hand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167C15-4032-ABA3-AB62-94023AD54D4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1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6C3A-1D10-2662-54D3-04ADEEAE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D9AA9-8000-634D-E413-6804484519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7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E11915-AAE8-75EF-7575-E8066AE3079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6E30A8-B655-237F-4318-CF95C7FB2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Parser</a:t>
            </a:r>
          </a:p>
          <a:p>
            <a:r>
              <a:rPr lang="en-US" dirty="0"/>
              <a:t>Runtime memory overheads</a:t>
            </a:r>
          </a:p>
          <a:p>
            <a:r>
              <a:rPr lang="en-US" dirty="0"/>
              <a:t>GPU parallel algorithms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Compiler optimizations</a:t>
            </a:r>
          </a:p>
          <a:p>
            <a:r>
              <a:rPr lang="en-US" dirty="0"/>
              <a:t>Benchmarking</a:t>
            </a:r>
          </a:p>
          <a:p>
            <a:pPr lvl="1"/>
            <a:endParaRPr lang="en-US" sz="240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3C2143-5382-FEC0-EFDB-5E113D7A9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Current Efforts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57580-2EEA-4FAE-A635-D0E96FA754E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7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A7BD2-E5F6-C7FC-47EB-74FDB624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Partial trad-fns support</a:t>
            </a:r>
          </a:p>
          <a:p>
            <a:r>
              <a:rPr lang="en-US"/>
              <a:t>Tokenization:</a:t>
            </a:r>
          </a:p>
          <a:p>
            <a:pPr lvl="1"/>
            <a:r>
              <a:rPr lang="en-US"/>
              <a:t>Structured statements</a:t>
            </a:r>
          </a:p>
          <a:p>
            <a:pPr lvl="1"/>
            <a:r>
              <a:rPr lang="en-US"/>
              <a:t>OOP</a:t>
            </a:r>
          </a:p>
          <a:p>
            <a:pPr lvl="1"/>
            <a:r>
              <a:rPr lang="en-US"/>
              <a:t>Non-dyalog quad funcs (parameterization)</a:t>
            </a:r>
          </a:p>
          <a:p>
            <a:pPr lvl="1"/>
            <a:r>
              <a:rPr lang="en-US"/>
              <a:t>Dyalog Quad functions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145A2A-688C-238F-36FC-1515ADA8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Progress: Parser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AC89DD-5BAC-A512-4992-05466F3A600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A0048D-7756-EA48-B61B-509B5EE76A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0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43326-6D0D-99FD-5370-5A92639B7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</p:spPr>
        <p:txBody>
          <a:bodyPr>
            <a:normAutofit/>
          </a:bodyPr>
          <a:lstStyle/>
          <a:p>
            <a:r>
              <a:rPr lang="en-US" dirty="0"/>
              <a:t>A major limitation on performance</a:t>
            </a:r>
          </a:p>
          <a:p>
            <a:r>
              <a:rPr lang="en-US" dirty="0"/>
              <a:t>Hurts “scalar APL” and utility functions</a:t>
            </a:r>
          </a:p>
          <a:p>
            <a:r>
              <a:rPr lang="en-US" dirty="0"/>
              <a:t>Creates excessive constant overheads</a:t>
            </a:r>
          </a:p>
          <a:p>
            <a:endParaRPr lang="en-US" dirty="0"/>
          </a:p>
          <a:p>
            <a:r>
              <a:rPr lang="en-US" dirty="0"/>
              <a:t>Goal: Reduce or eliminate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5B87E5-4980-F73A-F234-36BB25B3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6507968" cy="685535"/>
          </a:xfrm>
        </p:spPr>
        <p:txBody>
          <a:bodyPr anchor="b">
            <a:normAutofit/>
          </a:bodyPr>
          <a:lstStyle/>
          <a:p>
            <a:r>
              <a:rPr lang="en-US" dirty="0"/>
              <a:t>Progress: Memory Overheads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5B91176-8F98-8C4B-51BF-8797A43CFC7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6581" y="0"/>
            <a:ext cx="2207419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D5E5201-BCE3-655C-DF3C-83205A1FAF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23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D0952-CDFA-B389-2F57-CA5D1E8F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2FD4-6781-24F7-9A20-34C238F4131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17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B919-9125-A6DC-FF4F-B45EF848F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 Scholes</a:t>
            </a:r>
          </a:p>
          <a:p>
            <a:r>
              <a:rPr lang="en-US" dirty="0"/>
              <a:t>N-body</a:t>
            </a:r>
          </a:p>
          <a:p>
            <a:r>
              <a:rPr lang="en-US" dirty="0" err="1"/>
              <a:t>MultiGrid</a:t>
            </a:r>
            <a:r>
              <a:rPr lang="en-US" dirty="0"/>
              <a:t> (NAS Parallel)</a:t>
            </a:r>
          </a:p>
          <a:p>
            <a:r>
              <a:rPr lang="en-US" dirty="0"/>
              <a:t>Volatility / Time series</a:t>
            </a:r>
          </a:p>
          <a:p>
            <a:r>
              <a:rPr lang="en-US" dirty="0" err="1"/>
              <a:t>QuickHull</a:t>
            </a:r>
            <a:endParaRPr lang="en-US" dirty="0"/>
          </a:p>
          <a:p>
            <a:r>
              <a:rPr lang="en-US" dirty="0" err="1"/>
              <a:t>FlashAttention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42C5F-07B0-CF4F-AA45-2ECBB092CF2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Mystika</a:t>
            </a:r>
            <a:r>
              <a:rPr lang="en-US" dirty="0"/>
              <a:t> (Crypto, </a:t>
            </a:r>
            <a:r>
              <a:rPr lang="en-US" dirty="0" err="1"/>
              <a:t>Bignum</a:t>
            </a:r>
            <a:r>
              <a:rPr lang="en-US" dirty="0"/>
              <a:t>)</a:t>
            </a:r>
          </a:p>
          <a:p>
            <a:r>
              <a:rPr lang="en-US" dirty="0"/>
              <a:t>LLM Transformers</a:t>
            </a:r>
          </a:p>
          <a:p>
            <a:r>
              <a:rPr lang="en-US" dirty="0"/>
              <a:t>U-net</a:t>
            </a:r>
          </a:p>
          <a:p>
            <a:r>
              <a:rPr lang="en-US" dirty="0"/>
              <a:t>Graphs / Tree (Compiler)</a:t>
            </a:r>
          </a:p>
          <a:p>
            <a:r>
              <a:rPr lang="en-US" dirty="0"/>
              <a:t>Small </a:t>
            </a:r>
            <a:r>
              <a:rPr lang="en-US" dirty="0" err="1"/>
              <a:t>funct</a:t>
            </a:r>
            <a:r>
              <a:rPr lang="en-US" dirty="0"/>
              <a:t>. Sampler</a:t>
            </a:r>
          </a:p>
          <a:p>
            <a:r>
              <a:rPr lang="en-US" dirty="0" err="1"/>
              <a:t>QuAPL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0FA9FF-6973-CC48-FBF6-FE1ACB9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F31DF9-FB18-83EF-8618-BA277302B18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17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8CA829-B4C4-7246-A314-8674FF65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6092513" cy="3242040"/>
          </a:xfrm>
        </p:spPr>
        <p:txBody>
          <a:bodyPr>
            <a:normAutofit/>
          </a:bodyPr>
          <a:lstStyle/>
          <a:p>
            <a:r>
              <a:rPr lang="en-US" dirty="0"/>
              <a:t>Typical: 10×</a:t>
            </a:r>
          </a:p>
          <a:p>
            <a:r>
              <a:rPr lang="en-US" dirty="0"/>
              <a:t>Low end: 2 – 4×</a:t>
            </a:r>
          </a:p>
          <a:p>
            <a:r>
              <a:rPr lang="en-US" dirty="0"/>
              <a:t>High end: 40 – 100×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5EEE455-8707-BEEA-9036-548A338D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9" y="267657"/>
            <a:ext cx="6507968" cy="685535"/>
          </a:xfrm>
        </p:spPr>
        <p:txBody>
          <a:bodyPr anchor="b">
            <a:normAutofit/>
          </a:bodyPr>
          <a:lstStyle/>
          <a:p>
            <a:r>
              <a:rPr lang="en-US" dirty="0"/>
              <a:t>Benchmarking</a:t>
            </a: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88426BF-A734-828E-ADA6-CAC203E8DC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936581" y="0"/>
            <a:ext cx="2207419" cy="1320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39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04B3-381E-F391-1DC3-67608CF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AE37A-0376-167A-D829-14C7B004B07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0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56359-3475-D9BA-EE87-82BB20CADF6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BB84-1E4F-D95D-D30C-7868A10A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versions have issues on Mac</a:t>
            </a:r>
          </a:p>
          <a:p>
            <a:endParaRPr lang="en-US" dirty="0"/>
          </a:p>
          <a:p>
            <a:r>
              <a:rPr lang="en-US" dirty="0"/>
              <a:t>V4 is still the best to use for GPU:</a:t>
            </a:r>
          </a:p>
          <a:p>
            <a:pPr lvl="1"/>
            <a:r>
              <a:rPr lang="en-US" dirty="0"/>
              <a:t>Flat arrays</a:t>
            </a:r>
          </a:p>
          <a:p>
            <a:pPr lvl="1"/>
            <a:r>
              <a:rPr lang="en-US" dirty="0"/>
              <a:t>Primitives applied to large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96FD0A-33B0-5B0D-3783-3D21EE9C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D2C374-C048-7A4A-B6EB-D988E8BAE2B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88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42928B-A661-22AD-FFDF-44D4C4AC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532437" cy="3242040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2800" dirty="0"/>
              <a:t>Who are any of us? </a:t>
            </a:r>
          </a:p>
          <a:p>
            <a:pPr marL="0" indent="0" algn="ctr">
              <a:buNone/>
            </a:pPr>
            <a:r>
              <a:rPr lang="en-US" sz="2800" i="1" dirty="0"/>
              <a:t>For now we see but dimly, as in a mirror….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873A0B4-0078-60B1-8B11-0A7CB1A4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787C1C-744C-C980-11B7-AC961824980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52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9F716E-9070-4AB8-BB1F-50D93647F72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C0CDA-82C2-99D8-EBD6-2D472254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V5+:</a:t>
            </a:r>
          </a:p>
          <a:p>
            <a:pPr lvl="1"/>
            <a:r>
              <a:rPr lang="en-US" dirty="0"/>
              <a:t>Most language features for dfns</a:t>
            </a:r>
          </a:p>
          <a:p>
            <a:pPr lvl="1"/>
            <a:r>
              <a:rPr lang="en-US" dirty="0"/>
              <a:t>No error guards</a:t>
            </a:r>
          </a:p>
          <a:p>
            <a:pPr lvl="1"/>
            <a:r>
              <a:rPr lang="en-US" dirty="0"/>
              <a:t>No selective assignment</a:t>
            </a:r>
          </a:p>
          <a:p>
            <a:pPr lvl="1"/>
            <a:r>
              <a:rPr lang="en-US" dirty="0"/>
              <a:t>CPU + GPU</a:t>
            </a:r>
          </a:p>
          <a:p>
            <a:pPr lvl="1"/>
            <a:r>
              <a:rPr lang="en-US" dirty="0"/>
              <a:t>Extra features and APIs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87FFD-8F96-4E03-ABAD-485DCA1A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Recommendations/Limits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1F8F24-609A-485B-C156-04CE1E178E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4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55E15-9340-26CA-AA51-457CEB51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7C95B-2422-80E4-64D6-44489C74750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8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A48707-E9E7-5011-09C5-390222FB42B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0BF47-8D7D-CA27-FF98-E7E62BC15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Self-contained EXEs for all platforms</a:t>
            </a:r>
          </a:p>
          <a:p>
            <a:r>
              <a:rPr lang="en-US" dirty="0"/>
              <a:t>High degree of integration with backends</a:t>
            </a:r>
          </a:p>
          <a:p>
            <a:r>
              <a:rPr lang="en-US" dirty="0"/>
              <a:t>Platform agnostic Foreign Functions</a:t>
            </a:r>
          </a:p>
          <a:p>
            <a:r>
              <a:rPr lang="en-US" dirty="0"/>
              <a:t>Extensible runtime for operators/</a:t>
            </a:r>
            <a:r>
              <a:rPr lang="en-US" dirty="0" err="1"/>
              <a:t>funcs</a:t>
            </a:r>
            <a:r>
              <a:rPr lang="en-US" dirty="0"/>
              <a:t>.</a:t>
            </a:r>
          </a:p>
          <a:p>
            <a:r>
              <a:rPr lang="en-US" dirty="0"/>
              <a:t>Dual-licensed (Dyalog + AGPL)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528AC3-1C1B-E797-026B-771C779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0D6734-F32F-F63B-E284-CD10CCBAF15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35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67F31-9EAC-5944-A565-B9033053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414DD-DA69-B3CE-B5A5-064C1D57A72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52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BA580-9AF5-6894-253E-DE52C0177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7" y="1264925"/>
            <a:ext cx="8679796" cy="324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0000FF"/>
                </a:solidFill>
                <a:hlinkClick r:id="rId2" tooltip="https://dyalog.fillout.com/dy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https://dyalog.fillout.com/dy24</a:t>
            </a:r>
            <a:endParaRPr lang="en-GB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Password (if requested): d24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682130-1840-F882-DB94-10AFF277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09675F-FD39-1404-C462-57E7DE8551C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" name="Content Placeholder 8">
            <a:extLst>
              <a:ext uri="{FF2B5EF4-FFF2-40B4-BE49-F238E27FC236}">
                <a16:creationId xmlns:a16="http://schemas.microsoft.com/office/drawing/2014/main" id="{1B01F8E3-3672-11B1-E6A7-0B8B1CF10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63425" y="1206704"/>
            <a:ext cx="3242618" cy="32426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8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4DD648E-8C3B-4F3F-9F8C-2CE151F44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Co-dfns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EDDFDB3-C584-BE07-F3D3-F48DA27C0B2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8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C044C7C-39D8-9246-949B-24EAA5E9502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D0B33-C746-B949-BC14-2ED5E982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compiled implementation of APL</a:t>
            </a:r>
          </a:p>
          <a:p>
            <a:pPr lvl="1"/>
            <a:r>
              <a:rPr lang="en-US" dirty="0"/>
              <a:t>Multiple hardware platforms</a:t>
            </a:r>
          </a:p>
          <a:p>
            <a:pPr lvl="1"/>
            <a:r>
              <a:rPr lang="en-US" dirty="0"/>
              <a:t>Static analysis of APL</a:t>
            </a:r>
          </a:p>
          <a:p>
            <a:pPr lvl="1"/>
            <a:r>
              <a:rPr lang="en-US" dirty="0"/>
              <a:t>Multiple workloads</a:t>
            </a:r>
          </a:p>
          <a:p>
            <a:pPr lvl="1"/>
            <a:r>
              <a:rPr lang="en-US" dirty="0"/>
              <a:t>Flexible backend design</a:t>
            </a:r>
          </a:p>
          <a:p>
            <a:pPr lvl="1"/>
            <a:r>
              <a:rPr lang="en-US" dirty="0"/>
              <a:t>Low overhead, high productivity APL</a:t>
            </a:r>
          </a:p>
          <a:p>
            <a:pPr lvl="1"/>
            <a:r>
              <a:rPr lang="en-US" dirty="0"/>
              <a:t>Flexible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BDF6CD-4B23-5D76-97D1-32B23A59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Co-dfns?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6DB376-5549-C858-76CB-ECD6FCBC8261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01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0EC632-080E-62AF-55C7-81F1888077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D45A0-2193-5337-B189-AFDB2501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guide to APL programming techniques</a:t>
            </a:r>
          </a:p>
          <a:p>
            <a:pPr lvl="1"/>
            <a:r>
              <a:rPr lang="en-US" dirty="0"/>
              <a:t>Tree “wrangling” and manipulation</a:t>
            </a:r>
          </a:p>
          <a:p>
            <a:pPr lvl="1"/>
            <a:r>
              <a:rPr lang="en-US" dirty="0"/>
              <a:t>Architecture design</a:t>
            </a:r>
          </a:p>
          <a:p>
            <a:pPr lvl="1"/>
            <a:r>
              <a:rPr lang="en-US" dirty="0"/>
              <a:t>APL optimization techniques</a:t>
            </a:r>
          </a:p>
          <a:p>
            <a:pPr lvl="1"/>
            <a:r>
              <a:rPr lang="en-US" dirty="0"/>
              <a:t>Parallel techniques</a:t>
            </a:r>
          </a:p>
          <a:p>
            <a:pPr lvl="1"/>
            <a:r>
              <a:rPr lang="en-US" dirty="0"/>
              <a:t>Coding style</a:t>
            </a:r>
          </a:p>
          <a:p>
            <a:pPr lvl="1"/>
            <a:r>
              <a:rPr lang="en-US" dirty="0"/>
              <a:t>Low abstraction coding techniques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EFA27-2666-E59D-80A0-0DB95EA5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Co-dfns?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6CCD7-C4B4-29B7-524B-3BA992B6F31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AF9456-2178-5516-E3CE-CC9CA044C84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36B89-FFAD-0717-94B2-75833BF7A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for scaling APL</a:t>
            </a:r>
          </a:p>
          <a:p>
            <a:pPr lvl="1"/>
            <a:r>
              <a:rPr lang="en-US" dirty="0"/>
              <a:t>Domains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Platforms</a:t>
            </a:r>
          </a:p>
          <a:p>
            <a:pPr lvl="1"/>
            <a:r>
              <a:rPr lang="en-US" dirty="0"/>
              <a:t>Integrations</a:t>
            </a:r>
          </a:p>
          <a:p>
            <a:pPr lvl="1"/>
            <a:r>
              <a:rPr lang="en-US" dirty="0"/>
              <a:t>Experiments/design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FD480C-46A6-30D2-ABDC-E9048CC8C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Co-dfns?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BD509-CD0E-1B4C-A958-ACFC5CF97C1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21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05DC-6E7D-6F63-6982-F6F16AE4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C5722-EECB-78E7-CA01-5416513CEEDB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7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8FEA2B-E188-8065-1640-6499102A04E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B28-D523-B4EE-88F5-66DCBB0B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Leverage the GPU for APL computation</a:t>
            </a:r>
          </a:p>
          <a:p>
            <a:r>
              <a:rPr lang="en-US" dirty="0"/>
              <a:t>Best with primitives over large arrays</a:t>
            </a:r>
          </a:p>
          <a:p>
            <a:r>
              <a:rPr lang="en-US" dirty="0"/>
              <a:t>Heavy data-crunching</a:t>
            </a:r>
          </a:p>
          <a:p>
            <a:r>
              <a:rPr lang="en-US" dirty="0"/>
              <a:t>Computationally expensive algorithms</a:t>
            </a:r>
          </a:p>
          <a:p>
            <a:r>
              <a:rPr lang="en-US" dirty="0"/>
              <a:t>“Hot spots” and “Kernels”</a:t>
            </a:r>
          </a:p>
          <a:p>
            <a:r>
              <a:rPr lang="en-US" dirty="0"/>
              <a:t>Simulation, LLMs, Time Series</a:t>
            </a:r>
            <a:r>
              <a:rPr lang="en-US"/>
              <a:t>, Graphs, …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909D9C-2198-D0D1-98FD-E51DA3B7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#1: GPUs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7F01F3-9EC1-DFE8-CF5B-440F94C7A7F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alog">
      <a:dk1>
        <a:srgbClr val="3B475E"/>
      </a:dk1>
      <a:lt1>
        <a:sysClr val="window" lastClr="FFFFFF"/>
      </a:lt1>
      <a:dk2>
        <a:srgbClr val="5A6D8F"/>
      </a:dk2>
      <a:lt2>
        <a:srgbClr val="F6F6D9"/>
      </a:lt2>
      <a:accent1>
        <a:srgbClr val="ED7F00"/>
      </a:accent1>
      <a:accent2>
        <a:srgbClr val="928ABD"/>
      </a:accent2>
      <a:accent3>
        <a:srgbClr val="2C5656"/>
      </a:accent3>
      <a:accent4>
        <a:srgbClr val="FFA336"/>
      </a:accent4>
      <a:accent5>
        <a:srgbClr val="BBB5D6"/>
      </a:accent5>
      <a:accent6>
        <a:srgbClr val="231F20"/>
      </a:accent6>
      <a:hlink>
        <a:srgbClr val="5A6D8F"/>
      </a:hlink>
      <a:folHlink>
        <a:srgbClr val="928ABD"/>
      </a:folHlink>
    </a:clrScheme>
    <a:fontScheme name="Sarabun">
      <a:majorFont>
        <a:latin typeface="Sarabun"/>
        <a:ea typeface=""/>
        <a:cs typeface=""/>
      </a:majorFont>
      <a:minorFont>
        <a:latin typeface="Sarabu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alog19_template_bold_calibri.potx" id="{F0C38D23-3AC9-47E9-8D0D-BEDB5EAFCAD2}" vid="{35320D08-F00A-4224-9D94-CDC48BBB4D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2490</TotalTime>
  <Words>659</Words>
  <Application>Microsoft Office PowerPoint</Application>
  <PresentationFormat>On-screen Show (16:9)</PresentationFormat>
  <Paragraphs>177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Wingdings 2</vt:lpstr>
      <vt:lpstr>Wingdings</vt:lpstr>
      <vt:lpstr>Sarabun</vt:lpstr>
      <vt:lpstr>APL385 Unicode</vt:lpstr>
      <vt:lpstr>Courier New</vt:lpstr>
      <vt:lpstr>Office Theme</vt:lpstr>
      <vt:lpstr>Co-dfns: Roadmap and Update</vt:lpstr>
      <vt:lpstr>Who am I?</vt:lpstr>
      <vt:lpstr>PowerPoint Presentation</vt:lpstr>
      <vt:lpstr>Introduction to Co-dfns</vt:lpstr>
      <vt:lpstr>What is Co-dfns?</vt:lpstr>
      <vt:lpstr>What is Co-dfns?</vt:lpstr>
      <vt:lpstr>What is Co-dfns?</vt:lpstr>
      <vt:lpstr>Target Use Cases</vt:lpstr>
      <vt:lpstr>Use Case #1: GPUs</vt:lpstr>
      <vt:lpstr>Use Case #2: Scalar Hot Spots</vt:lpstr>
      <vt:lpstr>Use Case #3: Static Analysis</vt:lpstr>
      <vt:lpstr>Use Case #4: Integration</vt:lpstr>
      <vt:lpstr>Traditional APL</vt:lpstr>
      <vt:lpstr>Traditional APL Features</vt:lpstr>
      <vt:lpstr>Traditional APL: Parse vs. Exec</vt:lpstr>
      <vt:lpstr>Parser-only Supported Features</vt:lpstr>
      <vt:lpstr>Trad-fns</vt:lpstr>
      <vt:lpstr>Trad-fns: Scoping concerns</vt:lpstr>
      <vt:lpstr>Trad-fns: Scoping Approach</vt:lpstr>
      <vt:lpstr>Lending a helping hand</vt:lpstr>
      <vt:lpstr>Current Progress</vt:lpstr>
      <vt:lpstr>Current Efforts</vt:lpstr>
      <vt:lpstr>Progress: Parser</vt:lpstr>
      <vt:lpstr>Progress: Memory Overheads</vt:lpstr>
      <vt:lpstr>Benchmarking</vt:lpstr>
      <vt:lpstr>Benchmarking</vt:lpstr>
      <vt:lpstr>Benchmarking</vt:lpstr>
      <vt:lpstr>Recommendations</vt:lpstr>
      <vt:lpstr>Recommendations/Limits</vt:lpstr>
      <vt:lpstr>Recommendations/Limits</vt:lpstr>
      <vt:lpstr>Some Unique Features</vt:lpstr>
      <vt:lpstr>Unique Features</vt:lpstr>
      <vt:lpstr>Thank you.</vt:lpstr>
      <vt:lpstr>Feedback</vt:lpstr>
    </vt:vector>
  </TitlesOfParts>
  <Company>Dyalog, Ltd.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Co-dfns: Roadmap and Update</dc:title>
  <dc:creator>Fiona Smith</dc:creator>
  <cp:keywords>co-dfns, codfns, apl, dyalog</cp:keywords>
  <cp:lastModifiedBy>Aaron Hsu</cp:lastModifiedBy>
  <cp:revision>240</cp:revision>
  <dcterms:created xsi:type="dcterms:W3CDTF">2019-07-25T11:46:05Z</dcterms:created>
  <dcterms:modified xsi:type="dcterms:W3CDTF">2024-09-20T23:58:40Z</dcterms:modified>
</cp:coreProperties>
</file>