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8" r:id="rId2"/>
    <p:sldId id="421" r:id="rId3"/>
    <p:sldId id="419" r:id="rId4"/>
    <p:sldId id="420" r:id="rId5"/>
    <p:sldId id="437" r:id="rId6"/>
    <p:sldId id="438" r:id="rId7"/>
    <p:sldId id="439" r:id="rId8"/>
    <p:sldId id="442" r:id="rId9"/>
    <p:sldId id="422" r:id="rId10"/>
    <p:sldId id="440" r:id="rId11"/>
    <p:sldId id="434" r:id="rId12"/>
    <p:sldId id="435" r:id="rId13"/>
    <p:sldId id="443" r:id="rId14"/>
    <p:sldId id="441" r:id="rId15"/>
    <p:sldId id="436" r:id="rId16"/>
    <p:sldId id="423" r:id="rId17"/>
    <p:sldId id="425" r:id="rId18"/>
    <p:sldId id="427" r:id="rId19"/>
    <p:sldId id="429" r:id="rId20"/>
    <p:sldId id="430" r:id="rId21"/>
    <p:sldId id="428" r:id="rId22"/>
    <p:sldId id="431" r:id="rId23"/>
    <p:sldId id="426" r:id="rId24"/>
    <p:sldId id="424" r:id="rId25"/>
    <p:sldId id="432" r:id="rId26"/>
    <p:sldId id="433" r:id="rId27"/>
    <p:sldId id="41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082AFF-A207-43AD-B66F-38228E08D467}" v="47" dt="2019-09-09T11:20:25.1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4579" autoAdjust="0"/>
    <p:restoredTop sz="86406" autoAdjust="0"/>
  </p:normalViewPr>
  <p:slideViewPr>
    <p:cSldViewPr snapToGrid="0">
      <p:cViewPr varScale="1">
        <p:scale>
          <a:sx n="74" d="100"/>
          <a:sy n="74" d="100"/>
        </p:scale>
        <p:origin x="27" y="35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1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ron Hsu" userId="0cffdb1c3a2f95f6" providerId="LiveId" clId="{9E082AFF-A207-43AD-B66F-38228E08D467}"/>
    <pc:docChg chg="undo redo custSel addSld delSld modSld sldOrd modMainMaster">
      <pc:chgData name="Aaron Hsu" userId="0cffdb1c3a2f95f6" providerId="LiveId" clId="{9E082AFF-A207-43AD-B66F-38228E08D467}" dt="2019-09-09T11:20:25.120" v="910"/>
      <pc:docMkLst>
        <pc:docMk/>
      </pc:docMkLst>
      <pc:sldChg chg="modSp">
        <pc:chgData name="Aaron Hsu" userId="0cffdb1c3a2f95f6" providerId="LiveId" clId="{9E082AFF-A207-43AD-B66F-38228E08D467}" dt="2019-09-09T08:30:29.405" v="754" actId="20577"/>
        <pc:sldMkLst>
          <pc:docMk/>
          <pc:sldMk cId="4112647463" sldId="258"/>
        </pc:sldMkLst>
        <pc:spChg chg="mod">
          <ac:chgData name="Aaron Hsu" userId="0cffdb1c3a2f95f6" providerId="LiveId" clId="{9E082AFF-A207-43AD-B66F-38228E08D467}" dt="2019-09-09T08:30:29.405" v="754" actId="20577"/>
          <ac:spMkLst>
            <pc:docMk/>
            <pc:sldMk cId="4112647463" sldId="258"/>
            <ac:spMk id="2" creationId="{F5A751A0-4B7D-4174-8888-E686F75CD87F}"/>
          </ac:spMkLst>
        </pc:spChg>
      </pc:sldChg>
      <pc:sldChg chg="modSp add">
        <pc:chgData name="Aaron Hsu" userId="0cffdb1c3a2f95f6" providerId="LiveId" clId="{9E082AFF-A207-43AD-B66F-38228E08D467}" dt="2019-09-09T08:28:40.642" v="733" actId="404"/>
        <pc:sldMkLst>
          <pc:docMk/>
          <pc:sldMk cId="2271063651" sldId="419"/>
        </pc:sldMkLst>
        <pc:spChg chg="mod">
          <ac:chgData name="Aaron Hsu" userId="0cffdb1c3a2f95f6" providerId="LiveId" clId="{9E082AFF-A207-43AD-B66F-38228E08D467}" dt="2019-09-09T08:28:40.642" v="733" actId="404"/>
          <ac:spMkLst>
            <pc:docMk/>
            <pc:sldMk cId="2271063651" sldId="419"/>
            <ac:spMk id="2" creationId="{F5A751A0-4B7D-4174-8888-E686F75CD87F}"/>
          </ac:spMkLst>
        </pc:spChg>
      </pc:sldChg>
      <pc:sldChg chg="modSp add">
        <pc:chgData name="Aaron Hsu" userId="0cffdb1c3a2f95f6" providerId="LiveId" clId="{9E082AFF-A207-43AD-B66F-38228E08D467}" dt="2019-09-09T08:28:49.037" v="740" actId="404"/>
        <pc:sldMkLst>
          <pc:docMk/>
          <pc:sldMk cId="3922991805" sldId="420"/>
        </pc:sldMkLst>
        <pc:spChg chg="mod">
          <ac:chgData name="Aaron Hsu" userId="0cffdb1c3a2f95f6" providerId="LiveId" clId="{9E082AFF-A207-43AD-B66F-38228E08D467}" dt="2019-09-09T08:28:49.037" v="740" actId="404"/>
          <ac:spMkLst>
            <pc:docMk/>
            <pc:sldMk cId="3922991805" sldId="420"/>
            <ac:spMk id="2" creationId="{F5A751A0-4B7D-4174-8888-E686F75CD87F}"/>
          </ac:spMkLst>
        </pc:spChg>
      </pc:sldChg>
      <pc:sldChg chg="modSp add">
        <pc:chgData name="Aaron Hsu" userId="0cffdb1c3a2f95f6" providerId="LiveId" clId="{9E082AFF-A207-43AD-B66F-38228E08D467}" dt="2019-09-08T15:46:30.545" v="64" actId="403"/>
        <pc:sldMkLst>
          <pc:docMk/>
          <pc:sldMk cId="1730849205" sldId="421"/>
        </pc:sldMkLst>
        <pc:spChg chg="mod">
          <ac:chgData name="Aaron Hsu" userId="0cffdb1c3a2f95f6" providerId="LiveId" clId="{9E082AFF-A207-43AD-B66F-38228E08D467}" dt="2019-09-08T15:46:30.545" v="64" actId="403"/>
          <ac:spMkLst>
            <pc:docMk/>
            <pc:sldMk cId="1730849205" sldId="421"/>
            <ac:spMk id="2" creationId="{F5A751A0-4B7D-4174-8888-E686F75CD87F}"/>
          </ac:spMkLst>
        </pc:spChg>
      </pc:sldChg>
      <pc:sldChg chg="modSp add">
        <pc:chgData name="Aaron Hsu" userId="0cffdb1c3a2f95f6" providerId="LiveId" clId="{9E082AFF-A207-43AD-B66F-38228E08D467}" dt="2019-09-09T08:29:52.131" v="745" actId="404"/>
        <pc:sldMkLst>
          <pc:docMk/>
          <pc:sldMk cId="3121542516" sldId="422"/>
        </pc:sldMkLst>
        <pc:spChg chg="mod">
          <ac:chgData name="Aaron Hsu" userId="0cffdb1c3a2f95f6" providerId="LiveId" clId="{9E082AFF-A207-43AD-B66F-38228E08D467}" dt="2019-09-09T08:29:52.131" v="745" actId="404"/>
          <ac:spMkLst>
            <pc:docMk/>
            <pc:sldMk cId="3121542516" sldId="422"/>
            <ac:spMk id="2" creationId="{F5A751A0-4B7D-4174-8888-E686F75CD87F}"/>
          </ac:spMkLst>
        </pc:spChg>
      </pc:sldChg>
      <pc:sldChg chg="modSp add">
        <pc:chgData name="Aaron Hsu" userId="0cffdb1c3a2f95f6" providerId="LiveId" clId="{9E082AFF-A207-43AD-B66F-38228E08D467}" dt="2019-09-09T08:33:02.560" v="781" actId="403"/>
        <pc:sldMkLst>
          <pc:docMk/>
          <pc:sldMk cId="251343321" sldId="423"/>
        </pc:sldMkLst>
        <pc:spChg chg="mod">
          <ac:chgData name="Aaron Hsu" userId="0cffdb1c3a2f95f6" providerId="LiveId" clId="{9E082AFF-A207-43AD-B66F-38228E08D467}" dt="2019-09-09T08:33:02.560" v="781" actId="403"/>
          <ac:spMkLst>
            <pc:docMk/>
            <pc:sldMk cId="251343321" sldId="423"/>
            <ac:spMk id="2" creationId="{F5A751A0-4B7D-4174-8888-E686F75CD87F}"/>
          </ac:spMkLst>
        </pc:spChg>
      </pc:sldChg>
      <pc:sldChg chg="modSp add ord">
        <pc:chgData name="Aaron Hsu" userId="0cffdb1c3a2f95f6" providerId="LiveId" clId="{9E082AFF-A207-43AD-B66F-38228E08D467}" dt="2019-09-09T08:22:07.241" v="694" actId="403"/>
        <pc:sldMkLst>
          <pc:docMk/>
          <pc:sldMk cId="2531467429" sldId="424"/>
        </pc:sldMkLst>
        <pc:spChg chg="mod">
          <ac:chgData name="Aaron Hsu" userId="0cffdb1c3a2f95f6" providerId="LiveId" clId="{9E082AFF-A207-43AD-B66F-38228E08D467}" dt="2019-09-09T08:22:07.241" v="694" actId="403"/>
          <ac:spMkLst>
            <pc:docMk/>
            <pc:sldMk cId="2531467429" sldId="424"/>
            <ac:spMk id="2" creationId="{F5A751A0-4B7D-4174-8888-E686F75CD87F}"/>
          </ac:spMkLst>
        </pc:spChg>
      </pc:sldChg>
      <pc:sldChg chg="modSp add">
        <pc:chgData name="Aaron Hsu" userId="0cffdb1c3a2f95f6" providerId="LiveId" clId="{9E082AFF-A207-43AD-B66F-38228E08D467}" dt="2019-09-09T08:21:45.784" v="690" actId="403"/>
        <pc:sldMkLst>
          <pc:docMk/>
          <pc:sldMk cId="2791320285" sldId="425"/>
        </pc:sldMkLst>
        <pc:spChg chg="mod">
          <ac:chgData name="Aaron Hsu" userId="0cffdb1c3a2f95f6" providerId="LiveId" clId="{9E082AFF-A207-43AD-B66F-38228E08D467}" dt="2019-09-09T08:21:45.784" v="690" actId="403"/>
          <ac:spMkLst>
            <pc:docMk/>
            <pc:sldMk cId="2791320285" sldId="425"/>
            <ac:spMk id="2" creationId="{F5A751A0-4B7D-4174-8888-E686F75CD87F}"/>
          </ac:spMkLst>
        </pc:spChg>
      </pc:sldChg>
      <pc:sldChg chg="modSp add">
        <pc:chgData name="Aaron Hsu" userId="0cffdb1c3a2f95f6" providerId="LiveId" clId="{9E082AFF-A207-43AD-B66F-38228E08D467}" dt="2019-09-09T08:21:56.336" v="692" actId="403"/>
        <pc:sldMkLst>
          <pc:docMk/>
          <pc:sldMk cId="659366599" sldId="426"/>
        </pc:sldMkLst>
        <pc:spChg chg="mod">
          <ac:chgData name="Aaron Hsu" userId="0cffdb1c3a2f95f6" providerId="LiveId" clId="{9E082AFF-A207-43AD-B66F-38228E08D467}" dt="2019-09-09T08:21:56.336" v="692" actId="403"/>
          <ac:spMkLst>
            <pc:docMk/>
            <pc:sldMk cId="659366599" sldId="426"/>
            <ac:spMk id="2" creationId="{F5A751A0-4B7D-4174-8888-E686F75CD87F}"/>
          </ac:spMkLst>
        </pc:spChg>
      </pc:sldChg>
      <pc:sldChg chg="modSp add ord">
        <pc:chgData name="Aaron Hsu" userId="0cffdb1c3a2f95f6" providerId="LiveId" clId="{9E082AFF-A207-43AD-B66F-38228E08D467}" dt="2019-09-09T08:21:36.171" v="689" actId="403"/>
        <pc:sldMkLst>
          <pc:docMk/>
          <pc:sldMk cId="2733389598" sldId="427"/>
        </pc:sldMkLst>
        <pc:spChg chg="mod">
          <ac:chgData name="Aaron Hsu" userId="0cffdb1c3a2f95f6" providerId="LiveId" clId="{9E082AFF-A207-43AD-B66F-38228E08D467}" dt="2019-09-09T08:21:36.171" v="689" actId="403"/>
          <ac:spMkLst>
            <pc:docMk/>
            <pc:sldMk cId="2733389598" sldId="427"/>
            <ac:spMk id="2" creationId="{F5A751A0-4B7D-4174-8888-E686F75CD87F}"/>
          </ac:spMkLst>
        </pc:spChg>
      </pc:sldChg>
      <pc:sldChg chg="modSp add ord">
        <pc:chgData name="Aaron Hsu" userId="0cffdb1c3a2f95f6" providerId="LiveId" clId="{9E082AFF-A207-43AD-B66F-38228E08D467}" dt="2019-09-09T08:21:14.377" v="686" actId="403"/>
        <pc:sldMkLst>
          <pc:docMk/>
          <pc:sldMk cId="4212725353" sldId="428"/>
        </pc:sldMkLst>
        <pc:spChg chg="mod">
          <ac:chgData name="Aaron Hsu" userId="0cffdb1c3a2f95f6" providerId="LiveId" clId="{9E082AFF-A207-43AD-B66F-38228E08D467}" dt="2019-09-09T08:21:14.377" v="686" actId="403"/>
          <ac:spMkLst>
            <pc:docMk/>
            <pc:sldMk cId="4212725353" sldId="428"/>
            <ac:spMk id="2" creationId="{F5A751A0-4B7D-4174-8888-E686F75CD87F}"/>
          </ac:spMkLst>
        </pc:spChg>
      </pc:sldChg>
      <pc:sldChg chg="modSp add ord">
        <pc:chgData name="Aaron Hsu" userId="0cffdb1c3a2f95f6" providerId="LiveId" clId="{9E082AFF-A207-43AD-B66F-38228E08D467}" dt="2019-09-09T08:33:25.810" v="788" actId="403"/>
        <pc:sldMkLst>
          <pc:docMk/>
          <pc:sldMk cId="2185192507" sldId="429"/>
        </pc:sldMkLst>
        <pc:spChg chg="mod">
          <ac:chgData name="Aaron Hsu" userId="0cffdb1c3a2f95f6" providerId="LiveId" clId="{9E082AFF-A207-43AD-B66F-38228E08D467}" dt="2019-09-09T08:33:25.810" v="788" actId="403"/>
          <ac:spMkLst>
            <pc:docMk/>
            <pc:sldMk cId="2185192507" sldId="429"/>
            <ac:spMk id="2" creationId="{F5A751A0-4B7D-4174-8888-E686F75CD87F}"/>
          </ac:spMkLst>
        </pc:spChg>
      </pc:sldChg>
      <pc:sldChg chg="modSp add ord">
        <pc:chgData name="Aaron Hsu" userId="0cffdb1c3a2f95f6" providerId="LiveId" clId="{9E082AFF-A207-43AD-B66F-38228E08D467}" dt="2019-09-09T08:33:21.723" v="785" actId="404"/>
        <pc:sldMkLst>
          <pc:docMk/>
          <pc:sldMk cId="2055944733" sldId="430"/>
        </pc:sldMkLst>
        <pc:spChg chg="mod">
          <ac:chgData name="Aaron Hsu" userId="0cffdb1c3a2f95f6" providerId="LiveId" clId="{9E082AFF-A207-43AD-B66F-38228E08D467}" dt="2019-09-09T08:33:21.723" v="785" actId="404"/>
          <ac:spMkLst>
            <pc:docMk/>
            <pc:sldMk cId="2055944733" sldId="430"/>
            <ac:spMk id="2" creationId="{F5A751A0-4B7D-4174-8888-E686F75CD87F}"/>
          </ac:spMkLst>
        </pc:spChg>
      </pc:sldChg>
      <pc:sldChg chg="modSp add ord">
        <pc:chgData name="Aaron Hsu" userId="0cffdb1c3a2f95f6" providerId="LiveId" clId="{9E082AFF-A207-43AD-B66F-38228E08D467}" dt="2019-09-09T08:21:28.150" v="688" actId="403"/>
        <pc:sldMkLst>
          <pc:docMk/>
          <pc:sldMk cId="3248552902" sldId="431"/>
        </pc:sldMkLst>
        <pc:spChg chg="mod">
          <ac:chgData name="Aaron Hsu" userId="0cffdb1c3a2f95f6" providerId="LiveId" clId="{9E082AFF-A207-43AD-B66F-38228E08D467}" dt="2019-09-09T08:21:28.150" v="688" actId="403"/>
          <ac:spMkLst>
            <pc:docMk/>
            <pc:sldMk cId="3248552902" sldId="431"/>
            <ac:spMk id="2" creationId="{F5A751A0-4B7D-4174-8888-E686F75CD87F}"/>
          </ac:spMkLst>
        </pc:spChg>
      </pc:sldChg>
      <pc:sldChg chg="modSp add">
        <pc:chgData name="Aaron Hsu" userId="0cffdb1c3a2f95f6" providerId="LiveId" clId="{9E082AFF-A207-43AD-B66F-38228E08D467}" dt="2019-09-09T08:22:18.105" v="698" actId="403"/>
        <pc:sldMkLst>
          <pc:docMk/>
          <pc:sldMk cId="966443657" sldId="432"/>
        </pc:sldMkLst>
        <pc:spChg chg="mod">
          <ac:chgData name="Aaron Hsu" userId="0cffdb1c3a2f95f6" providerId="LiveId" clId="{9E082AFF-A207-43AD-B66F-38228E08D467}" dt="2019-09-09T08:22:18.105" v="698" actId="403"/>
          <ac:spMkLst>
            <pc:docMk/>
            <pc:sldMk cId="966443657" sldId="432"/>
            <ac:spMk id="2" creationId="{F5A751A0-4B7D-4174-8888-E686F75CD87F}"/>
          </ac:spMkLst>
        </pc:spChg>
      </pc:sldChg>
      <pc:sldChg chg="modSp add">
        <pc:chgData name="Aaron Hsu" userId="0cffdb1c3a2f95f6" providerId="LiveId" clId="{9E082AFF-A207-43AD-B66F-38228E08D467}" dt="2019-09-09T08:22:31.453" v="703" actId="404"/>
        <pc:sldMkLst>
          <pc:docMk/>
          <pc:sldMk cId="3079206176" sldId="433"/>
        </pc:sldMkLst>
        <pc:spChg chg="mod">
          <ac:chgData name="Aaron Hsu" userId="0cffdb1c3a2f95f6" providerId="LiveId" clId="{9E082AFF-A207-43AD-B66F-38228E08D467}" dt="2019-09-09T08:22:31.453" v="703" actId="404"/>
          <ac:spMkLst>
            <pc:docMk/>
            <pc:sldMk cId="3079206176" sldId="433"/>
            <ac:spMk id="2" creationId="{F5A751A0-4B7D-4174-8888-E686F75CD87F}"/>
          </ac:spMkLst>
        </pc:spChg>
      </pc:sldChg>
      <pc:sldChg chg="modSp add">
        <pc:chgData name="Aaron Hsu" userId="0cffdb1c3a2f95f6" providerId="LiveId" clId="{9E082AFF-A207-43AD-B66F-38228E08D467}" dt="2019-09-09T08:20:59.546" v="685" actId="403"/>
        <pc:sldMkLst>
          <pc:docMk/>
          <pc:sldMk cId="518271366" sldId="434"/>
        </pc:sldMkLst>
        <pc:spChg chg="mod">
          <ac:chgData name="Aaron Hsu" userId="0cffdb1c3a2f95f6" providerId="LiveId" clId="{9E082AFF-A207-43AD-B66F-38228E08D467}" dt="2019-09-09T08:20:59.546" v="685" actId="403"/>
          <ac:spMkLst>
            <pc:docMk/>
            <pc:sldMk cId="518271366" sldId="434"/>
            <ac:spMk id="2" creationId="{F5A751A0-4B7D-4174-8888-E686F75CD87F}"/>
          </ac:spMkLst>
        </pc:spChg>
      </pc:sldChg>
      <pc:sldChg chg="modSp add ord">
        <pc:chgData name="Aaron Hsu" userId="0cffdb1c3a2f95f6" providerId="LiveId" clId="{9E082AFF-A207-43AD-B66F-38228E08D467}" dt="2019-09-09T11:20:25.120" v="910"/>
        <pc:sldMkLst>
          <pc:docMk/>
          <pc:sldMk cId="4067896374" sldId="435"/>
        </pc:sldMkLst>
        <pc:spChg chg="mod">
          <ac:chgData name="Aaron Hsu" userId="0cffdb1c3a2f95f6" providerId="LiveId" clId="{9E082AFF-A207-43AD-B66F-38228E08D467}" dt="2019-09-09T09:19:12.876" v="903" actId="20577"/>
          <ac:spMkLst>
            <pc:docMk/>
            <pc:sldMk cId="4067896374" sldId="435"/>
            <ac:spMk id="2" creationId="{F5A751A0-4B7D-4174-8888-E686F75CD87F}"/>
          </ac:spMkLst>
        </pc:spChg>
      </pc:sldChg>
      <pc:sldChg chg="modSp add">
        <pc:chgData name="Aaron Hsu" userId="0cffdb1c3a2f95f6" providerId="LiveId" clId="{9E082AFF-A207-43AD-B66F-38228E08D467}" dt="2019-09-09T09:20:14.642" v="906" actId="20577"/>
        <pc:sldMkLst>
          <pc:docMk/>
          <pc:sldMk cId="766551321" sldId="436"/>
        </pc:sldMkLst>
        <pc:spChg chg="mod">
          <ac:chgData name="Aaron Hsu" userId="0cffdb1c3a2f95f6" providerId="LiveId" clId="{9E082AFF-A207-43AD-B66F-38228E08D467}" dt="2019-09-09T09:20:14.642" v="906" actId="20577"/>
          <ac:spMkLst>
            <pc:docMk/>
            <pc:sldMk cId="766551321" sldId="436"/>
            <ac:spMk id="2" creationId="{F5A751A0-4B7D-4174-8888-E686F75CD87F}"/>
          </ac:spMkLst>
        </pc:spChg>
      </pc:sldChg>
      <pc:sldChg chg="add del">
        <pc:chgData name="Aaron Hsu" userId="0cffdb1c3a2f95f6" providerId="LiveId" clId="{9E082AFF-A207-43AD-B66F-38228E08D467}" dt="2019-09-09T08:18:56.400" v="658" actId="2696"/>
        <pc:sldMkLst>
          <pc:docMk/>
          <pc:sldMk cId="2284787494" sldId="436"/>
        </pc:sldMkLst>
      </pc:sldChg>
      <pc:sldChg chg="addSp modSp add">
        <pc:chgData name="Aaron Hsu" userId="0cffdb1c3a2f95f6" providerId="LiveId" clId="{9E082AFF-A207-43AD-B66F-38228E08D467}" dt="2019-09-09T08:20:29.126" v="681"/>
        <pc:sldMkLst>
          <pc:docMk/>
          <pc:sldMk cId="3352336813" sldId="437"/>
        </pc:sldMkLst>
        <pc:spChg chg="mod">
          <ac:chgData name="Aaron Hsu" userId="0cffdb1c3a2f95f6" providerId="LiveId" clId="{9E082AFF-A207-43AD-B66F-38228E08D467}" dt="2019-09-09T08:19:57.028" v="672" actId="20577"/>
          <ac:spMkLst>
            <pc:docMk/>
            <pc:sldMk cId="3352336813" sldId="437"/>
            <ac:spMk id="2" creationId="{F5A751A0-4B7D-4174-8888-E686F75CD87F}"/>
          </ac:spMkLst>
        </pc:spChg>
        <pc:picChg chg="add mod">
          <ac:chgData name="Aaron Hsu" userId="0cffdb1c3a2f95f6" providerId="LiveId" clId="{9E082AFF-A207-43AD-B66F-38228E08D467}" dt="2019-09-09T08:20:29.126" v="681"/>
          <ac:picMkLst>
            <pc:docMk/>
            <pc:sldMk cId="3352336813" sldId="437"/>
            <ac:picMk id="4" creationId="{552084EC-AA15-450D-A6FC-278312A5FF6F}"/>
          </ac:picMkLst>
        </pc:picChg>
      </pc:sldChg>
      <pc:sldChg chg="addSp delSp modSp add">
        <pc:chgData name="Aaron Hsu" userId="0cffdb1c3a2f95f6" providerId="LiveId" clId="{9E082AFF-A207-43AD-B66F-38228E08D467}" dt="2019-09-09T08:20:29.126" v="681"/>
        <pc:sldMkLst>
          <pc:docMk/>
          <pc:sldMk cId="3244447087" sldId="438"/>
        </pc:sldMkLst>
        <pc:picChg chg="del">
          <ac:chgData name="Aaron Hsu" userId="0cffdb1c3a2f95f6" providerId="LiveId" clId="{9E082AFF-A207-43AD-B66F-38228E08D467}" dt="2019-09-09T08:20:14.740" v="677" actId="478"/>
          <ac:picMkLst>
            <pc:docMk/>
            <pc:sldMk cId="3244447087" sldId="438"/>
            <ac:picMk id="4" creationId="{552084EC-AA15-450D-A6FC-278312A5FF6F}"/>
          </ac:picMkLst>
        </pc:picChg>
        <pc:picChg chg="add mod">
          <ac:chgData name="Aaron Hsu" userId="0cffdb1c3a2f95f6" providerId="LiveId" clId="{9E082AFF-A207-43AD-B66F-38228E08D467}" dt="2019-09-09T08:20:29.126" v="681"/>
          <ac:picMkLst>
            <pc:docMk/>
            <pc:sldMk cId="3244447087" sldId="438"/>
            <ac:picMk id="5" creationId="{41F6940F-AD81-4DB2-A464-91D07B118EB8}"/>
          </ac:picMkLst>
        </pc:picChg>
      </pc:sldChg>
      <pc:sldChg chg="modSp add ord">
        <pc:chgData name="Aaron Hsu" userId="0cffdb1c3a2f95f6" providerId="LiveId" clId="{9E082AFF-A207-43AD-B66F-38228E08D467}" dt="2019-09-09T11:16:52.182" v="907"/>
        <pc:sldMkLst>
          <pc:docMk/>
          <pc:sldMk cId="1484186999" sldId="439"/>
        </pc:sldMkLst>
        <pc:spChg chg="mod">
          <ac:chgData name="Aaron Hsu" userId="0cffdb1c3a2f95f6" providerId="LiveId" clId="{9E082AFF-A207-43AD-B66F-38228E08D467}" dt="2019-09-09T08:44:33.710" v="836" actId="404"/>
          <ac:spMkLst>
            <pc:docMk/>
            <pc:sldMk cId="1484186999" sldId="439"/>
            <ac:spMk id="2" creationId="{F5A751A0-4B7D-4174-8888-E686F75CD87F}"/>
          </ac:spMkLst>
        </pc:spChg>
      </pc:sldChg>
      <pc:sldChg chg="modSp add">
        <pc:chgData name="Aaron Hsu" userId="0cffdb1c3a2f95f6" providerId="LiveId" clId="{9E082AFF-A207-43AD-B66F-38228E08D467}" dt="2019-09-09T08:29:59.529" v="750" actId="403"/>
        <pc:sldMkLst>
          <pc:docMk/>
          <pc:sldMk cId="3192880942" sldId="440"/>
        </pc:sldMkLst>
        <pc:spChg chg="mod">
          <ac:chgData name="Aaron Hsu" userId="0cffdb1c3a2f95f6" providerId="LiveId" clId="{9E082AFF-A207-43AD-B66F-38228E08D467}" dt="2019-09-09T08:29:59.529" v="750" actId="403"/>
          <ac:spMkLst>
            <pc:docMk/>
            <pc:sldMk cId="3192880942" sldId="440"/>
            <ac:spMk id="2" creationId="{F5A751A0-4B7D-4174-8888-E686F75CD87F}"/>
          </ac:spMkLst>
        </pc:spChg>
      </pc:sldChg>
      <pc:sldChg chg="modSp add">
        <pc:chgData name="Aaron Hsu" userId="0cffdb1c3a2f95f6" providerId="LiveId" clId="{9E082AFF-A207-43AD-B66F-38228E08D467}" dt="2019-09-09T08:41:23.040" v="797" actId="403"/>
        <pc:sldMkLst>
          <pc:docMk/>
          <pc:sldMk cId="2200619305" sldId="441"/>
        </pc:sldMkLst>
        <pc:spChg chg="mod">
          <ac:chgData name="Aaron Hsu" userId="0cffdb1c3a2f95f6" providerId="LiveId" clId="{9E082AFF-A207-43AD-B66F-38228E08D467}" dt="2019-09-09T08:41:23.040" v="797" actId="403"/>
          <ac:spMkLst>
            <pc:docMk/>
            <pc:sldMk cId="2200619305" sldId="441"/>
            <ac:spMk id="2" creationId="{F5A751A0-4B7D-4174-8888-E686F75CD87F}"/>
          </ac:spMkLst>
        </pc:spChg>
      </pc:sldChg>
      <pc:sldChg chg="modSp add ord">
        <pc:chgData name="Aaron Hsu" userId="0cffdb1c3a2f95f6" providerId="LiveId" clId="{9E082AFF-A207-43AD-B66F-38228E08D467}" dt="2019-09-09T11:16:54.868" v="908"/>
        <pc:sldMkLst>
          <pc:docMk/>
          <pc:sldMk cId="3731029468" sldId="442"/>
        </pc:sldMkLst>
        <pc:spChg chg="mod">
          <ac:chgData name="Aaron Hsu" userId="0cffdb1c3a2f95f6" providerId="LiveId" clId="{9E082AFF-A207-43AD-B66F-38228E08D467}" dt="2019-09-09T08:44:45.596" v="839" actId="113"/>
          <ac:spMkLst>
            <pc:docMk/>
            <pc:sldMk cId="3731029468" sldId="442"/>
            <ac:spMk id="2" creationId="{F5A751A0-4B7D-4174-8888-E686F75CD87F}"/>
          </ac:spMkLst>
        </pc:spChg>
      </pc:sldChg>
      <pc:sldChg chg="add del">
        <pc:chgData name="Aaron Hsu" userId="0cffdb1c3a2f95f6" providerId="LiveId" clId="{9E082AFF-A207-43AD-B66F-38228E08D467}" dt="2019-09-09T09:17:50.007" v="841"/>
        <pc:sldMkLst>
          <pc:docMk/>
          <pc:sldMk cId="1596177157" sldId="443"/>
        </pc:sldMkLst>
      </pc:sldChg>
      <pc:sldChg chg="add">
        <pc:chgData name="Aaron Hsu" userId="0cffdb1c3a2f95f6" providerId="LiveId" clId="{9E082AFF-A207-43AD-B66F-38228E08D467}" dt="2019-09-09T09:17:55.133" v="842"/>
        <pc:sldMkLst>
          <pc:docMk/>
          <pc:sldMk cId="2449718700" sldId="443"/>
        </pc:sldMkLst>
      </pc:sldChg>
      <pc:sldMasterChg chg="modSp modSldLayout">
        <pc:chgData name="Aaron Hsu" userId="0cffdb1c3a2f95f6" providerId="LiveId" clId="{9E082AFF-A207-43AD-B66F-38228E08D467}" dt="2019-09-09T08:20:29.126" v="681"/>
        <pc:sldMasterMkLst>
          <pc:docMk/>
          <pc:sldMasterMk cId="2436035521" sldId="2147483661"/>
        </pc:sldMasterMkLst>
        <pc:spChg chg="mod">
          <ac:chgData name="Aaron Hsu" userId="0cffdb1c3a2f95f6" providerId="LiveId" clId="{9E082AFF-A207-43AD-B66F-38228E08D467}" dt="2019-09-09T08:20:29.126" v="681"/>
          <ac:spMkLst>
            <pc:docMk/>
            <pc:sldMasterMk cId="2436035521" sldId="2147483661"/>
            <ac:spMk id="2" creationId="{00000000-0000-0000-0000-000000000000}"/>
          </ac:spMkLst>
        </pc:spChg>
        <pc:spChg chg="mod">
          <ac:chgData name="Aaron Hsu" userId="0cffdb1c3a2f95f6" providerId="LiveId" clId="{9E082AFF-A207-43AD-B66F-38228E08D467}" dt="2019-09-09T08:20:29.126" v="681"/>
          <ac:spMkLst>
            <pc:docMk/>
            <pc:sldMasterMk cId="2436035521" sldId="2147483661"/>
            <ac:spMk id="3" creationId="{00000000-0000-0000-0000-000000000000}"/>
          </ac:spMkLst>
        </pc:spChg>
        <pc:spChg chg="mod">
          <ac:chgData name="Aaron Hsu" userId="0cffdb1c3a2f95f6" providerId="LiveId" clId="{9E082AFF-A207-43AD-B66F-38228E08D467}" dt="2019-09-09T08:20:29.126" v="681"/>
          <ac:spMkLst>
            <pc:docMk/>
            <pc:sldMasterMk cId="2436035521" sldId="2147483661"/>
            <ac:spMk id="4" creationId="{00000000-0000-0000-0000-000000000000}"/>
          </ac:spMkLst>
        </pc:spChg>
        <pc:spChg chg="mod">
          <ac:chgData name="Aaron Hsu" userId="0cffdb1c3a2f95f6" providerId="LiveId" clId="{9E082AFF-A207-43AD-B66F-38228E08D467}" dt="2019-09-09T08:20:29.126" v="681"/>
          <ac:spMkLst>
            <pc:docMk/>
            <pc:sldMasterMk cId="2436035521" sldId="2147483661"/>
            <ac:spMk id="5" creationId="{00000000-0000-0000-0000-000000000000}"/>
          </ac:spMkLst>
        </pc:spChg>
        <pc:spChg chg="mod">
          <ac:chgData name="Aaron Hsu" userId="0cffdb1c3a2f95f6" providerId="LiveId" clId="{9E082AFF-A207-43AD-B66F-38228E08D467}" dt="2019-09-09T08:20:29.126" v="681"/>
          <ac:spMkLst>
            <pc:docMk/>
            <pc:sldMasterMk cId="2436035521" sldId="2147483661"/>
            <ac:spMk id="6" creationId="{00000000-0000-0000-0000-000000000000}"/>
          </ac:spMkLst>
        </pc:spChg>
        <pc:sldLayoutChg chg="modSp">
          <pc:chgData name="Aaron Hsu" userId="0cffdb1c3a2f95f6" providerId="LiveId" clId="{9E082AFF-A207-43AD-B66F-38228E08D467}" dt="2019-09-09T08:20:29.126" v="681"/>
          <pc:sldLayoutMkLst>
            <pc:docMk/>
            <pc:sldMasterMk cId="2436035521" sldId="2147483661"/>
            <pc:sldLayoutMk cId="920746316" sldId="2147483662"/>
          </pc:sldLayoutMkLst>
          <pc:spChg chg="mod">
            <ac:chgData name="Aaron Hsu" userId="0cffdb1c3a2f95f6" providerId="LiveId" clId="{9E082AFF-A207-43AD-B66F-38228E08D467}" dt="2019-09-09T08:20:29.126" v="681"/>
            <ac:spMkLst>
              <pc:docMk/>
              <pc:sldMasterMk cId="2436035521" sldId="2147483661"/>
              <pc:sldLayoutMk cId="920746316" sldId="2147483662"/>
              <ac:spMk id="2" creationId="{00000000-0000-0000-0000-000000000000}"/>
            </ac:spMkLst>
          </pc:spChg>
          <pc:spChg chg="mod">
            <ac:chgData name="Aaron Hsu" userId="0cffdb1c3a2f95f6" providerId="LiveId" clId="{9E082AFF-A207-43AD-B66F-38228E08D467}" dt="2019-09-09T08:20:29.126" v="681"/>
            <ac:spMkLst>
              <pc:docMk/>
              <pc:sldMasterMk cId="2436035521" sldId="2147483661"/>
              <pc:sldLayoutMk cId="920746316" sldId="2147483662"/>
              <ac:spMk id="3" creationId="{00000000-0000-0000-0000-000000000000}"/>
            </ac:spMkLst>
          </pc:spChg>
        </pc:sldLayoutChg>
        <pc:sldLayoutChg chg="modSp">
          <pc:chgData name="Aaron Hsu" userId="0cffdb1c3a2f95f6" providerId="LiveId" clId="{9E082AFF-A207-43AD-B66F-38228E08D467}" dt="2019-09-09T08:20:29.126" v="681"/>
          <pc:sldLayoutMkLst>
            <pc:docMk/>
            <pc:sldMasterMk cId="2436035521" sldId="2147483661"/>
            <pc:sldLayoutMk cId="1889057716" sldId="2147483664"/>
          </pc:sldLayoutMkLst>
          <pc:spChg chg="mod">
            <ac:chgData name="Aaron Hsu" userId="0cffdb1c3a2f95f6" providerId="LiveId" clId="{9E082AFF-A207-43AD-B66F-38228E08D467}" dt="2019-09-09T08:20:29.126" v="681"/>
            <ac:spMkLst>
              <pc:docMk/>
              <pc:sldMasterMk cId="2436035521" sldId="2147483661"/>
              <pc:sldLayoutMk cId="1889057716" sldId="2147483664"/>
              <ac:spMk id="2" creationId="{00000000-0000-0000-0000-000000000000}"/>
            </ac:spMkLst>
          </pc:spChg>
          <pc:spChg chg="mod">
            <ac:chgData name="Aaron Hsu" userId="0cffdb1c3a2f95f6" providerId="LiveId" clId="{9E082AFF-A207-43AD-B66F-38228E08D467}" dt="2019-09-09T08:20:29.126" v="681"/>
            <ac:spMkLst>
              <pc:docMk/>
              <pc:sldMasterMk cId="2436035521" sldId="2147483661"/>
              <pc:sldLayoutMk cId="1889057716" sldId="2147483664"/>
              <ac:spMk id="3" creationId="{00000000-0000-0000-0000-000000000000}"/>
            </ac:spMkLst>
          </pc:spChg>
        </pc:sldLayoutChg>
        <pc:sldLayoutChg chg="modSp">
          <pc:chgData name="Aaron Hsu" userId="0cffdb1c3a2f95f6" providerId="LiveId" clId="{9E082AFF-A207-43AD-B66F-38228E08D467}" dt="2019-09-09T08:20:29.126" v="681"/>
          <pc:sldLayoutMkLst>
            <pc:docMk/>
            <pc:sldMasterMk cId="2436035521" sldId="2147483661"/>
            <pc:sldLayoutMk cId="2377115148" sldId="2147483665"/>
          </pc:sldLayoutMkLst>
          <pc:spChg chg="mod">
            <ac:chgData name="Aaron Hsu" userId="0cffdb1c3a2f95f6" providerId="LiveId" clId="{9E082AFF-A207-43AD-B66F-38228E08D467}" dt="2019-09-09T08:20:29.126" v="681"/>
            <ac:spMkLst>
              <pc:docMk/>
              <pc:sldMasterMk cId="2436035521" sldId="2147483661"/>
              <pc:sldLayoutMk cId="2377115148" sldId="2147483665"/>
              <ac:spMk id="3" creationId="{00000000-0000-0000-0000-000000000000}"/>
            </ac:spMkLst>
          </pc:spChg>
          <pc:spChg chg="mod">
            <ac:chgData name="Aaron Hsu" userId="0cffdb1c3a2f95f6" providerId="LiveId" clId="{9E082AFF-A207-43AD-B66F-38228E08D467}" dt="2019-09-09T08:20:29.126" v="681"/>
            <ac:spMkLst>
              <pc:docMk/>
              <pc:sldMasterMk cId="2436035521" sldId="2147483661"/>
              <pc:sldLayoutMk cId="2377115148" sldId="2147483665"/>
              <ac:spMk id="4" creationId="{00000000-0000-0000-0000-000000000000}"/>
            </ac:spMkLst>
          </pc:spChg>
        </pc:sldLayoutChg>
        <pc:sldLayoutChg chg="modSp">
          <pc:chgData name="Aaron Hsu" userId="0cffdb1c3a2f95f6" providerId="LiveId" clId="{9E082AFF-A207-43AD-B66F-38228E08D467}" dt="2019-09-09T08:20:29.126" v="681"/>
          <pc:sldLayoutMkLst>
            <pc:docMk/>
            <pc:sldMasterMk cId="2436035521" sldId="2147483661"/>
            <pc:sldLayoutMk cId="3697379024" sldId="2147483666"/>
          </pc:sldLayoutMkLst>
          <pc:spChg chg="mod">
            <ac:chgData name="Aaron Hsu" userId="0cffdb1c3a2f95f6" providerId="LiveId" clId="{9E082AFF-A207-43AD-B66F-38228E08D467}" dt="2019-09-09T08:20:29.126" v="681"/>
            <ac:spMkLst>
              <pc:docMk/>
              <pc:sldMasterMk cId="2436035521" sldId="2147483661"/>
              <pc:sldLayoutMk cId="3697379024" sldId="2147483666"/>
              <ac:spMk id="2" creationId="{00000000-0000-0000-0000-000000000000}"/>
            </ac:spMkLst>
          </pc:spChg>
          <pc:spChg chg="mod">
            <ac:chgData name="Aaron Hsu" userId="0cffdb1c3a2f95f6" providerId="LiveId" clId="{9E082AFF-A207-43AD-B66F-38228E08D467}" dt="2019-09-09T08:20:29.126" v="681"/>
            <ac:spMkLst>
              <pc:docMk/>
              <pc:sldMasterMk cId="2436035521" sldId="2147483661"/>
              <pc:sldLayoutMk cId="3697379024" sldId="2147483666"/>
              <ac:spMk id="3" creationId="{00000000-0000-0000-0000-000000000000}"/>
            </ac:spMkLst>
          </pc:spChg>
          <pc:spChg chg="mod">
            <ac:chgData name="Aaron Hsu" userId="0cffdb1c3a2f95f6" providerId="LiveId" clId="{9E082AFF-A207-43AD-B66F-38228E08D467}" dt="2019-09-09T08:20:29.126" v="681"/>
            <ac:spMkLst>
              <pc:docMk/>
              <pc:sldMasterMk cId="2436035521" sldId="2147483661"/>
              <pc:sldLayoutMk cId="3697379024" sldId="2147483666"/>
              <ac:spMk id="4" creationId="{00000000-0000-0000-0000-000000000000}"/>
            </ac:spMkLst>
          </pc:spChg>
          <pc:spChg chg="mod">
            <ac:chgData name="Aaron Hsu" userId="0cffdb1c3a2f95f6" providerId="LiveId" clId="{9E082AFF-A207-43AD-B66F-38228E08D467}" dt="2019-09-09T08:20:29.126" v="681"/>
            <ac:spMkLst>
              <pc:docMk/>
              <pc:sldMasterMk cId="2436035521" sldId="2147483661"/>
              <pc:sldLayoutMk cId="3697379024" sldId="2147483666"/>
              <ac:spMk id="5" creationId="{00000000-0000-0000-0000-000000000000}"/>
            </ac:spMkLst>
          </pc:spChg>
          <pc:spChg chg="mod">
            <ac:chgData name="Aaron Hsu" userId="0cffdb1c3a2f95f6" providerId="LiveId" clId="{9E082AFF-A207-43AD-B66F-38228E08D467}" dt="2019-09-09T08:20:29.126" v="681"/>
            <ac:spMkLst>
              <pc:docMk/>
              <pc:sldMasterMk cId="2436035521" sldId="2147483661"/>
              <pc:sldLayoutMk cId="3697379024" sldId="2147483666"/>
              <ac:spMk id="6" creationId="{00000000-0000-0000-0000-000000000000}"/>
            </ac:spMkLst>
          </pc:spChg>
        </pc:sldLayoutChg>
        <pc:sldLayoutChg chg="modSp">
          <pc:chgData name="Aaron Hsu" userId="0cffdb1c3a2f95f6" providerId="LiveId" clId="{9E082AFF-A207-43AD-B66F-38228E08D467}" dt="2019-09-09T08:20:29.126" v="681"/>
          <pc:sldLayoutMkLst>
            <pc:docMk/>
            <pc:sldMasterMk cId="2436035521" sldId="2147483661"/>
            <pc:sldLayoutMk cId="2804891909" sldId="2147483669"/>
          </pc:sldLayoutMkLst>
          <pc:spChg chg="mod">
            <ac:chgData name="Aaron Hsu" userId="0cffdb1c3a2f95f6" providerId="LiveId" clId="{9E082AFF-A207-43AD-B66F-38228E08D467}" dt="2019-09-09T08:20:29.126" v="681"/>
            <ac:spMkLst>
              <pc:docMk/>
              <pc:sldMasterMk cId="2436035521" sldId="2147483661"/>
              <pc:sldLayoutMk cId="2804891909" sldId="2147483669"/>
              <ac:spMk id="2" creationId="{00000000-0000-0000-0000-000000000000}"/>
            </ac:spMkLst>
          </pc:spChg>
          <pc:spChg chg="mod">
            <ac:chgData name="Aaron Hsu" userId="0cffdb1c3a2f95f6" providerId="LiveId" clId="{9E082AFF-A207-43AD-B66F-38228E08D467}" dt="2019-09-09T08:20:29.126" v="681"/>
            <ac:spMkLst>
              <pc:docMk/>
              <pc:sldMasterMk cId="2436035521" sldId="2147483661"/>
              <pc:sldLayoutMk cId="2804891909" sldId="2147483669"/>
              <ac:spMk id="3" creationId="{00000000-0000-0000-0000-000000000000}"/>
            </ac:spMkLst>
          </pc:spChg>
          <pc:spChg chg="mod">
            <ac:chgData name="Aaron Hsu" userId="0cffdb1c3a2f95f6" providerId="LiveId" clId="{9E082AFF-A207-43AD-B66F-38228E08D467}" dt="2019-09-09T08:20:29.126" v="681"/>
            <ac:spMkLst>
              <pc:docMk/>
              <pc:sldMasterMk cId="2436035521" sldId="2147483661"/>
              <pc:sldLayoutMk cId="2804891909" sldId="2147483669"/>
              <ac:spMk id="4" creationId="{00000000-0000-0000-0000-000000000000}"/>
            </ac:spMkLst>
          </pc:spChg>
        </pc:sldLayoutChg>
        <pc:sldLayoutChg chg="modSp">
          <pc:chgData name="Aaron Hsu" userId="0cffdb1c3a2f95f6" providerId="LiveId" clId="{9E082AFF-A207-43AD-B66F-38228E08D467}" dt="2019-09-09T08:20:29.126" v="681"/>
          <pc:sldLayoutMkLst>
            <pc:docMk/>
            <pc:sldMasterMk cId="2436035521" sldId="2147483661"/>
            <pc:sldLayoutMk cId="2197932763" sldId="2147483670"/>
          </pc:sldLayoutMkLst>
          <pc:spChg chg="mod">
            <ac:chgData name="Aaron Hsu" userId="0cffdb1c3a2f95f6" providerId="LiveId" clId="{9E082AFF-A207-43AD-B66F-38228E08D467}" dt="2019-09-09T08:20:29.126" v="681"/>
            <ac:spMkLst>
              <pc:docMk/>
              <pc:sldMasterMk cId="2436035521" sldId="2147483661"/>
              <pc:sldLayoutMk cId="2197932763" sldId="2147483670"/>
              <ac:spMk id="2" creationId="{00000000-0000-0000-0000-000000000000}"/>
            </ac:spMkLst>
          </pc:spChg>
          <pc:spChg chg="mod">
            <ac:chgData name="Aaron Hsu" userId="0cffdb1c3a2f95f6" providerId="LiveId" clId="{9E082AFF-A207-43AD-B66F-38228E08D467}" dt="2019-09-09T08:20:29.126" v="681"/>
            <ac:spMkLst>
              <pc:docMk/>
              <pc:sldMasterMk cId="2436035521" sldId="2147483661"/>
              <pc:sldLayoutMk cId="2197932763" sldId="2147483670"/>
              <ac:spMk id="3" creationId="{00000000-0000-0000-0000-000000000000}"/>
            </ac:spMkLst>
          </pc:spChg>
          <pc:spChg chg="mod">
            <ac:chgData name="Aaron Hsu" userId="0cffdb1c3a2f95f6" providerId="LiveId" clId="{9E082AFF-A207-43AD-B66F-38228E08D467}" dt="2019-09-09T08:20:29.126" v="681"/>
            <ac:spMkLst>
              <pc:docMk/>
              <pc:sldMasterMk cId="2436035521" sldId="2147483661"/>
              <pc:sldLayoutMk cId="2197932763" sldId="2147483670"/>
              <ac:spMk id="4" creationId="{00000000-0000-0000-0000-000000000000}"/>
            </ac:spMkLst>
          </pc:spChg>
        </pc:sldLayoutChg>
        <pc:sldLayoutChg chg="modSp">
          <pc:chgData name="Aaron Hsu" userId="0cffdb1c3a2f95f6" providerId="LiveId" clId="{9E082AFF-A207-43AD-B66F-38228E08D467}" dt="2019-09-09T08:20:29.126" v="681"/>
          <pc:sldLayoutMkLst>
            <pc:docMk/>
            <pc:sldMasterMk cId="2436035521" sldId="2147483661"/>
            <pc:sldLayoutMk cId="610723720" sldId="2147483672"/>
          </pc:sldLayoutMkLst>
          <pc:spChg chg="mod">
            <ac:chgData name="Aaron Hsu" userId="0cffdb1c3a2f95f6" providerId="LiveId" clId="{9E082AFF-A207-43AD-B66F-38228E08D467}" dt="2019-09-09T08:20:29.126" v="681"/>
            <ac:spMkLst>
              <pc:docMk/>
              <pc:sldMasterMk cId="2436035521" sldId="2147483661"/>
              <pc:sldLayoutMk cId="610723720" sldId="2147483672"/>
              <ac:spMk id="2" creationId="{00000000-0000-0000-0000-000000000000}"/>
            </ac:spMkLst>
          </pc:spChg>
          <pc:spChg chg="mod">
            <ac:chgData name="Aaron Hsu" userId="0cffdb1c3a2f95f6" providerId="LiveId" clId="{9E082AFF-A207-43AD-B66F-38228E08D467}" dt="2019-09-09T08:20:29.126" v="681"/>
            <ac:spMkLst>
              <pc:docMk/>
              <pc:sldMasterMk cId="2436035521" sldId="2147483661"/>
              <pc:sldLayoutMk cId="610723720" sldId="2147483672"/>
              <ac:spMk id="3" creationId="{00000000-0000-0000-0000-000000000000}"/>
            </ac:spMkLst>
          </pc:spChg>
        </pc:sldLayoutChg>
        <pc:sldLayoutChg chg="modSp">
          <pc:chgData name="Aaron Hsu" userId="0cffdb1c3a2f95f6" providerId="LiveId" clId="{9E082AFF-A207-43AD-B66F-38228E08D467}" dt="2019-09-09T08:20:29.126" v="681"/>
          <pc:sldLayoutMkLst>
            <pc:docMk/>
            <pc:sldMasterMk cId="2436035521" sldId="2147483661"/>
            <pc:sldLayoutMk cId="2922565859" sldId="2147483673"/>
          </pc:sldLayoutMkLst>
          <pc:spChg chg="mod">
            <ac:chgData name="Aaron Hsu" userId="0cffdb1c3a2f95f6" providerId="LiveId" clId="{9E082AFF-A207-43AD-B66F-38228E08D467}" dt="2019-09-09T08:20:29.126" v="681"/>
            <ac:spMkLst>
              <pc:docMk/>
              <pc:sldMasterMk cId="2436035521" sldId="2147483661"/>
              <pc:sldLayoutMk cId="2922565859" sldId="2147483673"/>
              <ac:spMk id="8" creationId="{9C2C6C6D-1091-455E-9A31-9A64EC6682C6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D15E-F328-4BA2-82E8-E6248F599265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917E-6068-402D-9CBE-F7FF06A9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72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D15E-F328-4BA2-82E8-E6248F599265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917E-6068-402D-9CBE-F7FF06A9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5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D15E-F328-4BA2-82E8-E6248F599265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917E-6068-402D-9CBE-F7FF06A9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62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kahash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C2C6C6D-1091-455E-9A31-9A64EC6682C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wrap="square" anchor="ctr" anchorCtr="0">
            <a:normAutofit/>
          </a:bodyPr>
          <a:lstStyle>
            <a:lvl1pPr marL="0" indent="0" algn="ctr">
              <a:buNone/>
              <a:defRPr sz="25800">
                <a:latin typeface="IBM Plex Sans Condensed Thin" panose="020B0206050203000203" pitchFamily="34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dirty="0"/>
              <a:t>Word</a:t>
            </a:r>
          </a:p>
        </p:txBody>
      </p:sp>
    </p:spTree>
    <p:extLst>
      <p:ext uri="{BB962C8B-B14F-4D97-AF65-F5344CB8AC3E}">
        <p14:creationId xmlns:p14="http://schemas.microsoft.com/office/powerpoint/2010/main" val="21113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D15E-F328-4BA2-82E8-E6248F599265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917E-6068-402D-9CBE-F7FF06A9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89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D15E-F328-4BA2-82E8-E6248F599265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917E-6068-402D-9CBE-F7FF06A9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0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D15E-F328-4BA2-82E8-E6248F599265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917E-6068-402D-9CBE-F7FF06A9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049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D15E-F328-4BA2-82E8-E6248F599265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917E-6068-402D-9CBE-F7FF06A9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49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D15E-F328-4BA2-82E8-E6248F599265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917E-6068-402D-9CBE-F7FF06A9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8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D15E-F328-4BA2-82E8-E6248F599265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917E-6068-402D-9CBE-F7FF06A9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05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D15E-F328-4BA2-82E8-E6248F599265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917E-6068-402D-9CBE-F7FF06A9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038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3D15E-F328-4BA2-82E8-E6248F599265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E917E-6068-402D-9CBE-F7FF06A9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0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3D15E-F328-4BA2-82E8-E6248F599265}" type="datetimeFigureOut">
              <a:rPr lang="en-US" smtClean="0"/>
              <a:t>9/9/2019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5E917E-6068-402D-9CBE-F7FF06A9D1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5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A751A0-4B7D-4174-8888-E686F75CD8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6600" dirty="0"/>
              <a:t>Lessons for the Masses from the Trenches of Co-dfns</a:t>
            </a:r>
          </a:p>
        </p:txBody>
      </p:sp>
    </p:spTree>
    <p:extLst>
      <p:ext uri="{BB962C8B-B14F-4D97-AF65-F5344CB8AC3E}">
        <p14:creationId xmlns:p14="http://schemas.microsoft.com/office/powerpoint/2010/main" val="4112647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A751A0-4B7D-4174-8888-E686F75CD8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6600" dirty="0"/>
              <a:t>T-shirt</a:t>
            </a:r>
          </a:p>
        </p:txBody>
      </p:sp>
    </p:spTree>
    <p:extLst>
      <p:ext uri="{BB962C8B-B14F-4D97-AF65-F5344CB8AC3E}">
        <p14:creationId xmlns:p14="http://schemas.microsoft.com/office/powerpoint/2010/main" val="3192880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A751A0-4B7D-4174-8888-E686F75CD8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APL385 Unicode" panose="020B0709000202000203" pitchFamily="49" charset="0"/>
              </a:rPr>
              <a:t> ⍝ A  B  E  F  G  L  M  N  O  P  V  Z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APL385 Unicode" panose="020B0709000202000203" pitchFamily="49" charset="0"/>
              </a:rPr>
              <a:t> ⍝ 0  1  2  3  4  5  6  7  8  9 10 11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APL385 Unicode" panose="020B0709000202000203" pitchFamily="49" charset="0"/>
              </a:rPr>
              <a:t> </a:t>
            </a:r>
            <a:r>
              <a:rPr lang="en-US" sz="2000" dirty="0" err="1">
                <a:latin typeface="APL385 Unicode" panose="020B0709000202000203" pitchFamily="49" charset="0"/>
              </a:rPr>
              <a:t>tt</a:t>
            </a:r>
            <a:r>
              <a:rPr lang="en-US" sz="2000" dirty="0">
                <a:latin typeface="APL385 Unicode" panose="020B0709000202000203" pitchFamily="49" charset="0"/>
              </a:rPr>
              <a:t>←{⍞←'C' ⋄ ((d t k n)exp </a:t>
            </a:r>
            <a:r>
              <a:rPr lang="en-US" sz="2000" dirty="0" err="1">
                <a:latin typeface="APL385 Unicode" panose="020B0709000202000203" pitchFamily="49" charset="0"/>
              </a:rPr>
              <a:t>sym</a:t>
            </a:r>
            <a:r>
              <a:rPr lang="en-US" sz="2000" dirty="0">
                <a:latin typeface="APL385 Unicode" panose="020B0709000202000203" pitchFamily="49" charset="0"/>
              </a:rPr>
              <a:t>)←⍵ ⋄ I←{(⊂⍵)⌷⍺}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APL385 Unicode" panose="020B0709000202000203" pitchFamily="49" charset="0"/>
              </a:rPr>
              <a:t>  </a:t>
            </a:r>
            <a:r>
              <a:rPr lang="en-US" sz="2000" dirty="0" err="1">
                <a:latin typeface="APL385 Unicode" panose="020B0709000202000203" pitchFamily="49" charset="0"/>
              </a:rPr>
              <a:t>r←I</a:t>
            </a:r>
            <a:r>
              <a:rPr lang="en-US" sz="2000" dirty="0">
                <a:latin typeface="APL385 Unicode" panose="020B0709000202000203" pitchFamily="49" charset="0"/>
              </a:rPr>
              <a:t>@{t[⍵]≠3}⍣≡⍨p⊣2{p[⍵]←⍺[⍺⍸⍵]}⌿⊢∘⊂⌸</a:t>
            </a:r>
            <a:r>
              <a:rPr lang="en-US" sz="2000" dirty="0" err="1">
                <a:latin typeface="APL385 Unicode" panose="020B0709000202000203" pitchFamily="49" charset="0"/>
              </a:rPr>
              <a:t>d⊣p</a:t>
            </a:r>
            <a:r>
              <a:rPr lang="en-US" sz="2000" dirty="0">
                <a:latin typeface="APL385 Unicode" panose="020B0709000202000203" pitchFamily="49" charset="0"/>
              </a:rPr>
              <a:t>←⍳≢d                           ⍝ PV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APL385 Unicode" panose="020B0709000202000203" pitchFamily="49" charset="0"/>
              </a:rPr>
              <a:t>  </a:t>
            </a:r>
            <a:r>
              <a:rPr lang="en-US" sz="2000" dirty="0" err="1">
                <a:latin typeface="APL385 Unicode" panose="020B0709000202000203" pitchFamily="49" charset="0"/>
              </a:rPr>
              <a:t>p,←n</a:t>
            </a:r>
            <a:r>
              <a:rPr lang="en-US" sz="2000" dirty="0">
                <a:latin typeface="APL385 Unicode" panose="020B0709000202000203" pitchFamily="49" charset="0"/>
              </a:rPr>
              <a:t>[</a:t>
            </a:r>
            <a:r>
              <a:rPr lang="en-US" sz="2000" dirty="0" err="1">
                <a:latin typeface="APL385 Unicode" panose="020B0709000202000203" pitchFamily="49" charset="0"/>
              </a:rPr>
              <a:t>i</a:t>
            </a:r>
            <a:r>
              <a:rPr lang="en-US" sz="2000" dirty="0">
                <a:latin typeface="APL385 Unicode" panose="020B0709000202000203" pitchFamily="49" charset="0"/>
              </a:rPr>
              <a:t>]←(≢p)+⍳≢</a:t>
            </a:r>
            <a:r>
              <a:rPr lang="en-US" sz="2000" dirty="0" err="1">
                <a:latin typeface="APL385 Unicode" panose="020B0709000202000203" pitchFamily="49" charset="0"/>
              </a:rPr>
              <a:t>i</a:t>
            </a:r>
            <a:r>
              <a:rPr lang="en-US" sz="2000" dirty="0">
                <a:latin typeface="APL385 Unicode" panose="020B0709000202000203" pitchFamily="49" charset="0"/>
              </a:rPr>
              <a:t>←⍸(t=3)∧p≠⍳≢p ⋄ t k n r,←3 1 0(r[</a:t>
            </a:r>
            <a:r>
              <a:rPr lang="en-US" sz="2000" dirty="0" err="1">
                <a:latin typeface="APL385 Unicode" panose="020B0709000202000203" pitchFamily="49" charset="0"/>
              </a:rPr>
              <a:t>i</a:t>
            </a:r>
            <a:r>
              <a:rPr lang="en-US" sz="2000" dirty="0">
                <a:latin typeface="APL385 Unicode" panose="020B0709000202000203" pitchFamily="49" charset="0"/>
              </a:rPr>
              <a:t>])⍴⍨¨≢</a:t>
            </a:r>
            <a:r>
              <a:rPr lang="en-US" sz="2000" dirty="0" err="1">
                <a:latin typeface="APL385 Unicode" panose="020B0709000202000203" pitchFamily="49" charset="0"/>
              </a:rPr>
              <a:t>i</a:t>
            </a:r>
            <a:r>
              <a:rPr lang="en-US" sz="2000" dirty="0">
                <a:latin typeface="APL385 Unicode" panose="020B0709000202000203" pitchFamily="49" charset="0"/>
              </a:rPr>
              <a:t>             ⍝ LF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APL385 Unicode" panose="020B0709000202000203" pitchFamily="49" charset="0"/>
              </a:rPr>
              <a:t>  p r I⍨←⊂n[</a:t>
            </a:r>
            <a:r>
              <a:rPr lang="en-US" sz="2000" dirty="0" err="1">
                <a:latin typeface="APL385 Unicode" panose="020B0709000202000203" pitchFamily="49" charset="0"/>
              </a:rPr>
              <a:t>i</a:t>
            </a:r>
            <a:r>
              <a:rPr lang="en-US" sz="2000" dirty="0">
                <a:latin typeface="APL385 Unicode" panose="020B0709000202000203" pitchFamily="49" charset="0"/>
              </a:rPr>
              <a:t>]@</a:t>
            </a:r>
            <a:r>
              <a:rPr lang="en-US" sz="2000" dirty="0" err="1">
                <a:latin typeface="APL385 Unicode" panose="020B0709000202000203" pitchFamily="49" charset="0"/>
              </a:rPr>
              <a:t>i</a:t>
            </a:r>
            <a:r>
              <a:rPr lang="en-US" sz="2000" dirty="0">
                <a:latin typeface="APL385 Unicode" panose="020B0709000202000203" pitchFamily="49" charset="0"/>
              </a:rPr>
              <a:t>⊢⍳≢p ⋄ t k(⊣@</a:t>
            </a:r>
            <a:r>
              <a:rPr lang="en-US" sz="2000" dirty="0" err="1">
                <a:latin typeface="APL385 Unicode" panose="020B0709000202000203" pitchFamily="49" charset="0"/>
              </a:rPr>
              <a:t>i</a:t>
            </a:r>
            <a:r>
              <a:rPr lang="en-US" sz="2000" dirty="0">
                <a:latin typeface="APL385 Unicode" panose="020B0709000202000203" pitchFamily="49" charset="0"/>
              </a:rPr>
              <a:t>⍨)←10 1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APL385 Unicode" panose="020B0709000202000203" pitchFamily="49" charset="0"/>
              </a:rPr>
              <a:t>  </a:t>
            </a:r>
            <a:r>
              <a:rPr lang="en-US" sz="2000" dirty="0" err="1">
                <a:latin typeface="APL385 Unicode" panose="020B0709000202000203" pitchFamily="49" charset="0"/>
              </a:rPr>
              <a:t>i</a:t>
            </a:r>
            <a:r>
              <a:rPr lang="en-US" sz="2000" dirty="0">
                <a:latin typeface="APL385 Unicode" panose="020B0709000202000203" pitchFamily="49" charset="0"/>
              </a:rPr>
              <a:t>←(⍸(~t∊3 4)∧t[p]=3),{⍵⌿⍨2|⍳≢⍵}⍸t[p]=4 ⋄ p t k n r⌿⍨←⊂m←2@i⊢1⍴⍨≢p     ⍝ WX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APL385 Unicode" panose="020B0709000202000203" pitchFamily="49" charset="0"/>
              </a:rPr>
              <a:t>  p r </a:t>
            </a:r>
            <a:r>
              <a:rPr lang="en-US" sz="2000" dirty="0" err="1">
                <a:latin typeface="APL385 Unicode" panose="020B0709000202000203" pitchFamily="49" charset="0"/>
              </a:rPr>
              <a:t>i</a:t>
            </a:r>
            <a:r>
              <a:rPr lang="en-US" sz="2000" dirty="0">
                <a:latin typeface="APL385 Unicode" panose="020B0709000202000203" pitchFamily="49" charset="0"/>
              </a:rPr>
              <a:t> I⍨←⊂j←(+⍀m)-1 ⋄ </a:t>
            </a:r>
            <a:r>
              <a:rPr lang="en-US" sz="2000" dirty="0" err="1">
                <a:latin typeface="APL385 Unicode" panose="020B0709000202000203" pitchFamily="49" charset="0"/>
              </a:rPr>
              <a:t>n←j</a:t>
            </a:r>
            <a:r>
              <a:rPr lang="en-US" sz="2000" dirty="0">
                <a:latin typeface="APL385 Unicode" panose="020B0709000202000203" pitchFamily="49" charset="0"/>
              </a:rPr>
              <a:t> I@(0≤⊢)n ⋄ p[</a:t>
            </a:r>
            <a:r>
              <a:rPr lang="en-US" sz="2000" dirty="0" err="1">
                <a:latin typeface="APL385 Unicode" panose="020B0709000202000203" pitchFamily="49" charset="0"/>
              </a:rPr>
              <a:t>i</a:t>
            </a:r>
            <a:r>
              <a:rPr lang="en-US" sz="2000" dirty="0">
                <a:latin typeface="APL385 Unicode" panose="020B0709000202000203" pitchFamily="49" charset="0"/>
              </a:rPr>
              <a:t>]←j←i-1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APL385 Unicode" panose="020B0709000202000203" pitchFamily="49" charset="0"/>
              </a:rPr>
              <a:t>  k[j]←-(k[r[j]]=0)∨0@({⊃⌽⍵}⌸p[j])⊢t[j]=1 ⋄ t[j]←2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APL385 Unicode" panose="020B0709000202000203" pitchFamily="49" charset="0"/>
              </a:rPr>
              <a:t>  p[</a:t>
            </a:r>
            <a:r>
              <a:rPr lang="en-US" sz="2000" dirty="0" err="1">
                <a:latin typeface="APL385 Unicode" panose="020B0709000202000203" pitchFamily="49" charset="0"/>
              </a:rPr>
              <a:t>i</a:t>
            </a:r>
            <a:r>
              <a:rPr lang="en-US" sz="2000" dirty="0">
                <a:latin typeface="APL385 Unicode" panose="020B0709000202000203" pitchFamily="49" charset="0"/>
              </a:rPr>
              <a:t>]←p[x←¯1+i←{⍵⌿⍨~2|⍳≢⍵}⍸t[p]=4] ⋄ t[</a:t>
            </a:r>
            <a:r>
              <a:rPr lang="en-US" sz="2000" dirty="0" err="1">
                <a:latin typeface="APL385 Unicode" panose="020B0709000202000203" pitchFamily="49" charset="0"/>
              </a:rPr>
              <a:t>i,x</a:t>
            </a:r>
            <a:r>
              <a:rPr lang="en-US" sz="2000" dirty="0">
                <a:latin typeface="APL385 Unicode" panose="020B0709000202000203" pitchFamily="49" charset="0"/>
              </a:rPr>
              <a:t>]←t[</a:t>
            </a:r>
            <a:r>
              <a:rPr lang="en-US" sz="2000" dirty="0" err="1">
                <a:latin typeface="APL385 Unicode" panose="020B0709000202000203" pitchFamily="49" charset="0"/>
              </a:rPr>
              <a:t>x,i</a:t>
            </a:r>
            <a:r>
              <a:rPr lang="en-US" sz="2000" dirty="0">
                <a:latin typeface="APL385 Unicode" panose="020B0709000202000203" pitchFamily="49" charset="0"/>
              </a:rPr>
              <a:t>] ⋄ k[</a:t>
            </a:r>
            <a:r>
              <a:rPr lang="en-US" sz="2000" dirty="0" err="1">
                <a:latin typeface="APL385 Unicode" panose="020B0709000202000203" pitchFamily="49" charset="0"/>
              </a:rPr>
              <a:t>i,x</a:t>
            </a:r>
            <a:r>
              <a:rPr lang="en-US" sz="2000" dirty="0">
                <a:latin typeface="APL385 Unicode" panose="020B0709000202000203" pitchFamily="49" charset="0"/>
              </a:rPr>
              <a:t>]←k[</a:t>
            </a:r>
            <a:r>
              <a:rPr lang="en-US" sz="2000" dirty="0" err="1">
                <a:latin typeface="APL385 Unicode" panose="020B0709000202000203" pitchFamily="49" charset="0"/>
              </a:rPr>
              <a:t>x,i</a:t>
            </a:r>
            <a:r>
              <a:rPr lang="en-US" sz="2000" dirty="0">
                <a:latin typeface="APL385 Unicode" panose="020B0709000202000203" pitchFamily="49" charset="0"/>
              </a:rPr>
              <a:t>]     ⍝ LG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APL385 Unicode" panose="020B0709000202000203" pitchFamily="49" charset="0"/>
              </a:rPr>
              <a:t>  n[x]←n[</a:t>
            </a:r>
            <a:r>
              <a:rPr lang="en-US" sz="2000" dirty="0" err="1">
                <a:latin typeface="APL385 Unicode" panose="020B0709000202000203" pitchFamily="49" charset="0"/>
              </a:rPr>
              <a:t>i</a:t>
            </a:r>
            <a:r>
              <a:rPr lang="en-US" sz="2000" dirty="0">
                <a:latin typeface="APL385 Unicode" panose="020B0709000202000203" pitchFamily="49" charset="0"/>
              </a:rPr>
              <a:t>] ⋄ p←((</a:t>
            </a:r>
            <a:r>
              <a:rPr lang="en-US" sz="2000" dirty="0" err="1">
                <a:latin typeface="APL385 Unicode" panose="020B0709000202000203" pitchFamily="49" charset="0"/>
              </a:rPr>
              <a:t>x,i</a:t>
            </a:r>
            <a:r>
              <a:rPr lang="en-US" sz="2000" dirty="0">
                <a:latin typeface="APL385 Unicode" panose="020B0709000202000203" pitchFamily="49" charset="0"/>
              </a:rPr>
              <a:t>)@(</a:t>
            </a:r>
            <a:r>
              <a:rPr lang="en-US" sz="2000" dirty="0" err="1">
                <a:latin typeface="APL385 Unicode" panose="020B0709000202000203" pitchFamily="49" charset="0"/>
              </a:rPr>
              <a:t>i,x</a:t>
            </a:r>
            <a:r>
              <a:rPr lang="en-US" sz="2000" dirty="0">
                <a:latin typeface="APL385 Unicode" panose="020B0709000202000203" pitchFamily="49" charset="0"/>
              </a:rPr>
              <a:t>)⊢⍳≢p)[p]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APL385 Unicode" panose="020B0709000202000203" pitchFamily="49" charset="0"/>
              </a:rPr>
              <a:t>  n[p⌿⍨(t[p]=2)∧k[p]=3]+←1                                              ⍝ CI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APL385 Unicode" panose="020B0709000202000203" pitchFamily="49" charset="0"/>
              </a:rPr>
              <a:t>  p[</a:t>
            </a:r>
            <a:r>
              <a:rPr lang="en-US" sz="2000" dirty="0" err="1">
                <a:latin typeface="APL385 Unicode" panose="020B0709000202000203" pitchFamily="49" charset="0"/>
              </a:rPr>
              <a:t>i</a:t>
            </a:r>
            <a:r>
              <a:rPr lang="en-US" sz="2000" dirty="0">
                <a:latin typeface="APL385 Unicode" panose="020B0709000202000203" pitchFamily="49" charset="0"/>
              </a:rPr>
              <a:t>]←p[</a:t>
            </a:r>
            <a:r>
              <a:rPr lang="en-US" sz="2000" dirty="0" err="1">
                <a:latin typeface="APL385 Unicode" panose="020B0709000202000203" pitchFamily="49" charset="0"/>
              </a:rPr>
              <a:t>x←p</a:t>
            </a:r>
            <a:r>
              <a:rPr lang="en-US" sz="2000" dirty="0">
                <a:latin typeface="APL385 Unicode" panose="020B0709000202000203" pitchFamily="49" charset="0"/>
              </a:rPr>
              <a:t> I@{~t[p[⍵]]∊3 4}⍣≡</a:t>
            </a:r>
            <a:r>
              <a:rPr lang="en-US" sz="2000" dirty="0" err="1">
                <a:latin typeface="APL385 Unicode" panose="020B0709000202000203" pitchFamily="49" charset="0"/>
              </a:rPr>
              <a:t>i</a:t>
            </a:r>
            <a:r>
              <a:rPr lang="en-US" sz="2000" dirty="0">
                <a:latin typeface="APL385 Unicode" panose="020B0709000202000203" pitchFamily="49" charset="0"/>
              </a:rPr>
              <a:t>←⍸t∊4,(⍳3),8+⍳3] ⋄ j←(⌽</a:t>
            </a:r>
            <a:r>
              <a:rPr lang="en-US" sz="2000" dirty="0" err="1">
                <a:latin typeface="APL385 Unicode" panose="020B0709000202000203" pitchFamily="49" charset="0"/>
              </a:rPr>
              <a:t>i</a:t>
            </a:r>
            <a:r>
              <a:rPr lang="en-US" sz="2000" dirty="0">
                <a:latin typeface="APL385 Unicode" panose="020B0709000202000203" pitchFamily="49" charset="0"/>
              </a:rPr>
              <a:t>)[⍋⌽x]          ⍝ LX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APL385 Unicode" panose="020B0709000202000203" pitchFamily="49" charset="0"/>
              </a:rPr>
              <a:t>  p t k n r{⍺[⍵]@</a:t>
            </a:r>
            <a:r>
              <a:rPr lang="en-US" sz="2000" dirty="0" err="1">
                <a:latin typeface="APL385 Unicode" panose="020B0709000202000203" pitchFamily="49" charset="0"/>
              </a:rPr>
              <a:t>i</a:t>
            </a:r>
            <a:r>
              <a:rPr lang="en-US" sz="2000" dirty="0">
                <a:latin typeface="APL385 Unicode" panose="020B0709000202000203" pitchFamily="49" charset="0"/>
              </a:rPr>
              <a:t>⊢⍺}←⊂j ⋄ p←(</a:t>
            </a:r>
            <a:r>
              <a:rPr lang="en-US" sz="2000" dirty="0" err="1">
                <a:latin typeface="APL385 Unicode" panose="020B0709000202000203" pitchFamily="49" charset="0"/>
              </a:rPr>
              <a:t>i@j</a:t>
            </a:r>
            <a:r>
              <a:rPr lang="en-US" sz="2000" dirty="0">
                <a:latin typeface="APL385 Unicode" panose="020B0709000202000203" pitchFamily="49" charset="0"/>
              </a:rPr>
              <a:t>⊢⍳≢p)[p]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APL385 Unicode" panose="020B0709000202000203" pitchFamily="49" charset="0"/>
              </a:rPr>
              <a:t>  s←¯1,⍨∊⍳¨n[∪x]←⊢∘≢⌸x←0⌷⍉e←∪I∘⍋⍨</a:t>
            </a:r>
            <a:r>
              <a:rPr lang="en-US" sz="2000" dirty="0" err="1">
                <a:latin typeface="APL385 Unicode" panose="020B0709000202000203" pitchFamily="49" charset="0"/>
              </a:rPr>
              <a:t>rn←r</a:t>
            </a:r>
            <a:r>
              <a:rPr lang="en-US" sz="2000" dirty="0">
                <a:latin typeface="APL385 Unicode" panose="020B0709000202000203" pitchFamily="49" charset="0"/>
              </a:rPr>
              <a:t>[b],⍪n[b←⍸t=1]                     ⍝ SL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APL385 Unicode" panose="020B0709000202000203" pitchFamily="49" charset="0"/>
              </a:rPr>
              <a:t>  d←(≢p)↑d ⋄ d[</a:t>
            </a:r>
            <a:r>
              <a:rPr lang="en-US" sz="2000" dirty="0" err="1">
                <a:latin typeface="APL385 Unicode" panose="020B0709000202000203" pitchFamily="49" charset="0"/>
              </a:rPr>
              <a:t>i</a:t>
            </a:r>
            <a:r>
              <a:rPr lang="en-US" sz="2000" dirty="0">
                <a:latin typeface="APL385 Unicode" panose="020B0709000202000203" pitchFamily="49" charset="0"/>
              </a:rPr>
              <a:t>←⍸t=3]←0 ⋄ _←{</a:t>
            </a:r>
            <a:r>
              <a:rPr lang="en-US" sz="2000" dirty="0" err="1">
                <a:latin typeface="APL385 Unicode" panose="020B0709000202000203" pitchFamily="49" charset="0"/>
              </a:rPr>
              <a:t>z⊣d</a:t>
            </a:r>
            <a:r>
              <a:rPr lang="en-US" sz="2000" dirty="0">
                <a:latin typeface="APL385 Unicode" panose="020B0709000202000203" pitchFamily="49" charset="0"/>
              </a:rPr>
              <a:t>[</a:t>
            </a:r>
            <a:r>
              <a:rPr lang="en-US" sz="2000" dirty="0" err="1">
                <a:latin typeface="APL385 Unicode" panose="020B0709000202000203" pitchFamily="49" charset="0"/>
              </a:rPr>
              <a:t>i</a:t>
            </a:r>
            <a:r>
              <a:rPr lang="en-US" sz="2000" dirty="0">
                <a:latin typeface="APL385 Unicode" panose="020B0709000202000203" pitchFamily="49" charset="0"/>
              </a:rPr>
              <a:t>]+←⍵≠</a:t>
            </a:r>
            <a:r>
              <a:rPr lang="en-US" sz="2000" dirty="0" err="1">
                <a:latin typeface="APL385 Unicode" panose="020B0709000202000203" pitchFamily="49" charset="0"/>
              </a:rPr>
              <a:t>z←r</a:t>
            </a:r>
            <a:r>
              <a:rPr lang="en-US" sz="2000" dirty="0">
                <a:latin typeface="APL385 Unicode" panose="020B0709000202000203" pitchFamily="49" charset="0"/>
              </a:rPr>
              <a:t>[⍵]}⍣≡</a:t>
            </a:r>
            <a:r>
              <a:rPr lang="en-US" sz="2000" dirty="0" err="1">
                <a:latin typeface="APL385 Unicode" panose="020B0709000202000203" pitchFamily="49" charset="0"/>
              </a:rPr>
              <a:t>i</a:t>
            </a:r>
            <a:r>
              <a:rPr lang="en-US" sz="2000" dirty="0">
                <a:latin typeface="APL385 Unicode" panose="020B0709000202000203" pitchFamily="49" charset="0"/>
              </a:rPr>
              <a:t> ⋄ </a:t>
            </a:r>
            <a:r>
              <a:rPr lang="en-US" sz="2000" dirty="0" err="1">
                <a:latin typeface="APL385 Unicode" panose="020B0709000202000203" pitchFamily="49" charset="0"/>
              </a:rPr>
              <a:t>f←d</a:t>
            </a:r>
            <a:r>
              <a:rPr lang="en-US" sz="2000" dirty="0">
                <a:latin typeface="APL385 Unicode" panose="020B0709000202000203" pitchFamily="49" charset="0"/>
              </a:rPr>
              <a:t>[0⌷⍉e],¯1       ⍝ FR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APL385 Unicode" panose="020B0709000202000203" pitchFamily="49" charset="0"/>
              </a:rPr>
              <a:t>  </a:t>
            </a:r>
            <a:r>
              <a:rPr lang="en-US" sz="2000" dirty="0" err="1">
                <a:latin typeface="APL385 Unicode" panose="020B0709000202000203" pitchFamily="49" charset="0"/>
              </a:rPr>
              <a:t>xn←n</a:t>
            </a:r>
            <a:r>
              <a:rPr lang="en-US" sz="2000" dirty="0">
                <a:latin typeface="APL385 Unicode" panose="020B0709000202000203" pitchFamily="49" charset="0"/>
              </a:rPr>
              <a:t>⌿⍨(t=1)∧k[r]=0                                                    ⍝ XN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APL385 Unicode" panose="020B0709000202000203" pitchFamily="49" charset="0"/>
              </a:rPr>
              <a:t>  v←⍸(t=10)∧n&lt;¯4 ⋄ </a:t>
            </a:r>
            <a:r>
              <a:rPr lang="en-US" sz="2000" dirty="0" err="1">
                <a:latin typeface="APL385 Unicode" panose="020B0709000202000203" pitchFamily="49" charset="0"/>
              </a:rPr>
              <a:t>x←n</a:t>
            </a:r>
            <a:r>
              <a:rPr lang="en-US" sz="2000" dirty="0">
                <a:latin typeface="APL385 Unicode" panose="020B0709000202000203" pitchFamily="49" charset="0"/>
              </a:rPr>
              <a:t>[</a:t>
            </a:r>
            <a:r>
              <a:rPr lang="en-US" sz="2000" dirty="0" err="1">
                <a:latin typeface="APL385 Unicode" panose="020B0709000202000203" pitchFamily="49" charset="0"/>
              </a:rPr>
              <a:t>y←v,b</a:t>
            </a:r>
            <a:r>
              <a:rPr lang="en-US" sz="2000" dirty="0">
                <a:latin typeface="APL385 Unicode" panose="020B0709000202000203" pitchFamily="49" charset="0"/>
              </a:rPr>
              <a:t>] ⋄ n[b]←s[</a:t>
            </a:r>
            <a:r>
              <a:rPr lang="en-US" sz="2000" dirty="0" err="1">
                <a:latin typeface="APL385 Unicode" panose="020B0709000202000203" pitchFamily="49" charset="0"/>
              </a:rPr>
              <a:t>e⍳rn</a:t>
            </a:r>
            <a:r>
              <a:rPr lang="en-US" sz="2000" dirty="0">
                <a:latin typeface="APL385 Unicode" panose="020B0709000202000203" pitchFamily="49" charset="0"/>
              </a:rPr>
              <a:t>] ⋄ </a:t>
            </a:r>
            <a:r>
              <a:rPr lang="en-US" sz="2000" dirty="0" err="1">
                <a:latin typeface="APL385 Unicode" panose="020B0709000202000203" pitchFamily="49" charset="0"/>
              </a:rPr>
              <a:t>i</a:t>
            </a:r>
            <a:r>
              <a:rPr lang="en-US" sz="2000" dirty="0">
                <a:latin typeface="APL385 Unicode" panose="020B0709000202000203" pitchFamily="49" charset="0"/>
              </a:rPr>
              <a:t>←(≢x)⍴c←≢e              ⍝ AV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APL385 Unicode" panose="020B0709000202000203" pitchFamily="49" charset="0"/>
              </a:rPr>
              <a:t>  _←{z/⍨c=</a:t>
            </a:r>
            <a:r>
              <a:rPr lang="en-US" sz="2000" dirty="0" err="1">
                <a:latin typeface="APL385 Unicode" panose="020B0709000202000203" pitchFamily="49" charset="0"/>
              </a:rPr>
              <a:t>i</a:t>
            </a:r>
            <a:r>
              <a:rPr lang="en-US" sz="2000" dirty="0">
                <a:latin typeface="APL385 Unicode" panose="020B0709000202000203" pitchFamily="49" charset="0"/>
              </a:rPr>
              <a:t>[1⌷z]←e⍳⍉x I@1⊢z←r I@0⊢⍵}⍣≡(</a:t>
            </a:r>
            <a:r>
              <a:rPr lang="en-US" sz="2000" dirty="0" err="1">
                <a:latin typeface="APL385 Unicode" panose="020B0709000202000203" pitchFamily="49" charset="0"/>
              </a:rPr>
              <a:t>v,r</a:t>
            </a:r>
            <a:r>
              <a:rPr lang="en-US" sz="2000" dirty="0">
                <a:latin typeface="APL385 Unicode" panose="020B0709000202000203" pitchFamily="49" charset="0"/>
              </a:rPr>
              <a:t>[b])⍪⍉⍪⍳≢x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APL385 Unicode" panose="020B0709000202000203" pitchFamily="49" charset="0"/>
              </a:rPr>
              <a:t>  f s←(f s I¨⊂</a:t>
            </a:r>
            <a:r>
              <a:rPr lang="en-US" sz="2000" dirty="0" err="1">
                <a:latin typeface="APL385 Unicode" panose="020B0709000202000203" pitchFamily="49" charset="0"/>
              </a:rPr>
              <a:t>i</a:t>
            </a:r>
            <a:r>
              <a:rPr lang="en-US" sz="2000" dirty="0">
                <a:latin typeface="APL385 Unicode" panose="020B0709000202000203" pitchFamily="49" charset="0"/>
              </a:rPr>
              <a:t>)⊣@y¨⊂¯1⍴⍨≢r ⋄ p t k n f s r d </a:t>
            </a:r>
            <a:r>
              <a:rPr lang="en-US" sz="2000" dirty="0" err="1">
                <a:latin typeface="APL385 Unicode" panose="020B0709000202000203" pitchFamily="49" charset="0"/>
              </a:rPr>
              <a:t>xn</a:t>
            </a:r>
            <a:r>
              <a:rPr lang="en-US" sz="2000" dirty="0">
                <a:latin typeface="APL385 Unicode" panose="020B0709000202000203" pitchFamily="49" charset="0"/>
              </a:rPr>
              <a:t> </a:t>
            </a:r>
            <a:r>
              <a:rPr lang="en-US" sz="2000" dirty="0" err="1">
                <a:latin typeface="APL385 Unicode" panose="020B0709000202000203" pitchFamily="49" charset="0"/>
              </a:rPr>
              <a:t>sym</a:t>
            </a:r>
            <a:r>
              <a:rPr lang="en-US" sz="2000" dirty="0">
                <a:latin typeface="APL385 Unicode" panose="020B0709000202000203" pitchFamily="49" charset="0"/>
              </a:rPr>
              <a:t>}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700" dirty="0">
              <a:latin typeface="APL385 Unicode" panose="020B07090002020002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271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A751A0-4B7D-4174-8888-E686F75CD8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3800" dirty="0"/>
              <a:t>  4,695,803 ++</a:t>
            </a:r>
          </a:p>
          <a:p>
            <a:pPr algn="l"/>
            <a:r>
              <a:rPr lang="en-US" sz="13800" dirty="0"/>
              <a:t>  4,384,445 --</a:t>
            </a:r>
          </a:p>
        </p:txBody>
      </p:sp>
    </p:spTree>
    <p:extLst>
      <p:ext uri="{BB962C8B-B14F-4D97-AF65-F5344CB8AC3E}">
        <p14:creationId xmlns:p14="http://schemas.microsoft.com/office/powerpoint/2010/main" val="4067896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A751A0-4B7D-4174-8888-E686F75CD8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3900" dirty="0"/>
              <a:t>66,000</a:t>
            </a:r>
          </a:p>
        </p:txBody>
      </p:sp>
    </p:spTree>
    <p:extLst>
      <p:ext uri="{BB962C8B-B14F-4D97-AF65-F5344CB8AC3E}">
        <p14:creationId xmlns:p14="http://schemas.microsoft.com/office/powerpoint/2010/main" val="2449718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A751A0-4B7D-4174-8888-E686F75CD8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400" dirty="0"/>
              <a:t>6920</a:t>
            </a:r>
            <a:endParaRPr lang="en-US" sz="23900" dirty="0"/>
          </a:p>
        </p:txBody>
      </p:sp>
    </p:spTree>
    <p:extLst>
      <p:ext uri="{BB962C8B-B14F-4D97-AF65-F5344CB8AC3E}">
        <p14:creationId xmlns:p14="http://schemas.microsoft.com/office/powerpoint/2010/main" val="22006193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A751A0-4B7D-4174-8888-E686F75CD8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400" dirty="0"/>
              <a:t>400+</a:t>
            </a:r>
          </a:p>
        </p:txBody>
      </p:sp>
    </p:spTree>
    <p:extLst>
      <p:ext uri="{BB962C8B-B14F-4D97-AF65-F5344CB8AC3E}">
        <p14:creationId xmlns:p14="http://schemas.microsoft.com/office/powerpoint/2010/main" val="766551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A751A0-4B7D-4174-8888-E686F75CD8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9900" dirty="0"/>
              <a:t>Lessons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51343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A751A0-4B7D-4174-8888-E686F75CD8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Good enough is the enemy of the future.</a:t>
            </a:r>
          </a:p>
        </p:txBody>
      </p:sp>
    </p:spTree>
    <p:extLst>
      <p:ext uri="{BB962C8B-B14F-4D97-AF65-F5344CB8AC3E}">
        <p14:creationId xmlns:p14="http://schemas.microsoft.com/office/powerpoint/2010/main" val="2791320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A751A0-4B7D-4174-8888-E686F75CD8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Simplicity is not optional, nor complexity required.</a:t>
            </a:r>
          </a:p>
        </p:txBody>
      </p:sp>
    </p:spTree>
    <p:extLst>
      <p:ext uri="{BB962C8B-B14F-4D97-AF65-F5344CB8AC3E}">
        <p14:creationId xmlns:p14="http://schemas.microsoft.com/office/powerpoint/2010/main" val="2733389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A751A0-4B7D-4174-8888-E686F75CD8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Speed is not a luxury.</a:t>
            </a:r>
          </a:p>
        </p:txBody>
      </p:sp>
    </p:spTree>
    <p:extLst>
      <p:ext uri="{BB962C8B-B14F-4D97-AF65-F5344CB8AC3E}">
        <p14:creationId xmlns:p14="http://schemas.microsoft.com/office/powerpoint/2010/main" val="2185192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A751A0-4B7D-4174-8888-E686F75CD8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Aaron W. Hsu, Dyalog 2019</a:t>
            </a:r>
          </a:p>
          <a:p>
            <a:r>
              <a:rPr lang="en-US" sz="6000" dirty="0"/>
              <a:t>Elsinore, DK</a:t>
            </a:r>
          </a:p>
        </p:txBody>
      </p:sp>
    </p:spTree>
    <p:extLst>
      <p:ext uri="{BB962C8B-B14F-4D97-AF65-F5344CB8AC3E}">
        <p14:creationId xmlns:p14="http://schemas.microsoft.com/office/powerpoint/2010/main" val="1730849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A751A0-4B7D-4174-8888-E686F75CD8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Manage your memory.</a:t>
            </a:r>
          </a:p>
        </p:txBody>
      </p:sp>
    </p:spTree>
    <p:extLst>
      <p:ext uri="{BB962C8B-B14F-4D97-AF65-F5344CB8AC3E}">
        <p14:creationId xmlns:p14="http://schemas.microsoft.com/office/powerpoint/2010/main" val="2055944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A751A0-4B7D-4174-8888-E686F75CD8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8000" dirty="0"/>
              <a:t>Pointers are the refined sugar of programming.</a:t>
            </a:r>
          </a:p>
        </p:txBody>
      </p:sp>
    </p:spTree>
    <p:extLst>
      <p:ext uri="{BB962C8B-B14F-4D97-AF65-F5344CB8AC3E}">
        <p14:creationId xmlns:p14="http://schemas.microsoft.com/office/powerpoint/2010/main" val="42127253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A751A0-4B7D-4174-8888-E686F75CD8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Prefer parallelism, serialize only at great need.</a:t>
            </a:r>
          </a:p>
        </p:txBody>
      </p:sp>
    </p:spTree>
    <p:extLst>
      <p:ext uri="{BB962C8B-B14F-4D97-AF65-F5344CB8AC3E}">
        <p14:creationId xmlns:p14="http://schemas.microsoft.com/office/powerpoint/2010/main" val="3248552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A751A0-4B7D-4174-8888-E686F75CD8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Value the human, command the machine.</a:t>
            </a:r>
          </a:p>
        </p:txBody>
      </p:sp>
    </p:spTree>
    <p:extLst>
      <p:ext uri="{BB962C8B-B14F-4D97-AF65-F5344CB8AC3E}">
        <p14:creationId xmlns:p14="http://schemas.microsoft.com/office/powerpoint/2010/main" val="6593665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A751A0-4B7D-4174-8888-E686F75CD8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8800" dirty="0"/>
              <a:t>Embrace suffering in ascetical programming.</a:t>
            </a:r>
          </a:p>
        </p:txBody>
      </p:sp>
    </p:spTree>
    <p:extLst>
      <p:ext uri="{BB962C8B-B14F-4D97-AF65-F5344CB8AC3E}">
        <p14:creationId xmlns:p14="http://schemas.microsoft.com/office/powerpoint/2010/main" val="25314674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A751A0-4B7D-4174-8888-E686F75CD8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1500" dirty="0"/>
              <a:t>Competency trumps safety.</a:t>
            </a:r>
          </a:p>
        </p:txBody>
      </p:sp>
    </p:spTree>
    <p:extLst>
      <p:ext uri="{BB962C8B-B14F-4D97-AF65-F5344CB8AC3E}">
        <p14:creationId xmlns:p14="http://schemas.microsoft.com/office/powerpoint/2010/main" val="9664436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A751A0-4B7D-4174-8888-E686F75CD8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Beauty and Truth are intimately connected.</a:t>
            </a:r>
          </a:p>
        </p:txBody>
      </p:sp>
    </p:spTree>
    <p:extLst>
      <p:ext uri="{BB962C8B-B14F-4D97-AF65-F5344CB8AC3E}">
        <p14:creationId xmlns:p14="http://schemas.microsoft.com/office/powerpoint/2010/main" val="30792061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42D863-FB18-45D6-9CBD-EB68A00944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5225" dirty="0"/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788839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A751A0-4B7D-4174-8888-E686F75CD8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Co-dfns, why care?</a:t>
            </a:r>
          </a:p>
        </p:txBody>
      </p:sp>
    </p:spTree>
    <p:extLst>
      <p:ext uri="{BB962C8B-B14F-4D97-AF65-F5344CB8AC3E}">
        <p14:creationId xmlns:p14="http://schemas.microsoft.com/office/powerpoint/2010/main" val="2271063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A751A0-4B7D-4174-8888-E686F75CD8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6600" dirty="0"/>
              <a:t>Impossible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922991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A751A0-4B7D-4174-8888-E686F75CD8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sz="8000" dirty="0"/>
          </a:p>
        </p:txBody>
      </p:sp>
      <p:pic>
        <p:nvPicPr>
          <p:cNvPr id="4" name="Picture 3" descr="A close up of a fence&#10;&#10;Description automatically generated">
            <a:extLst>
              <a:ext uri="{FF2B5EF4-FFF2-40B4-BE49-F238E27FC236}">
                <a16:creationId xmlns:a16="http://schemas.microsoft.com/office/drawing/2014/main" id="{552084EC-AA15-450D-A6FC-278312A5F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79" y="0"/>
            <a:ext cx="91436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336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A751A0-4B7D-4174-8888-E686F75CD8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sz="8000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F6940F-AD81-4DB2-A464-91D07B118E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179" y="0"/>
            <a:ext cx="91436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447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A751A0-4B7D-4174-8888-E686F75CD8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63MB</a:t>
            </a:r>
          </a:p>
        </p:txBody>
      </p:sp>
    </p:spTree>
    <p:extLst>
      <p:ext uri="{BB962C8B-B14F-4D97-AF65-F5344CB8AC3E}">
        <p14:creationId xmlns:p14="http://schemas.microsoft.com/office/powerpoint/2010/main" val="1484186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A751A0-4B7D-4174-8888-E686F75CD8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400" b="1" dirty="0"/>
              <a:t>1.4GB</a:t>
            </a:r>
          </a:p>
        </p:txBody>
      </p:sp>
    </p:spTree>
    <p:extLst>
      <p:ext uri="{BB962C8B-B14F-4D97-AF65-F5344CB8AC3E}">
        <p14:creationId xmlns:p14="http://schemas.microsoft.com/office/powerpoint/2010/main" val="3731029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A751A0-4B7D-4174-8888-E686F75CD8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11500" dirty="0"/>
              <a:t>Software Design</a:t>
            </a:r>
          </a:p>
        </p:txBody>
      </p:sp>
    </p:spTree>
    <p:extLst>
      <p:ext uri="{BB962C8B-B14F-4D97-AF65-F5344CB8AC3E}">
        <p14:creationId xmlns:p14="http://schemas.microsoft.com/office/powerpoint/2010/main" val="3121542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805</Words>
  <Application>Microsoft Office PowerPoint</Application>
  <PresentationFormat>Widescreen</PresentationFormat>
  <Paragraphs>46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APL385 Unicode</vt:lpstr>
      <vt:lpstr>Arial</vt:lpstr>
      <vt:lpstr>Calibri</vt:lpstr>
      <vt:lpstr>Calibri Light</vt:lpstr>
      <vt:lpstr>IBM Plex Sans Condensed Thin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APL Need a Type System?</dc:title>
  <dc:creator>Aaron Hsu</dc:creator>
  <cp:lastModifiedBy>Aaron Hsu</cp:lastModifiedBy>
  <cp:revision>1</cp:revision>
  <dcterms:created xsi:type="dcterms:W3CDTF">2018-12-14T06:28:01Z</dcterms:created>
  <dcterms:modified xsi:type="dcterms:W3CDTF">2019-09-09T11:20:35Z</dcterms:modified>
</cp:coreProperties>
</file>