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300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269" r:id="rId12"/>
    <p:sldId id="303" r:id="rId13"/>
    <p:sldId id="302" r:id="rId14"/>
    <p:sldId id="301" r:id="rId15"/>
    <p:sldId id="270" r:id="rId16"/>
    <p:sldId id="258" r:id="rId17"/>
    <p:sldId id="367" r:id="rId18"/>
    <p:sldId id="271" r:id="rId19"/>
    <p:sldId id="305" r:id="rId20"/>
    <p:sldId id="304" r:id="rId21"/>
    <p:sldId id="272" r:id="rId22"/>
    <p:sldId id="311" r:id="rId23"/>
    <p:sldId id="310" r:id="rId24"/>
    <p:sldId id="309" r:id="rId25"/>
    <p:sldId id="308" r:id="rId26"/>
    <p:sldId id="307" r:id="rId27"/>
    <p:sldId id="306" r:id="rId28"/>
    <p:sldId id="273" r:id="rId29"/>
    <p:sldId id="275" r:id="rId30"/>
    <p:sldId id="276" r:id="rId31"/>
    <p:sldId id="279" r:id="rId32"/>
    <p:sldId id="314" r:id="rId33"/>
    <p:sldId id="313" r:id="rId34"/>
    <p:sldId id="312" r:id="rId35"/>
    <p:sldId id="259" r:id="rId36"/>
    <p:sldId id="321" r:id="rId37"/>
    <p:sldId id="320" r:id="rId38"/>
    <p:sldId id="319" r:id="rId39"/>
    <p:sldId id="318" r:id="rId40"/>
    <p:sldId id="317" r:id="rId41"/>
    <p:sldId id="316" r:id="rId42"/>
    <p:sldId id="315" r:id="rId43"/>
    <p:sldId id="260" r:id="rId44"/>
    <p:sldId id="327" r:id="rId45"/>
    <p:sldId id="325" r:id="rId46"/>
    <p:sldId id="324" r:id="rId47"/>
    <p:sldId id="323" r:id="rId48"/>
    <p:sldId id="322" r:id="rId49"/>
    <p:sldId id="280" r:id="rId50"/>
    <p:sldId id="330" r:id="rId51"/>
    <p:sldId id="329" r:id="rId52"/>
    <p:sldId id="328" r:id="rId53"/>
    <p:sldId id="326" r:id="rId54"/>
    <p:sldId id="261" r:id="rId55"/>
    <p:sldId id="336" r:id="rId56"/>
    <p:sldId id="335" r:id="rId57"/>
    <p:sldId id="334" r:id="rId58"/>
    <p:sldId id="333" r:id="rId59"/>
    <p:sldId id="332" r:id="rId60"/>
    <p:sldId id="331" r:id="rId61"/>
    <p:sldId id="262" r:id="rId62"/>
    <p:sldId id="344" r:id="rId63"/>
    <p:sldId id="343" r:id="rId64"/>
    <p:sldId id="342" r:id="rId65"/>
    <p:sldId id="341" r:id="rId66"/>
    <p:sldId id="340" r:id="rId67"/>
    <p:sldId id="339" r:id="rId68"/>
    <p:sldId id="338" r:id="rId69"/>
    <p:sldId id="337" r:id="rId70"/>
    <p:sldId id="263" r:id="rId71"/>
    <p:sldId id="281" r:id="rId72"/>
    <p:sldId id="346" r:id="rId73"/>
    <p:sldId id="345" r:id="rId74"/>
    <p:sldId id="264" r:id="rId75"/>
    <p:sldId id="348" r:id="rId76"/>
    <p:sldId id="347" r:id="rId77"/>
    <p:sldId id="282" r:id="rId78"/>
    <p:sldId id="353" r:id="rId79"/>
    <p:sldId id="352" r:id="rId80"/>
    <p:sldId id="351" r:id="rId81"/>
    <p:sldId id="350" r:id="rId82"/>
    <p:sldId id="349" r:id="rId83"/>
    <p:sldId id="265" r:id="rId84"/>
    <p:sldId id="357" r:id="rId85"/>
    <p:sldId id="356" r:id="rId86"/>
    <p:sldId id="355" r:id="rId87"/>
    <p:sldId id="354" r:id="rId88"/>
    <p:sldId id="358" r:id="rId89"/>
    <p:sldId id="361" r:id="rId90"/>
    <p:sldId id="360" r:id="rId91"/>
    <p:sldId id="359" r:id="rId92"/>
    <p:sldId id="266" r:id="rId93"/>
    <p:sldId id="267" r:id="rId94"/>
    <p:sldId id="363" r:id="rId95"/>
    <p:sldId id="362" r:id="rId96"/>
    <p:sldId id="277" r:id="rId97"/>
    <p:sldId id="283" r:id="rId98"/>
    <p:sldId id="284" r:id="rId99"/>
    <p:sldId id="286" r:id="rId100"/>
    <p:sldId id="287" r:id="rId101"/>
    <p:sldId id="288" r:id="rId102"/>
    <p:sldId id="289" r:id="rId103"/>
    <p:sldId id="285" r:id="rId104"/>
    <p:sldId id="291" r:id="rId105"/>
    <p:sldId id="366" r:id="rId106"/>
    <p:sldId id="365" r:id="rId107"/>
    <p:sldId id="364" r:id="rId108"/>
    <p:sldId id="290" r:id="rId109"/>
    <p:sldId id="292" r:id="rId1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DF50DA-3F26-41DF-9DB7-7FE786022E0F}" v="64" dt="2024-05-04T08:33:33.3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8DDF50DA-3F26-41DF-9DB7-7FE786022E0F}"/>
    <pc:docChg chg="undo redo custSel addSld delSld modSld sldOrd addMainMaster delMainMaster modMainMaster">
      <pc:chgData name="Aaron Hsu" userId="0cffdb1c3a2f95f6" providerId="LiveId" clId="{8DDF50DA-3F26-41DF-9DB7-7FE786022E0F}" dt="2024-05-07T07:40:30.210" v="11923" actId="20577"/>
      <pc:docMkLst>
        <pc:docMk/>
      </pc:docMkLst>
      <pc:sldChg chg="addSp delSp modSp del mod modClrScheme chgLayout">
        <pc:chgData name="Aaron Hsu" userId="0cffdb1c3a2f95f6" providerId="LiveId" clId="{8DDF50DA-3F26-41DF-9DB7-7FE786022E0F}" dt="2024-05-04T04:17:32.304" v="2253" actId="2696"/>
        <pc:sldMkLst>
          <pc:docMk/>
          <pc:sldMk cId="1510735587" sldId="256"/>
        </pc:sldMkLst>
        <pc:spChg chg="del">
          <ac:chgData name="Aaron Hsu" userId="0cffdb1c3a2f95f6" providerId="LiveId" clId="{8DDF50DA-3F26-41DF-9DB7-7FE786022E0F}" dt="2024-05-04T02:13:25.744" v="142" actId="700"/>
          <ac:spMkLst>
            <pc:docMk/>
            <pc:sldMk cId="1510735587" sldId="256"/>
            <ac:spMk id="2" creationId="{F6B48F3A-96C2-88A0-FFC1-52ABAD951AD7}"/>
          </ac:spMkLst>
        </pc:spChg>
        <pc:spChg chg="del">
          <ac:chgData name="Aaron Hsu" userId="0cffdb1c3a2f95f6" providerId="LiveId" clId="{8DDF50DA-3F26-41DF-9DB7-7FE786022E0F}" dt="2024-05-04T02:13:25.744" v="142" actId="700"/>
          <ac:spMkLst>
            <pc:docMk/>
            <pc:sldMk cId="1510735587" sldId="256"/>
            <ac:spMk id="3" creationId="{EC31F858-77B9-1AEC-1162-850793E6C888}"/>
          </ac:spMkLst>
        </pc:spChg>
        <pc:spChg chg="add del mod ord">
          <ac:chgData name="Aaron Hsu" userId="0cffdb1c3a2f95f6" providerId="LiveId" clId="{8DDF50DA-3F26-41DF-9DB7-7FE786022E0F}" dt="2024-05-04T04:09:02.669" v="1584" actId="20577"/>
          <ac:spMkLst>
            <pc:docMk/>
            <pc:sldMk cId="1510735587" sldId="256"/>
            <ac:spMk id="4" creationId="{F56FD50F-75A8-5B0B-D603-D49272BE9B38}"/>
          </ac:spMkLst>
        </pc:spChg>
        <pc:spChg chg="add mod ord">
          <ac:chgData name="Aaron Hsu" userId="0cffdb1c3a2f95f6" providerId="LiveId" clId="{8DDF50DA-3F26-41DF-9DB7-7FE786022E0F}" dt="2024-05-04T02:19:28.578" v="186"/>
          <ac:spMkLst>
            <pc:docMk/>
            <pc:sldMk cId="1510735587" sldId="256"/>
            <ac:spMk id="5" creationId="{A0E0A1D2-A4C0-945C-8540-90E5676643DE}"/>
          </ac:spMkLst>
        </pc:spChg>
        <pc:spChg chg="add">
          <ac:chgData name="Aaron Hsu" userId="0cffdb1c3a2f95f6" providerId="LiveId" clId="{8DDF50DA-3F26-41DF-9DB7-7FE786022E0F}" dt="2024-05-04T02:19:25.351" v="182"/>
          <ac:spMkLst>
            <pc:docMk/>
            <pc:sldMk cId="1510735587" sldId="256"/>
            <ac:spMk id="6" creationId="{A5BA8CEE-8C84-E397-E173-A3907541C1B3}"/>
          </ac:spMkLst>
        </pc:spChg>
        <pc:spChg chg="add mod">
          <ac:chgData name="Aaron Hsu" userId="0cffdb1c3a2f95f6" providerId="LiveId" clId="{8DDF50DA-3F26-41DF-9DB7-7FE786022E0F}" dt="2024-05-04T02:19:26.418" v="184"/>
          <ac:spMkLst>
            <pc:docMk/>
            <pc:sldMk cId="1510735587" sldId="256"/>
            <ac:spMk id="7" creationId="{AED07C87-00D4-B1B9-23FE-2CAEF7FFDF7D}"/>
          </ac:spMkLst>
        </pc:spChg>
        <pc:spChg chg="add mod">
          <ac:chgData name="Aaron Hsu" userId="0cffdb1c3a2f95f6" providerId="LiveId" clId="{8DDF50DA-3F26-41DF-9DB7-7FE786022E0F}" dt="2024-05-04T02:19:32.081" v="188"/>
          <ac:spMkLst>
            <pc:docMk/>
            <pc:sldMk cId="1510735587" sldId="256"/>
            <ac:spMk id="8" creationId="{223E309A-E718-723D-C426-131D6F13ECE7}"/>
          </ac:spMkLst>
        </pc:spChg>
        <pc:spChg chg="add mod">
          <ac:chgData name="Aaron Hsu" userId="0cffdb1c3a2f95f6" providerId="LiveId" clId="{8DDF50DA-3F26-41DF-9DB7-7FE786022E0F}" dt="2024-05-04T02:20:49.390" v="224"/>
          <ac:spMkLst>
            <pc:docMk/>
            <pc:sldMk cId="1510735587" sldId="256"/>
            <ac:spMk id="9" creationId="{2A070AEA-428E-F1BD-79FA-7EFFF9DDCEE5}"/>
          </ac:spMkLst>
        </pc:spChg>
      </pc:sldChg>
      <pc:sldChg chg="modSp new mod ord">
        <pc:chgData name="Aaron Hsu" userId="0cffdb1c3a2f95f6" providerId="LiveId" clId="{8DDF50DA-3F26-41DF-9DB7-7FE786022E0F}" dt="2024-05-04T03:26:58.932" v="381" actId="20577"/>
        <pc:sldMkLst>
          <pc:docMk/>
          <pc:sldMk cId="3988291141" sldId="257"/>
        </pc:sldMkLst>
        <pc:spChg chg="mod">
          <ac:chgData name="Aaron Hsu" userId="0cffdb1c3a2f95f6" providerId="LiveId" clId="{8DDF50DA-3F26-41DF-9DB7-7FE786022E0F}" dt="2024-05-04T03:26:41.655" v="315" actId="20577"/>
          <ac:spMkLst>
            <pc:docMk/>
            <pc:sldMk cId="3988291141" sldId="257"/>
            <ac:spMk id="2" creationId="{DD490837-70FF-6B74-0EA6-76C47A71E9BD}"/>
          </ac:spMkLst>
        </pc:spChg>
        <pc:spChg chg="mod">
          <ac:chgData name="Aaron Hsu" userId="0cffdb1c3a2f95f6" providerId="LiveId" clId="{8DDF50DA-3F26-41DF-9DB7-7FE786022E0F}" dt="2024-05-04T03:26:58.932" v="381" actId="20577"/>
          <ac:spMkLst>
            <pc:docMk/>
            <pc:sldMk cId="3988291141" sldId="257"/>
            <ac:spMk id="3" creationId="{DFE60F47-E75F-3924-E50E-5DCD6C0672D2}"/>
          </ac:spMkLst>
        </pc:spChg>
      </pc:sldChg>
      <pc:sldChg chg="addSp delSp modSp add mod chgLayout">
        <pc:chgData name="Aaron Hsu" userId="0cffdb1c3a2f95f6" providerId="LiveId" clId="{8DDF50DA-3F26-41DF-9DB7-7FE786022E0F}" dt="2024-05-07T07:05:16.652" v="11826" actId="20577"/>
        <pc:sldMkLst>
          <pc:docMk/>
          <pc:sldMk cId="889157037" sldId="258"/>
        </pc:sldMkLst>
        <pc:spChg chg="add del mod">
          <ac:chgData name="Aaron Hsu" userId="0cffdb1c3a2f95f6" providerId="LiveId" clId="{8DDF50DA-3F26-41DF-9DB7-7FE786022E0F}" dt="2024-05-04T07:18:38.909" v="3838" actId="6264"/>
          <ac:spMkLst>
            <pc:docMk/>
            <pc:sldMk cId="889157037" sldId="258"/>
            <ac:spMk id="2" creationId="{7CCB1913-CAA7-3143-9D3F-A76FC81C9B61}"/>
          </ac:spMkLst>
        </pc:spChg>
        <pc:spChg chg="mod ord">
          <ac:chgData name="Aaron Hsu" userId="0cffdb1c3a2f95f6" providerId="LiveId" clId="{8DDF50DA-3F26-41DF-9DB7-7FE786022E0F}" dt="2024-05-07T07:05:16.652" v="11826" actId="20577"/>
          <ac:spMkLst>
            <pc:docMk/>
            <pc:sldMk cId="889157037" sldId="258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50:15.873" v="11614" actId="20577"/>
        <pc:sldMkLst>
          <pc:docMk/>
          <pc:sldMk cId="1221991621" sldId="259"/>
        </pc:sldMkLst>
        <pc:spChg chg="mod">
          <ac:chgData name="Aaron Hsu" userId="0cffdb1c3a2f95f6" providerId="LiveId" clId="{8DDF50DA-3F26-41DF-9DB7-7FE786022E0F}" dt="2024-05-07T06:50:15.873" v="11614" actId="20577"/>
          <ac:spMkLst>
            <pc:docMk/>
            <pc:sldMk cId="1221991621" sldId="259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53:30.666" v="11699" actId="20577"/>
        <pc:sldMkLst>
          <pc:docMk/>
          <pc:sldMk cId="1195351943" sldId="260"/>
        </pc:sldMkLst>
        <pc:spChg chg="mod">
          <ac:chgData name="Aaron Hsu" userId="0cffdb1c3a2f95f6" providerId="LiveId" clId="{8DDF50DA-3F26-41DF-9DB7-7FE786022E0F}" dt="2024-05-07T06:53:30.666" v="11699" actId="20577"/>
          <ac:spMkLst>
            <pc:docMk/>
            <pc:sldMk cId="1195351943" sldId="260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55:41.735" v="11726" actId="20577"/>
        <pc:sldMkLst>
          <pc:docMk/>
          <pc:sldMk cId="447475319" sldId="261"/>
        </pc:sldMkLst>
        <pc:spChg chg="mod">
          <ac:chgData name="Aaron Hsu" userId="0cffdb1c3a2f95f6" providerId="LiveId" clId="{8DDF50DA-3F26-41DF-9DB7-7FE786022E0F}" dt="2024-05-07T06:55:41.735" v="11726" actId="20577"/>
          <ac:spMkLst>
            <pc:docMk/>
            <pc:sldMk cId="447475319" sldId="261"/>
            <ac:spMk id="4" creationId="{F56FD50F-75A8-5B0B-D603-D49272BE9B38}"/>
          </ac:spMkLst>
        </pc:spChg>
      </pc:sldChg>
      <pc:sldChg chg="addSp modSp add mod">
        <pc:chgData name="Aaron Hsu" userId="0cffdb1c3a2f95f6" providerId="LiveId" clId="{8DDF50DA-3F26-41DF-9DB7-7FE786022E0F}" dt="2024-05-07T06:56:57.350" v="11742" actId="20577"/>
        <pc:sldMkLst>
          <pc:docMk/>
          <pc:sldMk cId="3305586547" sldId="262"/>
        </pc:sldMkLst>
        <pc:spChg chg="add">
          <ac:chgData name="Aaron Hsu" userId="0cffdb1c3a2f95f6" providerId="LiveId" clId="{8DDF50DA-3F26-41DF-9DB7-7FE786022E0F}" dt="2024-05-04T08:33:28.964" v="7830"/>
          <ac:spMkLst>
            <pc:docMk/>
            <pc:sldMk cId="3305586547" sldId="262"/>
            <ac:spMk id="2" creationId="{A772163E-83C1-2D6D-156E-2625D5407434}"/>
          </ac:spMkLst>
        </pc:spChg>
        <pc:spChg chg="mod">
          <ac:chgData name="Aaron Hsu" userId="0cffdb1c3a2f95f6" providerId="LiveId" clId="{8DDF50DA-3F26-41DF-9DB7-7FE786022E0F}" dt="2024-05-07T06:56:57.350" v="11742" actId="20577"/>
          <ac:spMkLst>
            <pc:docMk/>
            <pc:sldMk cId="3305586547" sldId="262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6T09:30:30.665" v="8267" actId="21"/>
        <pc:sldMkLst>
          <pc:docMk/>
          <pc:sldMk cId="3536256277" sldId="263"/>
        </pc:sldMkLst>
        <pc:spChg chg="mod">
          <ac:chgData name="Aaron Hsu" userId="0cffdb1c3a2f95f6" providerId="LiveId" clId="{8DDF50DA-3F26-41DF-9DB7-7FE786022E0F}" dt="2024-05-06T09:30:30.665" v="8267" actId="21"/>
          <ac:spMkLst>
            <pc:docMk/>
            <pc:sldMk cId="3536256277" sldId="263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59:16.361" v="11765" actId="20577"/>
        <pc:sldMkLst>
          <pc:docMk/>
          <pc:sldMk cId="691170379" sldId="264"/>
        </pc:sldMkLst>
        <pc:spChg chg="mod">
          <ac:chgData name="Aaron Hsu" userId="0cffdb1c3a2f95f6" providerId="LiveId" clId="{8DDF50DA-3F26-41DF-9DB7-7FE786022E0F}" dt="2024-05-07T06:59:16.361" v="11765" actId="20577"/>
          <ac:spMkLst>
            <pc:docMk/>
            <pc:sldMk cId="691170379" sldId="264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01:11.016" v="11784" actId="20577"/>
        <pc:sldMkLst>
          <pc:docMk/>
          <pc:sldMk cId="3503725517" sldId="265"/>
        </pc:sldMkLst>
        <pc:spChg chg="mod">
          <ac:chgData name="Aaron Hsu" userId="0cffdb1c3a2f95f6" providerId="LiveId" clId="{8DDF50DA-3F26-41DF-9DB7-7FE786022E0F}" dt="2024-05-07T07:01:11.016" v="11784" actId="20577"/>
          <ac:spMkLst>
            <pc:docMk/>
            <pc:sldMk cId="3503725517" sldId="265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02:14.960" v="11811" actId="20577"/>
        <pc:sldMkLst>
          <pc:docMk/>
          <pc:sldMk cId="3956506950" sldId="266"/>
        </pc:sldMkLst>
        <pc:spChg chg="mod">
          <ac:chgData name="Aaron Hsu" userId="0cffdb1c3a2f95f6" providerId="LiveId" clId="{8DDF50DA-3F26-41DF-9DB7-7FE786022E0F}" dt="2024-05-07T07:02:14.960" v="11811" actId="20577"/>
          <ac:spMkLst>
            <pc:docMk/>
            <pc:sldMk cId="3956506950" sldId="266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03:38.538" v="11818" actId="20577"/>
        <pc:sldMkLst>
          <pc:docMk/>
          <pc:sldMk cId="1554419748" sldId="267"/>
        </pc:sldMkLst>
        <pc:spChg chg="mod">
          <ac:chgData name="Aaron Hsu" userId="0cffdb1c3a2f95f6" providerId="LiveId" clId="{8DDF50DA-3F26-41DF-9DB7-7FE786022E0F}" dt="2024-05-07T07:03:38.538" v="11818" actId="20577"/>
          <ac:spMkLst>
            <pc:docMk/>
            <pc:sldMk cId="1554419748" sldId="267"/>
            <ac:spMk id="4" creationId="{F56FD50F-75A8-5B0B-D603-D49272BE9B38}"/>
          </ac:spMkLst>
        </pc:spChg>
      </pc:sldChg>
      <pc:sldChg chg="addSp delSp modSp add mod chgLayout">
        <pc:chgData name="Aaron Hsu" userId="0cffdb1c3a2f95f6" providerId="LiveId" clId="{8DDF50DA-3F26-41DF-9DB7-7FE786022E0F}" dt="2024-05-07T06:41:49.563" v="11433" actId="20577"/>
        <pc:sldMkLst>
          <pc:docMk/>
          <pc:sldMk cId="3277948008" sldId="268"/>
        </pc:sldMkLst>
        <pc:spChg chg="add del mod">
          <ac:chgData name="Aaron Hsu" userId="0cffdb1c3a2f95f6" providerId="LiveId" clId="{8DDF50DA-3F26-41DF-9DB7-7FE786022E0F}" dt="2024-05-04T07:18:47.313" v="3840" actId="6264"/>
          <ac:spMkLst>
            <pc:docMk/>
            <pc:sldMk cId="3277948008" sldId="268"/>
            <ac:spMk id="2" creationId="{832B7A8A-4426-D695-E287-F36B291ED21F}"/>
          </ac:spMkLst>
        </pc:spChg>
        <pc:spChg chg="mod ord">
          <ac:chgData name="Aaron Hsu" userId="0cffdb1c3a2f95f6" providerId="LiveId" clId="{8DDF50DA-3F26-41DF-9DB7-7FE786022E0F}" dt="2024-05-07T06:41:49.563" v="11433" actId="20577"/>
          <ac:spMkLst>
            <pc:docMk/>
            <pc:sldMk cId="3277948008" sldId="268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43:31.524" v="11440" actId="20577"/>
        <pc:sldMkLst>
          <pc:docMk/>
          <pc:sldMk cId="3722786424" sldId="269"/>
        </pc:sldMkLst>
        <pc:spChg chg="mod">
          <ac:chgData name="Aaron Hsu" userId="0cffdb1c3a2f95f6" providerId="LiveId" clId="{8DDF50DA-3F26-41DF-9DB7-7FE786022E0F}" dt="2024-05-07T06:43:31.524" v="11440" actId="20577"/>
          <ac:spMkLst>
            <pc:docMk/>
            <pc:sldMk cId="3722786424" sldId="269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4T04:20:01.103" v="2388" actId="20577"/>
        <pc:sldMkLst>
          <pc:docMk/>
          <pc:sldMk cId="3997506255" sldId="270"/>
        </pc:sldMkLst>
        <pc:spChg chg="mod">
          <ac:chgData name="Aaron Hsu" userId="0cffdb1c3a2f95f6" providerId="LiveId" clId="{8DDF50DA-3F26-41DF-9DB7-7FE786022E0F}" dt="2024-05-04T04:20:01.103" v="2388" actId="20577"/>
          <ac:spMkLst>
            <pc:docMk/>
            <pc:sldMk cId="3997506255" sldId="270"/>
            <ac:spMk id="4" creationId="{F56FD50F-75A8-5B0B-D603-D49272BE9B38}"/>
          </ac:spMkLst>
        </pc:spChg>
      </pc:sldChg>
      <pc:sldChg chg="modSp add mod chgLayout">
        <pc:chgData name="Aaron Hsu" userId="0cffdb1c3a2f95f6" providerId="LiveId" clId="{8DDF50DA-3F26-41DF-9DB7-7FE786022E0F}" dt="2024-05-07T06:45:31.917" v="11548" actId="20577"/>
        <pc:sldMkLst>
          <pc:docMk/>
          <pc:sldMk cId="3588952473" sldId="271"/>
        </pc:sldMkLst>
        <pc:spChg chg="mod ord">
          <ac:chgData name="Aaron Hsu" userId="0cffdb1c3a2f95f6" providerId="LiveId" clId="{8DDF50DA-3F26-41DF-9DB7-7FE786022E0F}" dt="2024-05-07T06:45:31.917" v="11548" actId="20577"/>
          <ac:spMkLst>
            <pc:docMk/>
            <pc:sldMk cId="3588952473" sldId="271"/>
            <ac:spMk id="4" creationId="{F56FD50F-75A8-5B0B-D603-D49272BE9B38}"/>
          </ac:spMkLst>
        </pc:spChg>
      </pc:sldChg>
      <pc:sldChg chg="addSp modSp add mod ord chgLayout">
        <pc:chgData name="Aaron Hsu" userId="0cffdb1c3a2f95f6" providerId="LiveId" clId="{8DDF50DA-3F26-41DF-9DB7-7FE786022E0F}" dt="2024-05-07T07:25:22.061" v="11860"/>
        <pc:sldMkLst>
          <pc:docMk/>
          <pc:sldMk cId="2500132221" sldId="272"/>
        </pc:sldMkLst>
        <pc:spChg chg="add">
          <ac:chgData name="Aaron Hsu" userId="0cffdb1c3a2f95f6" providerId="LiveId" clId="{8DDF50DA-3F26-41DF-9DB7-7FE786022E0F}" dt="2024-05-04T05:09:19.754" v="3073"/>
          <ac:spMkLst>
            <pc:docMk/>
            <pc:sldMk cId="2500132221" sldId="272"/>
            <ac:spMk id="2" creationId="{EC340CF1-7400-1E9F-C44A-1BB8FC3E20C9}"/>
          </ac:spMkLst>
        </pc:spChg>
        <pc:spChg chg="add">
          <ac:chgData name="Aaron Hsu" userId="0cffdb1c3a2f95f6" providerId="LiveId" clId="{8DDF50DA-3F26-41DF-9DB7-7FE786022E0F}" dt="2024-05-04T05:19:01.080" v="3079"/>
          <ac:spMkLst>
            <pc:docMk/>
            <pc:sldMk cId="2500132221" sldId="272"/>
            <ac:spMk id="3" creationId="{D70C5137-3B60-E672-2011-060A3E14BB18}"/>
          </ac:spMkLst>
        </pc:spChg>
        <pc:spChg chg="mod ord">
          <ac:chgData name="Aaron Hsu" userId="0cffdb1c3a2f95f6" providerId="LiveId" clId="{8DDF50DA-3F26-41DF-9DB7-7FE786022E0F}" dt="2024-05-07T07:25:22.061" v="11860"/>
          <ac:spMkLst>
            <pc:docMk/>
            <pc:sldMk cId="2500132221" sldId="272"/>
            <ac:spMk id="4" creationId="{F56FD50F-75A8-5B0B-D603-D49272BE9B38}"/>
          </ac:spMkLst>
        </pc:spChg>
        <pc:spChg chg="add">
          <ac:chgData name="Aaron Hsu" userId="0cffdb1c3a2f95f6" providerId="LiveId" clId="{8DDF50DA-3F26-41DF-9DB7-7FE786022E0F}" dt="2024-05-04T05:19:09.064" v="3082"/>
          <ac:spMkLst>
            <pc:docMk/>
            <pc:sldMk cId="2500132221" sldId="272"/>
            <ac:spMk id="5" creationId="{7A798892-9177-97FB-8701-B419B0355D22}"/>
          </ac:spMkLst>
        </pc:spChg>
        <pc:spChg chg="add">
          <ac:chgData name="Aaron Hsu" userId="0cffdb1c3a2f95f6" providerId="LiveId" clId="{8DDF50DA-3F26-41DF-9DB7-7FE786022E0F}" dt="2024-05-04T07:15:02.231" v="3818"/>
          <ac:spMkLst>
            <pc:docMk/>
            <pc:sldMk cId="2500132221" sldId="272"/>
            <ac:spMk id="6" creationId="{E2BD1261-2A4B-3AA9-39AE-980646C17424}"/>
          </ac:spMkLst>
        </pc:spChg>
      </pc:sldChg>
      <pc:sldChg chg="addSp modSp add mod">
        <pc:chgData name="Aaron Hsu" userId="0cffdb1c3a2f95f6" providerId="LiveId" clId="{8DDF50DA-3F26-41DF-9DB7-7FE786022E0F}" dt="2024-05-04T08:43:53.839" v="7986" actId="6549"/>
        <pc:sldMkLst>
          <pc:docMk/>
          <pc:sldMk cId="2091162762" sldId="273"/>
        </pc:sldMkLst>
        <pc:spChg chg="add">
          <ac:chgData name="Aaron Hsu" userId="0cffdb1c3a2f95f6" providerId="LiveId" clId="{8DDF50DA-3F26-41DF-9DB7-7FE786022E0F}" dt="2024-05-04T06:56:58.998" v="3332"/>
          <ac:spMkLst>
            <pc:docMk/>
            <pc:sldMk cId="2091162762" sldId="273"/>
            <ac:spMk id="2" creationId="{5DE17006-E640-D2D0-EE84-55179EDC6629}"/>
          </ac:spMkLst>
        </pc:spChg>
        <pc:spChg chg="mod">
          <ac:chgData name="Aaron Hsu" userId="0cffdb1c3a2f95f6" providerId="LiveId" clId="{8DDF50DA-3F26-41DF-9DB7-7FE786022E0F}" dt="2024-05-04T08:43:53.839" v="7986" actId="6549"/>
          <ac:spMkLst>
            <pc:docMk/>
            <pc:sldMk cId="2091162762" sldId="273"/>
            <ac:spMk id="4" creationId="{F56FD50F-75A8-5B0B-D603-D49272BE9B38}"/>
          </ac:spMkLst>
        </pc:spChg>
      </pc:sldChg>
      <pc:sldChg chg="add del">
        <pc:chgData name="Aaron Hsu" userId="0cffdb1c3a2f95f6" providerId="LiveId" clId="{8DDF50DA-3F26-41DF-9DB7-7FE786022E0F}" dt="2024-05-04T06:59:26.951" v="3427" actId="47"/>
        <pc:sldMkLst>
          <pc:docMk/>
          <pc:sldMk cId="3067680569" sldId="274"/>
        </pc:sldMkLst>
      </pc:sldChg>
      <pc:sldChg chg="addSp modSp add mod">
        <pc:chgData name="Aaron Hsu" userId="0cffdb1c3a2f95f6" providerId="LiveId" clId="{8DDF50DA-3F26-41DF-9DB7-7FE786022E0F}" dt="2024-05-04T08:43:59.424" v="7990" actId="6549"/>
        <pc:sldMkLst>
          <pc:docMk/>
          <pc:sldMk cId="1880036486" sldId="275"/>
        </pc:sldMkLst>
        <pc:spChg chg="add">
          <ac:chgData name="Aaron Hsu" userId="0cffdb1c3a2f95f6" providerId="LiveId" clId="{8DDF50DA-3F26-41DF-9DB7-7FE786022E0F}" dt="2024-05-04T07:00:59.614" v="3534"/>
          <ac:spMkLst>
            <pc:docMk/>
            <pc:sldMk cId="1880036486" sldId="275"/>
            <ac:spMk id="2" creationId="{BC7265D4-D810-FEF1-105D-5E4F3B0B44B6}"/>
          </ac:spMkLst>
        </pc:spChg>
        <pc:spChg chg="mod">
          <ac:chgData name="Aaron Hsu" userId="0cffdb1c3a2f95f6" providerId="LiveId" clId="{8DDF50DA-3F26-41DF-9DB7-7FE786022E0F}" dt="2024-05-04T08:43:59.424" v="7990" actId="6549"/>
          <ac:spMkLst>
            <pc:docMk/>
            <pc:sldMk cId="1880036486" sldId="275"/>
            <ac:spMk id="4" creationId="{F56FD50F-75A8-5B0B-D603-D49272BE9B38}"/>
          </ac:spMkLst>
        </pc:spChg>
      </pc:sldChg>
      <pc:sldChg chg="modSp add mod ord">
        <pc:chgData name="Aaron Hsu" userId="0cffdb1c3a2f95f6" providerId="LiveId" clId="{8DDF50DA-3F26-41DF-9DB7-7FE786022E0F}" dt="2024-05-04T07:37:13.910" v="4398"/>
        <pc:sldMkLst>
          <pc:docMk/>
          <pc:sldMk cId="1452083295" sldId="276"/>
        </pc:sldMkLst>
        <pc:spChg chg="mod">
          <ac:chgData name="Aaron Hsu" userId="0cffdb1c3a2f95f6" providerId="LiveId" clId="{8DDF50DA-3F26-41DF-9DB7-7FE786022E0F}" dt="2024-05-04T07:03:41.979" v="3661" actId="20577"/>
          <ac:spMkLst>
            <pc:docMk/>
            <pc:sldMk cId="1452083295" sldId="276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6T18:29:37.100" v="10278" actId="122"/>
        <pc:sldMkLst>
          <pc:docMk/>
          <pc:sldMk cId="634191464" sldId="277"/>
        </pc:sldMkLst>
        <pc:spChg chg="mod">
          <ac:chgData name="Aaron Hsu" userId="0cffdb1c3a2f95f6" providerId="LiveId" clId="{8DDF50DA-3F26-41DF-9DB7-7FE786022E0F}" dt="2024-05-06T18:29:37.100" v="10278" actId="122"/>
          <ac:spMkLst>
            <pc:docMk/>
            <pc:sldMk cId="634191464" sldId="277"/>
            <ac:spMk id="4" creationId="{F56FD50F-75A8-5B0B-D603-D49272BE9B38}"/>
          </ac:spMkLst>
        </pc:spChg>
      </pc:sldChg>
      <pc:sldChg chg="add del">
        <pc:chgData name="Aaron Hsu" userId="0cffdb1c3a2f95f6" providerId="LiveId" clId="{8DDF50DA-3F26-41DF-9DB7-7FE786022E0F}" dt="2024-05-04T07:37:22.936" v="4399" actId="2696"/>
        <pc:sldMkLst>
          <pc:docMk/>
          <pc:sldMk cId="480658643" sldId="278"/>
        </pc:sldMkLst>
      </pc:sldChg>
      <pc:sldChg chg="modSp add mod">
        <pc:chgData name="Aaron Hsu" userId="0cffdb1c3a2f95f6" providerId="LiveId" clId="{8DDF50DA-3F26-41DF-9DB7-7FE786022E0F}" dt="2024-05-07T07:27:48.371" v="11887"/>
        <pc:sldMkLst>
          <pc:docMk/>
          <pc:sldMk cId="3198798035" sldId="279"/>
        </pc:sldMkLst>
        <pc:spChg chg="mod">
          <ac:chgData name="Aaron Hsu" userId="0cffdb1c3a2f95f6" providerId="LiveId" clId="{8DDF50DA-3F26-41DF-9DB7-7FE786022E0F}" dt="2024-05-07T07:27:48.371" v="11887"/>
          <ac:spMkLst>
            <pc:docMk/>
            <pc:sldMk cId="3198798035" sldId="279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54:26.348" v="11710" actId="20577"/>
        <pc:sldMkLst>
          <pc:docMk/>
          <pc:sldMk cId="480099957" sldId="280"/>
        </pc:sldMkLst>
        <pc:spChg chg="mod">
          <ac:chgData name="Aaron Hsu" userId="0cffdb1c3a2f95f6" providerId="LiveId" clId="{8DDF50DA-3F26-41DF-9DB7-7FE786022E0F}" dt="2024-05-07T06:54:26.348" v="11710" actId="20577"/>
          <ac:spMkLst>
            <pc:docMk/>
            <pc:sldMk cId="480099957" sldId="280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58:24.796" v="11747" actId="313"/>
        <pc:sldMkLst>
          <pc:docMk/>
          <pc:sldMk cId="376813342" sldId="281"/>
        </pc:sldMkLst>
        <pc:spChg chg="mod">
          <ac:chgData name="Aaron Hsu" userId="0cffdb1c3a2f95f6" providerId="LiveId" clId="{8DDF50DA-3F26-41DF-9DB7-7FE786022E0F}" dt="2024-05-07T06:58:24.796" v="11747" actId="313"/>
          <ac:spMkLst>
            <pc:docMk/>
            <pc:sldMk cId="376813342" sldId="281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00:02.911" v="11776" actId="20577"/>
        <pc:sldMkLst>
          <pc:docMk/>
          <pc:sldMk cId="233236993" sldId="282"/>
        </pc:sldMkLst>
        <pc:spChg chg="mod">
          <ac:chgData name="Aaron Hsu" userId="0cffdb1c3a2f95f6" providerId="LiveId" clId="{8DDF50DA-3F26-41DF-9DB7-7FE786022E0F}" dt="2024-05-07T07:00:02.911" v="11776" actId="20577"/>
          <ac:spMkLst>
            <pc:docMk/>
            <pc:sldMk cId="233236993" sldId="282"/>
            <ac:spMk id="4" creationId="{F56FD50F-75A8-5B0B-D603-D49272BE9B38}"/>
          </ac:spMkLst>
        </pc:spChg>
      </pc:sldChg>
      <pc:sldChg chg="add del">
        <pc:chgData name="Aaron Hsu" userId="0cffdb1c3a2f95f6" providerId="LiveId" clId="{8DDF50DA-3F26-41DF-9DB7-7FE786022E0F}" dt="2024-05-06T18:27:37.420" v="10215" actId="47"/>
        <pc:sldMkLst>
          <pc:docMk/>
          <pc:sldMk cId="1812294146" sldId="283"/>
        </pc:sldMkLst>
      </pc:sldChg>
      <pc:sldChg chg="modSp add mod">
        <pc:chgData name="Aaron Hsu" userId="0cffdb1c3a2f95f6" providerId="LiveId" clId="{8DDF50DA-3F26-41DF-9DB7-7FE786022E0F}" dt="2024-05-06T18:33:07.744" v="10308" actId="20577"/>
        <pc:sldMkLst>
          <pc:docMk/>
          <pc:sldMk cId="3715940166" sldId="283"/>
        </pc:sldMkLst>
        <pc:spChg chg="mod">
          <ac:chgData name="Aaron Hsu" userId="0cffdb1c3a2f95f6" providerId="LiveId" clId="{8DDF50DA-3F26-41DF-9DB7-7FE786022E0F}" dt="2024-05-06T18:33:07.744" v="10308" actId="20577"/>
          <ac:spMkLst>
            <pc:docMk/>
            <pc:sldMk cId="3715940166" sldId="283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6T18:34:23.811" v="10359" actId="6549"/>
        <pc:sldMkLst>
          <pc:docMk/>
          <pc:sldMk cId="3674737673" sldId="284"/>
        </pc:sldMkLst>
        <pc:spChg chg="mod">
          <ac:chgData name="Aaron Hsu" userId="0cffdb1c3a2f95f6" providerId="LiveId" clId="{8DDF50DA-3F26-41DF-9DB7-7FE786022E0F}" dt="2024-05-06T18:34:23.811" v="10359" actId="6549"/>
          <ac:spMkLst>
            <pc:docMk/>
            <pc:sldMk cId="3674737673" sldId="284"/>
            <ac:spMk id="4" creationId="{F56FD50F-75A8-5B0B-D603-D49272BE9B38}"/>
          </ac:spMkLst>
        </pc:spChg>
      </pc:sldChg>
      <pc:sldChg chg="add">
        <pc:chgData name="Aaron Hsu" userId="0cffdb1c3a2f95f6" providerId="LiveId" clId="{8DDF50DA-3F26-41DF-9DB7-7FE786022E0F}" dt="2024-05-06T18:33:12.636" v="10309" actId="2890"/>
        <pc:sldMkLst>
          <pc:docMk/>
          <pc:sldMk cId="2686100079" sldId="285"/>
        </pc:sldMkLst>
      </pc:sldChg>
      <pc:sldChg chg="modSp add mod">
        <pc:chgData name="Aaron Hsu" userId="0cffdb1c3a2f95f6" providerId="LiveId" clId="{8DDF50DA-3F26-41DF-9DB7-7FE786022E0F}" dt="2024-05-06T18:34:41.646" v="10379" actId="20577"/>
        <pc:sldMkLst>
          <pc:docMk/>
          <pc:sldMk cId="4019096151" sldId="286"/>
        </pc:sldMkLst>
        <pc:spChg chg="mod">
          <ac:chgData name="Aaron Hsu" userId="0cffdb1c3a2f95f6" providerId="LiveId" clId="{8DDF50DA-3F26-41DF-9DB7-7FE786022E0F}" dt="2024-05-06T18:34:41.646" v="10379" actId="20577"/>
          <ac:spMkLst>
            <pc:docMk/>
            <pc:sldMk cId="4019096151" sldId="286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6T18:36:12.147" v="10418" actId="20577"/>
        <pc:sldMkLst>
          <pc:docMk/>
          <pc:sldMk cId="330822052" sldId="287"/>
        </pc:sldMkLst>
        <pc:spChg chg="mod">
          <ac:chgData name="Aaron Hsu" userId="0cffdb1c3a2f95f6" providerId="LiveId" clId="{8DDF50DA-3F26-41DF-9DB7-7FE786022E0F}" dt="2024-05-06T18:36:12.147" v="10418" actId="20577"/>
          <ac:spMkLst>
            <pc:docMk/>
            <pc:sldMk cId="330822052" sldId="287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6T18:36:45.691" v="10456" actId="20577"/>
        <pc:sldMkLst>
          <pc:docMk/>
          <pc:sldMk cId="3579246878" sldId="288"/>
        </pc:sldMkLst>
        <pc:spChg chg="mod">
          <ac:chgData name="Aaron Hsu" userId="0cffdb1c3a2f95f6" providerId="LiveId" clId="{8DDF50DA-3F26-41DF-9DB7-7FE786022E0F}" dt="2024-05-06T18:36:45.691" v="10456" actId="20577"/>
          <ac:spMkLst>
            <pc:docMk/>
            <pc:sldMk cId="3579246878" sldId="288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6T18:37:08.753" v="10512" actId="20577"/>
        <pc:sldMkLst>
          <pc:docMk/>
          <pc:sldMk cId="3844942923" sldId="289"/>
        </pc:sldMkLst>
        <pc:spChg chg="mod">
          <ac:chgData name="Aaron Hsu" userId="0cffdb1c3a2f95f6" providerId="LiveId" clId="{8DDF50DA-3F26-41DF-9DB7-7FE786022E0F}" dt="2024-05-06T18:37:08.753" v="10512" actId="20577"/>
          <ac:spMkLst>
            <pc:docMk/>
            <pc:sldMk cId="3844942923" sldId="289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6T18:40:11.235" v="10607" actId="20577"/>
        <pc:sldMkLst>
          <pc:docMk/>
          <pc:sldMk cId="453579315" sldId="290"/>
        </pc:sldMkLst>
        <pc:spChg chg="mod">
          <ac:chgData name="Aaron Hsu" userId="0cffdb1c3a2f95f6" providerId="LiveId" clId="{8DDF50DA-3F26-41DF-9DB7-7FE786022E0F}" dt="2024-05-06T18:40:11.235" v="10607" actId="20577"/>
          <ac:spMkLst>
            <pc:docMk/>
            <pc:sldMk cId="453579315" sldId="290"/>
            <ac:spMk id="4" creationId="{F56FD50F-75A8-5B0B-D603-D49272BE9B38}"/>
          </ac:spMkLst>
        </pc:spChg>
      </pc:sldChg>
      <pc:sldChg chg="modSp add mod ord">
        <pc:chgData name="Aaron Hsu" userId="0cffdb1c3a2f95f6" providerId="LiveId" clId="{8DDF50DA-3F26-41DF-9DB7-7FE786022E0F}" dt="2024-05-07T07:04:08.157" v="11824" actId="20577"/>
        <pc:sldMkLst>
          <pc:docMk/>
          <pc:sldMk cId="4101734768" sldId="291"/>
        </pc:sldMkLst>
        <pc:spChg chg="mod">
          <ac:chgData name="Aaron Hsu" userId="0cffdb1c3a2f95f6" providerId="LiveId" clId="{8DDF50DA-3F26-41DF-9DB7-7FE786022E0F}" dt="2024-05-07T07:04:08.157" v="11824" actId="20577"/>
          <ac:spMkLst>
            <pc:docMk/>
            <pc:sldMk cId="4101734768" sldId="291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40:18.064" v="11417" actId="113"/>
        <pc:sldMkLst>
          <pc:docMk/>
          <pc:sldMk cId="3921959758" sldId="292"/>
        </pc:sldMkLst>
        <pc:spChg chg="mod">
          <ac:chgData name="Aaron Hsu" userId="0cffdb1c3a2f95f6" providerId="LiveId" clId="{8DDF50DA-3F26-41DF-9DB7-7FE786022E0F}" dt="2024-05-07T06:40:18.064" v="11417" actId="113"/>
          <ac:spMkLst>
            <pc:docMk/>
            <pc:sldMk cId="3921959758" sldId="292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41:24.649" v="11430" actId="20577"/>
        <pc:sldMkLst>
          <pc:docMk/>
          <pc:sldMk cId="2459115799" sldId="293"/>
        </pc:sldMkLst>
        <pc:spChg chg="mod">
          <ac:chgData name="Aaron Hsu" userId="0cffdb1c3a2f95f6" providerId="LiveId" clId="{8DDF50DA-3F26-41DF-9DB7-7FE786022E0F}" dt="2024-05-07T06:41:24.649" v="11430" actId="20577"/>
          <ac:spMkLst>
            <pc:docMk/>
            <pc:sldMk cId="2459115799" sldId="293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41:20.994" v="11429" actId="20577"/>
        <pc:sldMkLst>
          <pc:docMk/>
          <pc:sldMk cId="1696230342" sldId="294"/>
        </pc:sldMkLst>
        <pc:spChg chg="mod">
          <ac:chgData name="Aaron Hsu" userId="0cffdb1c3a2f95f6" providerId="LiveId" clId="{8DDF50DA-3F26-41DF-9DB7-7FE786022E0F}" dt="2024-05-07T06:41:20.994" v="11429" actId="20577"/>
          <ac:spMkLst>
            <pc:docMk/>
            <pc:sldMk cId="1696230342" sldId="294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41:16.107" v="11428" actId="20577"/>
        <pc:sldMkLst>
          <pc:docMk/>
          <pc:sldMk cId="294340246" sldId="295"/>
        </pc:sldMkLst>
        <pc:spChg chg="mod">
          <ac:chgData name="Aaron Hsu" userId="0cffdb1c3a2f95f6" providerId="LiveId" clId="{8DDF50DA-3F26-41DF-9DB7-7FE786022E0F}" dt="2024-05-07T06:41:16.107" v="11428" actId="20577"/>
          <ac:spMkLst>
            <pc:docMk/>
            <pc:sldMk cId="294340246" sldId="295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41:12.581" v="11427" actId="20577"/>
        <pc:sldMkLst>
          <pc:docMk/>
          <pc:sldMk cId="3830030987" sldId="296"/>
        </pc:sldMkLst>
        <pc:spChg chg="mod">
          <ac:chgData name="Aaron Hsu" userId="0cffdb1c3a2f95f6" providerId="LiveId" clId="{8DDF50DA-3F26-41DF-9DB7-7FE786022E0F}" dt="2024-05-07T06:41:12.581" v="11427" actId="20577"/>
          <ac:spMkLst>
            <pc:docMk/>
            <pc:sldMk cId="3830030987" sldId="296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41:09.129" v="11426" actId="20577"/>
        <pc:sldMkLst>
          <pc:docMk/>
          <pc:sldMk cId="1524456153" sldId="297"/>
        </pc:sldMkLst>
        <pc:spChg chg="mod">
          <ac:chgData name="Aaron Hsu" userId="0cffdb1c3a2f95f6" providerId="LiveId" clId="{8DDF50DA-3F26-41DF-9DB7-7FE786022E0F}" dt="2024-05-07T06:41:09.129" v="11426" actId="20577"/>
          <ac:spMkLst>
            <pc:docMk/>
            <pc:sldMk cId="1524456153" sldId="297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41:03.715" v="11425" actId="20577"/>
        <pc:sldMkLst>
          <pc:docMk/>
          <pc:sldMk cId="4089003366" sldId="298"/>
        </pc:sldMkLst>
        <pc:spChg chg="mod">
          <ac:chgData name="Aaron Hsu" userId="0cffdb1c3a2f95f6" providerId="LiveId" clId="{8DDF50DA-3F26-41DF-9DB7-7FE786022E0F}" dt="2024-05-07T06:41:03.715" v="11425" actId="20577"/>
          <ac:spMkLst>
            <pc:docMk/>
            <pc:sldMk cId="4089003366" sldId="298"/>
            <ac:spMk id="4" creationId="{F56FD50F-75A8-5B0B-D603-D49272BE9B38}"/>
          </ac:spMkLst>
        </pc:spChg>
      </pc:sldChg>
      <pc:sldChg chg="add">
        <pc:chgData name="Aaron Hsu" userId="0cffdb1c3a2f95f6" providerId="LiveId" clId="{8DDF50DA-3F26-41DF-9DB7-7FE786022E0F}" dt="2024-05-07T06:40:58.448" v="11424" actId="2890"/>
        <pc:sldMkLst>
          <pc:docMk/>
          <pc:sldMk cId="1936161028" sldId="299"/>
        </pc:sldMkLst>
      </pc:sldChg>
      <pc:sldChg chg="modSp add mod">
        <pc:chgData name="Aaron Hsu" userId="0cffdb1c3a2f95f6" providerId="LiveId" clId="{8DDF50DA-3F26-41DF-9DB7-7FE786022E0F}" dt="2024-05-07T06:41:40.580" v="11432" actId="20577"/>
        <pc:sldMkLst>
          <pc:docMk/>
          <pc:sldMk cId="158695341" sldId="300"/>
        </pc:sldMkLst>
        <pc:spChg chg="mod">
          <ac:chgData name="Aaron Hsu" userId="0cffdb1c3a2f95f6" providerId="LiveId" clId="{8DDF50DA-3F26-41DF-9DB7-7FE786022E0F}" dt="2024-05-07T06:41:40.580" v="11432" actId="20577"/>
          <ac:spMkLst>
            <pc:docMk/>
            <pc:sldMk cId="158695341" sldId="300"/>
            <ac:spMk id="4" creationId="{F56FD50F-75A8-5B0B-D603-D49272BE9B38}"/>
          </ac:spMkLst>
        </pc:spChg>
      </pc:sldChg>
      <pc:sldChg chg="add">
        <pc:chgData name="Aaron Hsu" userId="0cffdb1c3a2f95f6" providerId="LiveId" clId="{8DDF50DA-3F26-41DF-9DB7-7FE786022E0F}" dt="2024-05-07T06:43:08.973" v="11434" actId="2890"/>
        <pc:sldMkLst>
          <pc:docMk/>
          <pc:sldMk cId="1450545872" sldId="301"/>
        </pc:sldMkLst>
      </pc:sldChg>
      <pc:sldChg chg="add">
        <pc:chgData name="Aaron Hsu" userId="0cffdb1c3a2f95f6" providerId="LiveId" clId="{8DDF50DA-3F26-41DF-9DB7-7FE786022E0F}" dt="2024-05-07T06:43:19.111" v="11436" actId="2890"/>
        <pc:sldMkLst>
          <pc:docMk/>
          <pc:sldMk cId="1794872520" sldId="302"/>
        </pc:sldMkLst>
      </pc:sldChg>
      <pc:sldChg chg="add">
        <pc:chgData name="Aaron Hsu" userId="0cffdb1c3a2f95f6" providerId="LiveId" clId="{8DDF50DA-3F26-41DF-9DB7-7FE786022E0F}" dt="2024-05-07T06:43:28.151" v="11438" actId="2890"/>
        <pc:sldMkLst>
          <pc:docMk/>
          <pc:sldMk cId="725394157" sldId="303"/>
        </pc:sldMkLst>
      </pc:sldChg>
      <pc:sldChg chg="add">
        <pc:chgData name="Aaron Hsu" userId="0cffdb1c3a2f95f6" providerId="LiveId" clId="{8DDF50DA-3F26-41DF-9DB7-7FE786022E0F}" dt="2024-05-07T06:44:39.875" v="11443" actId="2890"/>
        <pc:sldMkLst>
          <pc:docMk/>
          <pc:sldMk cId="3897612115" sldId="304"/>
        </pc:sldMkLst>
      </pc:sldChg>
      <pc:sldChg chg="add">
        <pc:chgData name="Aaron Hsu" userId="0cffdb1c3a2f95f6" providerId="LiveId" clId="{8DDF50DA-3F26-41DF-9DB7-7FE786022E0F}" dt="2024-05-07T06:45:12.422" v="11522" actId="2890"/>
        <pc:sldMkLst>
          <pc:docMk/>
          <pc:sldMk cId="62256090" sldId="305"/>
        </pc:sldMkLst>
      </pc:sldChg>
      <pc:sldChg chg="modSp add mod">
        <pc:chgData name="Aaron Hsu" userId="0cffdb1c3a2f95f6" providerId="LiveId" clId="{8DDF50DA-3F26-41DF-9DB7-7FE786022E0F}" dt="2024-05-07T07:26:12.910" v="11885" actId="20577"/>
        <pc:sldMkLst>
          <pc:docMk/>
          <pc:sldMk cId="3982044032" sldId="306"/>
        </pc:sldMkLst>
        <pc:spChg chg="mod">
          <ac:chgData name="Aaron Hsu" userId="0cffdb1c3a2f95f6" providerId="LiveId" clId="{8DDF50DA-3F26-41DF-9DB7-7FE786022E0F}" dt="2024-05-07T07:26:12.910" v="11885" actId="20577"/>
          <ac:spMkLst>
            <pc:docMk/>
            <pc:sldMk cId="3982044032" sldId="306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26:09.232" v="11880" actId="20577"/>
        <pc:sldMkLst>
          <pc:docMk/>
          <pc:sldMk cId="813456632" sldId="307"/>
        </pc:sldMkLst>
        <pc:spChg chg="mod">
          <ac:chgData name="Aaron Hsu" userId="0cffdb1c3a2f95f6" providerId="LiveId" clId="{8DDF50DA-3F26-41DF-9DB7-7FE786022E0F}" dt="2024-05-07T07:26:09.232" v="11880" actId="20577"/>
          <ac:spMkLst>
            <pc:docMk/>
            <pc:sldMk cId="813456632" sldId="307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26:05.701" v="11875" actId="20577"/>
        <pc:sldMkLst>
          <pc:docMk/>
          <pc:sldMk cId="656807591" sldId="308"/>
        </pc:sldMkLst>
        <pc:spChg chg="mod">
          <ac:chgData name="Aaron Hsu" userId="0cffdb1c3a2f95f6" providerId="LiveId" clId="{8DDF50DA-3F26-41DF-9DB7-7FE786022E0F}" dt="2024-05-07T07:26:05.701" v="11875" actId="20577"/>
          <ac:spMkLst>
            <pc:docMk/>
            <pc:sldMk cId="656807591" sldId="308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26:00.834" v="11870" actId="20577"/>
        <pc:sldMkLst>
          <pc:docMk/>
          <pc:sldMk cId="802727917" sldId="309"/>
        </pc:sldMkLst>
        <pc:spChg chg="mod">
          <ac:chgData name="Aaron Hsu" userId="0cffdb1c3a2f95f6" providerId="LiveId" clId="{8DDF50DA-3F26-41DF-9DB7-7FE786022E0F}" dt="2024-05-07T07:26:00.834" v="11870" actId="20577"/>
          <ac:spMkLst>
            <pc:docMk/>
            <pc:sldMk cId="802727917" sldId="309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25:51.060" v="11865" actId="20577"/>
        <pc:sldMkLst>
          <pc:docMk/>
          <pc:sldMk cId="1920717846" sldId="310"/>
        </pc:sldMkLst>
        <pc:spChg chg="mod">
          <ac:chgData name="Aaron Hsu" userId="0cffdb1c3a2f95f6" providerId="LiveId" clId="{8DDF50DA-3F26-41DF-9DB7-7FE786022E0F}" dt="2024-05-07T07:25:51.060" v="11865" actId="20577"/>
          <ac:spMkLst>
            <pc:docMk/>
            <pc:sldMk cId="1920717846" sldId="310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25:18.370" v="11858"/>
        <pc:sldMkLst>
          <pc:docMk/>
          <pc:sldMk cId="1815710606" sldId="311"/>
        </pc:sldMkLst>
        <pc:spChg chg="mod">
          <ac:chgData name="Aaron Hsu" userId="0cffdb1c3a2f95f6" providerId="LiveId" clId="{8DDF50DA-3F26-41DF-9DB7-7FE786022E0F}" dt="2024-05-07T07:25:18.370" v="11858"/>
          <ac:spMkLst>
            <pc:docMk/>
            <pc:sldMk cId="1815710606" sldId="311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28:13.836" v="11898" actId="20577"/>
        <pc:sldMkLst>
          <pc:docMk/>
          <pc:sldMk cId="3104205220" sldId="312"/>
        </pc:sldMkLst>
        <pc:spChg chg="mod">
          <ac:chgData name="Aaron Hsu" userId="0cffdb1c3a2f95f6" providerId="LiveId" clId="{8DDF50DA-3F26-41DF-9DB7-7FE786022E0F}" dt="2024-05-07T07:28:13.836" v="11898" actId="20577"/>
          <ac:spMkLst>
            <pc:docMk/>
            <pc:sldMk cId="3104205220" sldId="312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28:16.896" v="11900" actId="20577"/>
        <pc:sldMkLst>
          <pc:docMk/>
          <pc:sldMk cId="1363318551" sldId="313"/>
        </pc:sldMkLst>
        <pc:spChg chg="mod">
          <ac:chgData name="Aaron Hsu" userId="0cffdb1c3a2f95f6" providerId="LiveId" clId="{8DDF50DA-3F26-41DF-9DB7-7FE786022E0F}" dt="2024-05-07T07:28:16.896" v="11900" actId="20577"/>
          <ac:spMkLst>
            <pc:docMk/>
            <pc:sldMk cId="1363318551" sldId="313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28:19.588" v="11902" actId="20577"/>
        <pc:sldMkLst>
          <pc:docMk/>
          <pc:sldMk cId="3952060593" sldId="314"/>
        </pc:sldMkLst>
        <pc:spChg chg="mod">
          <ac:chgData name="Aaron Hsu" userId="0cffdb1c3a2f95f6" providerId="LiveId" clId="{8DDF50DA-3F26-41DF-9DB7-7FE786022E0F}" dt="2024-05-07T07:28:19.588" v="11902" actId="20577"/>
          <ac:spMkLst>
            <pc:docMk/>
            <pc:sldMk cId="3952060593" sldId="314"/>
            <ac:spMk id="4" creationId="{F56FD50F-75A8-5B0B-D603-D49272BE9B38}"/>
          </ac:spMkLst>
        </pc:spChg>
      </pc:sldChg>
      <pc:sldChg chg="add">
        <pc:chgData name="Aaron Hsu" userId="0cffdb1c3a2f95f6" providerId="LiveId" clId="{8DDF50DA-3F26-41DF-9DB7-7FE786022E0F}" dt="2024-05-07T06:48:57.804" v="11597" actId="2890"/>
        <pc:sldMkLst>
          <pc:docMk/>
          <pc:sldMk cId="845825372" sldId="315"/>
        </pc:sldMkLst>
      </pc:sldChg>
      <pc:sldChg chg="add">
        <pc:chgData name="Aaron Hsu" userId="0cffdb1c3a2f95f6" providerId="LiveId" clId="{8DDF50DA-3F26-41DF-9DB7-7FE786022E0F}" dt="2024-05-07T06:49:16.172" v="11600" actId="2890"/>
        <pc:sldMkLst>
          <pc:docMk/>
          <pc:sldMk cId="1488492428" sldId="316"/>
        </pc:sldMkLst>
      </pc:sldChg>
      <pc:sldChg chg="add">
        <pc:chgData name="Aaron Hsu" userId="0cffdb1c3a2f95f6" providerId="LiveId" clId="{8DDF50DA-3F26-41DF-9DB7-7FE786022E0F}" dt="2024-05-07T06:49:25.133" v="11603" actId="2890"/>
        <pc:sldMkLst>
          <pc:docMk/>
          <pc:sldMk cId="566054540" sldId="317"/>
        </pc:sldMkLst>
      </pc:sldChg>
      <pc:sldChg chg="add">
        <pc:chgData name="Aaron Hsu" userId="0cffdb1c3a2f95f6" providerId="LiveId" clId="{8DDF50DA-3F26-41DF-9DB7-7FE786022E0F}" dt="2024-05-07T06:49:33.088" v="11606" actId="2890"/>
        <pc:sldMkLst>
          <pc:docMk/>
          <pc:sldMk cId="3919053803" sldId="318"/>
        </pc:sldMkLst>
      </pc:sldChg>
      <pc:sldChg chg="add">
        <pc:chgData name="Aaron Hsu" userId="0cffdb1c3a2f95f6" providerId="LiveId" clId="{8DDF50DA-3F26-41DF-9DB7-7FE786022E0F}" dt="2024-05-07T06:49:57.065" v="11609" actId="2890"/>
        <pc:sldMkLst>
          <pc:docMk/>
          <pc:sldMk cId="476004495" sldId="319"/>
        </pc:sldMkLst>
      </pc:sldChg>
      <pc:sldChg chg="add">
        <pc:chgData name="Aaron Hsu" userId="0cffdb1c3a2f95f6" providerId="LiveId" clId="{8DDF50DA-3F26-41DF-9DB7-7FE786022E0F}" dt="2024-05-07T06:50:03.403" v="11611" actId="2890"/>
        <pc:sldMkLst>
          <pc:docMk/>
          <pc:sldMk cId="1233375359" sldId="320"/>
        </pc:sldMkLst>
      </pc:sldChg>
      <pc:sldChg chg="add">
        <pc:chgData name="Aaron Hsu" userId="0cffdb1c3a2f95f6" providerId="LiveId" clId="{8DDF50DA-3F26-41DF-9DB7-7FE786022E0F}" dt="2024-05-07T06:50:10.404" v="11613" actId="2890"/>
        <pc:sldMkLst>
          <pc:docMk/>
          <pc:sldMk cId="2159005531" sldId="321"/>
        </pc:sldMkLst>
      </pc:sldChg>
      <pc:sldChg chg="add">
        <pc:chgData name="Aaron Hsu" userId="0cffdb1c3a2f95f6" providerId="LiveId" clId="{8DDF50DA-3F26-41DF-9DB7-7FE786022E0F}" dt="2024-05-07T06:50:37.875" v="11615" actId="2890"/>
        <pc:sldMkLst>
          <pc:docMk/>
          <pc:sldMk cId="2542282928" sldId="322"/>
        </pc:sldMkLst>
      </pc:sldChg>
      <pc:sldChg chg="add">
        <pc:chgData name="Aaron Hsu" userId="0cffdb1c3a2f95f6" providerId="LiveId" clId="{8DDF50DA-3F26-41DF-9DB7-7FE786022E0F}" dt="2024-05-07T06:50:52.036" v="11619" actId="2890"/>
        <pc:sldMkLst>
          <pc:docMk/>
          <pc:sldMk cId="1688598733" sldId="323"/>
        </pc:sldMkLst>
      </pc:sldChg>
      <pc:sldChg chg="add">
        <pc:chgData name="Aaron Hsu" userId="0cffdb1c3a2f95f6" providerId="LiveId" clId="{8DDF50DA-3F26-41DF-9DB7-7FE786022E0F}" dt="2024-05-07T06:51:01.136" v="11623" actId="2890"/>
        <pc:sldMkLst>
          <pc:docMk/>
          <pc:sldMk cId="2428746897" sldId="324"/>
        </pc:sldMkLst>
      </pc:sldChg>
      <pc:sldChg chg="modSp add mod">
        <pc:chgData name="Aaron Hsu" userId="0cffdb1c3a2f95f6" providerId="LiveId" clId="{8DDF50DA-3F26-41DF-9DB7-7FE786022E0F}" dt="2024-05-07T06:52:47.395" v="11696" actId="6549"/>
        <pc:sldMkLst>
          <pc:docMk/>
          <pc:sldMk cId="529961409" sldId="325"/>
        </pc:sldMkLst>
        <pc:spChg chg="mod">
          <ac:chgData name="Aaron Hsu" userId="0cffdb1c3a2f95f6" providerId="LiveId" clId="{8DDF50DA-3F26-41DF-9DB7-7FE786022E0F}" dt="2024-05-07T06:52:47.395" v="11696" actId="6549"/>
          <ac:spMkLst>
            <pc:docMk/>
            <pc:sldMk cId="529961409" sldId="325"/>
            <ac:spMk id="4" creationId="{F56FD50F-75A8-5B0B-D603-D49272BE9B38}"/>
          </ac:spMkLst>
        </pc:spChg>
      </pc:sldChg>
      <pc:sldChg chg="add">
        <pc:chgData name="Aaron Hsu" userId="0cffdb1c3a2f95f6" providerId="LiveId" clId="{8DDF50DA-3F26-41DF-9DB7-7FE786022E0F}" dt="2024-05-07T06:53:20.230" v="11697" actId="2890"/>
        <pc:sldMkLst>
          <pc:docMk/>
          <pc:sldMk cId="1771857918" sldId="326"/>
        </pc:sldMkLst>
      </pc:sldChg>
      <pc:sldChg chg="add">
        <pc:chgData name="Aaron Hsu" userId="0cffdb1c3a2f95f6" providerId="LiveId" clId="{8DDF50DA-3F26-41DF-9DB7-7FE786022E0F}" dt="2024-05-07T06:53:27.585" v="11698" actId="2890"/>
        <pc:sldMkLst>
          <pc:docMk/>
          <pc:sldMk cId="357693216" sldId="327"/>
        </pc:sldMkLst>
      </pc:sldChg>
      <pc:sldChg chg="add">
        <pc:chgData name="Aaron Hsu" userId="0cffdb1c3a2f95f6" providerId="LiveId" clId="{8DDF50DA-3F26-41DF-9DB7-7FE786022E0F}" dt="2024-05-07T06:54:02.641" v="11705" actId="2890"/>
        <pc:sldMkLst>
          <pc:docMk/>
          <pc:sldMk cId="4283973036" sldId="328"/>
        </pc:sldMkLst>
      </pc:sldChg>
      <pc:sldChg chg="add">
        <pc:chgData name="Aaron Hsu" userId="0cffdb1c3a2f95f6" providerId="LiveId" clId="{8DDF50DA-3F26-41DF-9DB7-7FE786022E0F}" dt="2024-05-07T06:54:07.101" v="11707" actId="2890"/>
        <pc:sldMkLst>
          <pc:docMk/>
          <pc:sldMk cId="1557082801" sldId="329"/>
        </pc:sldMkLst>
      </pc:sldChg>
      <pc:sldChg chg="add">
        <pc:chgData name="Aaron Hsu" userId="0cffdb1c3a2f95f6" providerId="LiveId" clId="{8DDF50DA-3F26-41DF-9DB7-7FE786022E0F}" dt="2024-05-07T06:54:20.395" v="11709" actId="2890"/>
        <pc:sldMkLst>
          <pc:docMk/>
          <pc:sldMk cId="18274279" sldId="330"/>
        </pc:sldMkLst>
      </pc:sldChg>
      <pc:sldChg chg="add">
        <pc:chgData name="Aaron Hsu" userId="0cffdb1c3a2f95f6" providerId="LiveId" clId="{8DDF50DA-3F26-41DF-9DB7-7FE786022E0F}" dt="2024-05-07T06:54:50.879" v="11711" actId="2890"/>
        <pc:sldMkLst>
          <pc:docMk/>
          <pc:sldMk cId="596597552" sldId="331"/>
        </pc:sldMkLst>
      </pc:sldChg>
      <pc:sldChg chg="add">
        <pc:chgData name="Aaron Hsu" userId="0cffdb1c3a2f95f6" providerId="LiveId" clId="{8DDF50DA-3F26-41DF-9DB7-7FE786022E0F}" dt="2024-05-07T06:55:08.325" v="11716" actId="2890"/>
        <pc:sldMkLst>
          <pc:docMk/>
          <pc:sldMk cId="2382723548" sldId="332"/>
        </pc:sldMkLst>
      </pc:sldChg>
      <pc:sldChg chg="add">
        <pc:chgData name="Aaron Hsu" userId="0cffdb1c3a2f95f6" providerId="LiveId" clId="{8DDF50DA-3F26-41DF-9DB7-7FE786022E0F}" dt="2024-05-07T06:55:16.074" v="11719" actId="2890"/>
        <pc:sldMkLst>
          <pc:docMk/>
          <pc:sldMk cId="4265628977" sldId="333"/>
        </pc:sldMkLst>
      </pc:sldChg>
      <pc:sldChg chg="add">
        <pc:chgData name="Aaron Hsu" userId="0cffdb1c3a2f95f6" providerId="LiveId" clId="{8DDF50DA-3F26-41DF-9DB7-7FE786022E0F}" dt="2024-05-07T06:55:23.735" v="11721" actId="2890"/>
        <pc:sldMkLst>
          <pc:docMk/>
          <pc:sldMk cId="228931241" sldId="334"/>
        </pc:sldMkLst>
      </pc:sldChg>
      <pc:sldChg chg="add">
        <pc:chgData name="Aaron Hsu" userId="0cffdb1c3a2f95f6" providerId="LiveId" clId="{8DDF50DA-3F26-41DF-9DB7-7FE786022E0F}" dt="2024-05-07T06:55:28.442" v="11723" actId="2890"/>
        <pc:sldMkLst>
          <pc:docMk/>
          <pc:sldMk cId="2808029464" sldId="335"/>
        </pc:sldMkLst>
      </pc:sldChg>
      <pc:sldChg chg="add">
        <pc:chgData name="Aaron Hsu" userId="0cffdb1c3a2f95f6" providerId="LiveId" clId="{8DDF50DA-3F26-41DF-9DB7-7FE786022E0F}" dt="2024-05-07T06:55:33.725" v="11725" actId="2890"/>
        <pc:sldMkLst>
          <pc:docMk/>
          <pc:sldMk cId="2904399095" sldId="336"/>
        </pc:sldMkLst>
      </pc:sldChg>
      <pc:sldChg chg="modSp add mod">
        <pc:chgData name="Aaron Hsu" userId="0cffdb1c3a2f95f6" providerId="LiveId" clId="{8DDF50DA-3F26-41DF-9DB7-7FE786022E0F}" dt="2024-05-07T07:34:36.709" v="11910" actId="20577"/>
        <pc:sldMkLst>
          <pc:docMk/>
          <pc:sldMk cId="1752260572" sldId="337"/>
        </pc:sldMkLst>
        <pc:spChg chg="mod">
          <ac:chgData name="Aaron Hsu" userId="0cffdb1c3a2f95f6" providerId="LiveId" clId="{8DDF50DA-3F26-41DF-9DB7-7FE786022E0F}" dt="2024-05-07T07:34:36.709" v="11910" actId="20577"/>
          <ac:spMkLst>
            <pc:docMk/>
            <pc:sldMk cId="1752260572" sldId="337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34:26.475" v="11906" actId="20577"/>
        <pc:sldMkLst>
          <pc:docMk/>
          <pc:sldMk cId="2809594707" sldId="338"/>
        </pc:sldMkLst>
        <pc:spChg chg="mod">
          <ac:chgData name="Aaron Hsu" userId="0cffdb1c3a2f95f6" providerId="LiveId" clId="{8DDF50DA-3F26-41DF-9DB7-7FE786022E0F}" dt="2024-05-07T07:34:26.475" v="11906" actId="20577"/>
          <ac:spMkLst>
            <pc:docMk/>
            <pc:sldMk cId="2809594707" sldId="338"/>
            <ac:spMk id="4" creationId="{F56FD50F-75A8-5B0B-D603-D49272BE9B38}"/>
          </ac:spMkLst>
        </pc:spChg>
      </pc:sldChg>
      <pc:sldChg chg="add">
        <pc:chgData name="Aaron Hsu" userId="0cffdb1c3a2f95f6" providerId="LiveId" clId="{8DDF50DA-3F26-41DF-9DB7-7FE786022E0F}" dt="2024-05-07T06:56:33.058" v="11731" actId="2890"/>
        <pc:sldMkLst>
          <pc:docMk/>
          <pc:sldMk cId="3293221998" sldId="339"/>
        </pc:sldMkLst>
      </pc:sldChg>
      <pc:sldChg chg="add">
        <pc:chgData name="Aaron Hsu" userId="0cffdb1c3a2f95f6" providerId="LiveId" clId="{8DDF50DA-3F26-41DF-9DB7-7FE786022E0F}" dt="2024-05-07T06:56:37.269" v="11733" actId="2890"/>
        <pc:sldMkLst>
          <pc:docMk/>
          <pc:sldMk cId="1884099637" sldId="340"/>
        </pc:sldMkLst>
      </pc:sldChg>
      <pc:sldChg chg="add">
        <pc:chgData name="Aaron Hsu" userId="0cffdb1c3a2f95f6" providerId="LiveId" clId="{8DDF50DA-3F26-41DF-9DB7-7FE786022E0F}" dt="2024-05-07T06:56:41.297" v="11735" actId="2890"/>
        <pc:sldMkLst>
          <pc:docMk/>
          <pc:sldMk cId="3289320420" sldId="341"/>
        </pc:sldMkLst>
      </pc:sldChg>
      <pc:sldChg chg="add">
        <pc:chgData name="Aaron Hsu" userId="0cffdb1c3a2f95f6" providerId="LiveId" clId="{8DDF50DA-3F26-41DF-9DB7-7FE786022E0F}" dt="2024-05-07T06:56:45.063" v="11737" actId="2890"/>
        <pc:sldMkLst>
          <pc:docMk/>
          <pc:sldMk cId="974486908" sldId="342"/>
        </pc:sldMkLst>
      </pc:sldChg>
      <pc:sldChg chg="add">
        <pc:chgData name="Aaron Hsu" userId="0cffdb1c3a2f95f6" providerId="LiveId" clId="{8DDF50DA-3F26-41DF-9DB7-7FE786022E0F}" dt="2024-05-07T06:56:48.650" v="11739" actId="2890"/>
        <pc:sldMkLst>
          <pc:docMk/>
          <pc:sldMk cId="4047608670" sldId="343"/>
        </pc:sldMkLst>
      </pc:sldChg>
      <pc:sldChg chg="add">
        <pc:chgData name="Aaron Hsu" userId="0cffdb1c3a2f95f6" providerId="LiveId" clId="{8DDF50DA-3F26-41DF-9DB7-7FE786022E0F}" dt="2024-05-07T06:56:53.918" v="11741" actId="2890"/>
        <pc:sldMkLst>
          <pc:docMk/>
          <pc:sldMk cId="2776873996" sldId="344"/>
        </pc:sldMkLst>
      </pc:sldChg>
      <pc:sldChg chg="modSp add mod">
        <pc:chgData name="Aaron Hsu" userId="0cffdb1c3a2f95f6" providerId="LiveId" clId="{8DDF50DA-3F26-41DF-9DB7-7FE786022E0F}" dt="2024-05-07T06:58:31.306" v="11753" actId="313"/>
        <pc:sldMkLst>
          <pc:docMk/>
          <pc:sldMk cId="3203891483" sldId="345"/>
        </pc:sldMkLst>
        <pc:spChg chg="mod">
          <ac:chgData name="Aaron Hsu" userId="0cffdb1c3a2f95f6" providerId="LiveId" clId="{8DDF50DA-3F26-41DF-9DB7-7FE786022E0F}" dt="2024-05-07T06:58:31.306" v="11753" actId="313"/>
          <ac:spMkLst>
            <pc:docMk/>
            <pc:sldMk cId="3203891483" sldId="345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6:58:29.673" v="11750" actId="313"/>
        <pc:sldMkLst>
          <pc:docMk/>
          <pc:sldMk cId="1934856873" sldId="346"/>
        </pc:sldMkLst>
        <pc:spChg chg="mod">
          <ac:chgData name="Aaron Hsu" userId="0cffdb1c3a2f95f6" providerId="LiveId" clId="{8DDF50DA-3F26-41DF-9DB7-7FE786022E0F}" dt="2024-05-07T06:58:29.673" v="11750" actId="313"/>
          <ac:spMkLst>
            <pc:docMk/>
            <pc:sldMk cId="1934856873" sldId="346"/>
            <ac:spMk id="4" creationId="{F56FD50F-75A8-5B0B-D603-D49272BE9B38}"/>
          </ac:spMkLst>
        </pc:spChg>
      </pc:sldChg>
      <pc:sldChg chg="add">
        <pc:chgData name="Aaron Hsu" userId="0cffdb1c3a2f95f6" providerId="LiveId" clId="{8DDF50DA-3F26-41DF-9DB7-7FE786022E0F}" dt="2024-05-07T06:59:01.284" v="11759" actId="2890"/>
        <pc:sldMkLst>
          <pc:docMk/>
          <pc:sldMk cId="4225104696" sldId="347"/>
        </pc:sldMkLst>
      </pc:sldChg>
      <pc:sldChg chg="add">
        <pc:chgData name="Aaron Hsu" userId="0cffdb1c3a2f95f6" providerId="LiveId" clId="{8DDF50DA-3F26-41DF-9DB7-7FE786022E0F}" dt="2024-05-07T06:59:08.508" v="11761" actId="2890"/>
        <pc:sldMkLst>
          <pc:docMk/>
          <pc:sldMk cId="3814172781" sldId="348"/>
        </pc:sldMkLst>
      </pc:sldChg>
      <pc:sldChg chg="modSp add mod">
        <pc:chgData name="Aaron Hsu" userId="0cffdb1c3a2f95f6" providerId="LiveId" clId="{8DDF50DA-3F26-41DF-9DB7-7FE786022E0F}" dt="2024-05-07T07:40:30.210" v="11923" actId="20577"/>
        <pc:sldMkLst>
          <pc:docMk/>
          <pc:sldMk cId="3570290391" sldId="349"/>
        </pc:sldMkLst>
        <pc:spChg chg="mod">
          <ac:chgData name="Aaron Hsu" userId="0cffdb1c3a2f95f6" providerId="LiveId" clId="{8DDF50DA-3F26-41DF-9DB7-7FE786022E0F}" dt="2024-05-07T07:40:30.210" v="11923" actId="20577"/>
          <ac:spMkLst>
            <pc:docMk/>
            <pc:sldMk cId="3570290391" sldId="349"/>
            <ac:spMk id="4" creationId="{F56FD50F-75A8-5B0B-D603-D49272BE9B38}"/>
          </ac:spMkLst>
        </pc:spChg>
      </pc:sldChg>
      <pc:sldChg chg="add">
        <pc:chgData name="Aaron Hsu" userId="0cffdb1c3a2f95f6" providerId="LiveId" clId="{8DDF50DA-3F26-41DF-9DB7-7FE786022E0F}" dt="2024-05-07T06:59:45.047" v="11769" actId="2890"/>
        <pc:sldMkLst>
          <pc:docMk/>
          <pc:sldMk cId="2943441392" sldId="350"/>
        </pc:sldMkLst>
      </pc:sldChg>
      <pc:sldChg chg="add">
        <pc:chgData name="Aaron Hsu" userId="0cffdb1c3a2f95f6" providerId="LiveId" clId="{8DDF50DA-3F26-41DF-9DB7-7FE786022E0F}" dt="2024-05-07T06:59:50.270" v="11771" actId="2890"/>
        <pc:sldMkLst>
          <pc:docMk/>
          <pc:sldMk cId="390077817" sldId="351"/>
        </pc:sldMkLst>
      </pc:sldChg>
      <pc:sldChg chg="add">
        <pc:chgData name="Aaron Hsu" userId="0cffdb1c3a2f95f6" providerId="LiveId" clId="{8DDF50DA-3F26-41DF-9DB7-7FE786022E0F}" dt="2024-05-07T06:59:54.956" v="11773" actId="2890"/>
        <pc:sldMkLst>
          <pc:docMk/>
          <pc:sldMk cId="3152165153" sldId="352"/>
        </pc:sldMkLst>
      </pc:sldChg>
      <pc:sldChg chg="add">
        <pc:chgData name="Aaron Hsu" userId="0cffdb1c3a2f95f6" providerId="LiveId" clId="{8DDF50DA-3F26-41DF-9DB7-7FE786022E0F}" dt="2024-05-07T06:59:58.959" v="11775" actId="2890"/>
        <pc:sldMkLst>
          <pc:docMk/>
          <pc:sldMk cId="2724204975" sldId="353"/>
        </pc:sldMkLst>
      </pc:sldChg>
      <pc:sldChg chg="add">
        <pc:chgData name="Aaron Hsu" userId="0cffdb1c3a2f95f6" providerId="LiveId" clId="{8DDF50DA-3F26-41DF-9DB7-7FE786022E0F}" dt="2024-05-07T07:00:44.923" v="11777" actId="2890"/>
        <pc:sldMkLst>
          <pc:docMk/>
          <pc:sldMk cId="2405442113" sldId="354"/>
        </pc:sldMkLst>
      </pc:sldChg>
      <pc:sldChg chg="add">
        <pc:chgData name="Aaron Hsu" userId="0cffdb1c3a2f95f6" providerId="LiveId" clId="{8DDF50DA-3F26-41DF-9DB7-7FE786022E0F}" dt="2024-05-07T07:00:54.718" v="11779" actId="2890"/>
        <pc:sldMkLst>
          <pc:docMk/>
          <pc:sldMk cId="3566629189" sldId="355"/>
        </pc:sldMkLst>
      </pc:sldChg>
      <pc:sldChg chg="add">
        <pc:chgData name="Aaron Hsu" userId="0cffdb1c3a2f95f6" providerId="LiveId" clId="{8DDF50DA-3F26-41DF-9DB7-7FE786022E0F}" dt="2024-05-07T07:01:02.669" v="11781" actId="2890"/>
        <pc:sldMkLst>
          <pc:docMk/>
          <pc:sldMk cId="735371383" sldId="356"/>
        </pc:sldMkLst>
      </pc:sldChg>
      <pc:sldChg chg="add">
        <pc:chgData name="Aaron Hsu" userId="0cffdb1c3a2f95f6" providerId="LiveId" clId="{8DDF50DA-3F26-41DF-9DB7-7FE786022E0F}" dt="2024-05-07T07:01:07.808" v="11783" actId="2890"/>
        <pc:sldMkLst>
          <pc:docMk/>
          <pc:sldMk cId="4160797789" sldId="357"/>
        </pc:sldMkLst>
      </pc:sldChg>
      <pc:sldChg chg="modSp add mod ord">
        <pc:chgData name="Aaron Hsu" userId="0cffdb1c3a2f95f6" providerId="LiveId" clId="{8DDF50DA-3F26-41DF-9DB7-7FE786022E0F}" dt="2024-05-07T07:02:34.531" v="11814" actId="20577"/>
        <pc:sldMkLst>
          <pc:docMk/>
          <pc:sldMk cId="3047555267" sldId="358"/>
        </pc:sldMkLst>
        <pc:spChg chg="mod">
          <ac:chgData name="Aaron Hsu" userId="0cffdb1c3a2f95f6" providerId="LiveId" clId="{8DDF50DA-3F26-41DF-9DB7-7FE786022E0F}" dt="2024-05-07T07:02:34.531" v="11814" actId="20577"/>
          <ac:spMkLst>
            <pc:docMk/>
            <pc:sldMk cId="3047555267" sldId="358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02:10.934" v="11806" actId="20577"/>
        <pc:sldMkLst>
          <pc:docMk/>
          <pc:sldMk cId="2194139833" sldId="359"/>
        </pc:sldMkLst>
        <pc:spChg chg="mod">
          <ac:chgData name="Aaron Hsu" userId="0cffdb1c3a2f95f6" providerId="LiveId" clId="{8DDF50DA-3F26-41DF-9DB7-7FE786022E0F}" dt="2024-05-07T07:02:10.934" v="11806" actId="20577"/>
          <ac:spMkLst>
            <pc:docMk/>
            <pc:sldMk cId="2194139833" sldId="359"/>
            <ac:spMk id="4" creationId="{F56FD50F-75A8-5B0B-D603-D49272BE9B38}"/>
          </ac:spMkLst>
        </pc:spChg>
      </pc:sldChg>
      <pc:sldChg chg="modSp add mod">
        <pc:chgData name="Aaron Hsu" userId="0cffdb1c3a2f95f6" providerId="LiveId" clId="{8DDF50DA-3F26-41DF-9DB7-7FE786022E0F}" dt="2024-05-07T07:02:06.895" v="11801" actId="20577"/>
        <pc:sldMkLst>
          <pc:docMk/>
          <pc:sldMk cId="2682907010" sldId="360"/>
        </pc:sldMkLst>
        <pc:spChg chg="mod">
          <ac:chgData name="Aaron Hsu" userId="0cffdb1c3a2f95f6" providerId="LiveId" clId="{8DDF50DA-3F26-41DF-9DB7-7FE786022E0F}" dt="2024-05-07T07:02:06.895" v="11801" actId="20577"/>
          <ac:spMkLst>
            <pc:docMk/>
            <pc:sldMk cId="2682907010" sldId="360"/>
            <ac:spMk id="4" creationId="{F56FD50F-75A8-5B0B-D603-D49272BE9B38}"/>
          </ac:spMkLst>
        </pc:spChg>
      </pc:sldChg>
      <pc:sldChg chg="add">
        <pc:chgData name="Aaron Hsu" userId="0cffdb1c3a2f95f6" providerId="LiveId" clId="{8DDF50DA-3F26-41DF-9DB7-7FE786022E0F}" dt="2024-05-07T07:02:31.625" v="11813" actId="2890"/>
        <pc:sldMkLst>
          <pc:docMk/>
          <pc:sldMk cId="1221894740" sldId="361"/>
        </pc:sldMkLst>
      </pc:sldChg>
      <pc:sldChg chg="add">
        <pc:chgData name="Aaron Hsu" userId="0cffdb1c3a2f95f6" providerId="LiveId" clId="{8DDF50DA-3F26-41DF-9DB7-7FE786022E0F}" dt="2024-05-07T07:03:25.533" v="11815" actId="2890"/>
        <pc:sldMkLst>
          <pc:docMk/>
          <pc:sldMk cId="2064639548" sldId="362"/>
        </pc:sldMkLst>
      </pc:sldChg>
      <pc:sldChg chg="add">
        <pc:chgData name="Aaron Hsu" userId="0cffdb1c3a2f95f6" providerId="LiveId" clId="{8DDF50DA-3F26-41DF-9DB7-7FE786022E0F}" dt="2024-05-07T07:03:34.686" v="11817" actId="2890"/>
        <pc:sldMkLst>
          <pc:docMk/>
          <pc:sldMk cId="2201230117" sldId="363"/>
        </pc:sldMkLst>
      </pc:sldChg>
      <pc:sldChg chg="add">
        <pc:chgData name="Aaron Hsu" userId="0cffdb1c3a2f95f6" providerId="LiveId" clId="{8DDF50DA-3F26-41DF-9DB7-7FE786022E0F}" dt="2024-05-07T07:03:44.916" v="11819" actId="2890"/>
        <pc:sldMkLst>
          <pc:docMk/>
          <pc:sldMk cId="1053074960" sldId="364"/>
        </pc:sldMkLst>
      </pc:sldChg>
      <pc:sldChg chg="add">
        <pc:chgData name="Aaron Hsu" userId="0cffdb1c3a2f95f6" providerId="LiveId" clId="{8DDF50DA-3F26-41DF-9DB7-7FE786022E0F}" dt="2024-05-07T07:03:50.521" v="11821" actId="2890"/>
        <pc:sldMkLst>
          <pc:docMk/>
          <pc:sldMk cId="74623280" sldId="365"/>
        </pc:sldMkLst>
      </pc:sldChg>
      <pc:sldChg chg="add">
        <pc:chgData name="Aaron Hsu" userId="0cffdb1c3a2f95f6" providerId="LiveId" clId="{8DDF50DA-3F26-41DF-9DB7-7FE786022E0F}" dt="2024-05-07T07:04:04.964" v="11823" actId="2890"/>
        <pc:sldMkLst>
          <pc:docMk/>
          <pc:sldMk cId="4223993108" sldId="366"/>
        </pc:sldMkLst>
      </pc:sldChg>
      <pc:sldChg chg="add">
        <pc:chgData name="Aaron Hsu" userId="0cffdb1c3a2f95f6" providerId="LiveId" clId="{8DDF50DA-3F26-41DF-9DB7-7FE786022E0F}" dt="2024-05-07T07:05:13.850" v="11825" actId="2890"/>
        <pc:sldMkLst>
          <pc:docMk/>
          <pc:sldMk cId="3429050307" sldId="367"/>
        </pc:sldMkLst>
      </pc:sldChg>
      <pc:sldMasterChg chg="addSldLayout delSldLayout modSldLayout sldLayoutOrd">
        <pc:chgData name="Aaron Hsu" userId="0cffdb1c3a2f95f6" providerId="LiveId" clId="{8DDF50DA-3F26-41DF-9DB7-7FE786022E0F}" dt="2024-05-04T03:28:04.401" v="389" actId="3064"/>
        <pc:sldMasterMkLst>
          <pc:docMk/>
          <pc:sldMasterMk cId="2933816396" sldId="2147483648"/>
        </pc:sldMasterMkLst>
        <pc:sldLayoutChg chg="addSp delSp modSp add mod ord modTransition">
          <pc:chgData name="Aaron Hsu" userId="0cffdb1c3a2f95f6" providerId="LiveId" clId="{8DDF50DA-3F26-41DF-9DB7-7FE786022E0F}" dt="2024-05-04T03:28:04.401" v="389" actId="3064"/>
          <pc:sldLayoutMkLst>
            <pc:docMk/>
            <pc:sldMasterMk cId="2933816396" sldId="2147483648"/>
            <pc:sldLayoutMk cId="563492813" sldId="2147483660"/>
          </pc:sldLayoutMkLst>
          <pc:spChg chg="add del mod">
            <ac:chgData name="Aaron Hsu" userId="0cffdb1c3a2f95f6" providerId="LiveId" clId="{8DDF50DA-3F26-41DF-9DB7-7FE786022E0F}" dt="2024-05-04T02:10:30.009" v="19"/>
            <ac:spMkLst>
              <pc:docMk/>
              <pc:sldMasterMk cId="2933816396" sldId="2147483648"/>
              <pc:sldLayoutMk cId="563492813" sldId="2147483660"/>
              <ac:spMk id="5" creationId="{5A9AE19F-1593-178A-4AFE-D6274CDA7784}"/>
            </ac:spMkLst>
          </pc:spChg>
          <pc:spChg chg="add del mod">
            <ac:chgData name="Aaron Hsu" userId="0cffdb1c3a2f95f6" providerId="LiveId" clId="{8DDF50DA-3F26-41DF-9DB7-7FE786022E0F}" dt="2024-05-04T02:14:26.089" v="144" actId="478"/>
            <ac:spMkLst>
              <pc:docMk/>
              <pc:sldMasterMk cId="2933816396" sldId="2147483648"/>
              <pc:sldLayoutMk cId="563492813" sldId="2147483660"/>
              <ac:spMk id="6" creationId="{86DF2950-6E55-44A8-219D-DA5F287FCB69}"/>
            </ac:spMkLst>
          </pc:spChg>
          <pc:spChg chg="add del">
            <ac:chgData name="Aaron Hsu" userId="0cffdb1c3a2f95f6" providerId="LiveId" clId="{8DDF50DA-3F26-41DF-9DB7-7FE786022E0F}" dt="2024-05-04T02:14:32.661" v="145" actId="11529"/>
            <ac:spMkLst>
              <pc:docMk/>
              <pc:sldMasterMk cId="2933816396" sldId="2147483648"/>
              <pc:sldLayoutMk cId="563492813" sldId="2147483660"/>
              <ac:spMk id="7" creationId="{19467DAC-0C2E-BBD5-EDF9-8136A206AF3D}"/>
            </ac:spMkLst>
          </pc:spChg>
          <pc:spChg chg="add mod">
            <ac:chgData name="Aaron Hsu" userId="0cffdb1c3a2f95f6" providerId="LiveId" clId="{8DDF50DA-3F26-41DF-9DB7-7FE786022E0F}" dt="2024-05-04T03:28:04.401" v="389" actId="3064"/>
            <ac:spMkLst>
              <pc:docMk/>
              <pc:sldMasterMk cId="2933816396" sldId="2147483648"/>
              <pc:sldLayoutMk cId="563492813" sldId="2147483660"/>
              <ac:spMk id="8" creationId="{C49528D0-D1EF-E4D6-DAE4-34ED287B2752}"/>
            </ac:spMkLst>
          </pc:spChg>
        </pc:sldLayoutChg>
        <pc:sldLayoutChg chg="new del mod">
          <pc:chgData name="Aaron Hsu" userId="0cffdb1c3a2f95f6" providerId="LiveId" clId="{8DDF50DA-3F26-41DF-9DB7-7FE786022E0F}" dt="2024-05-04T02:09:15.939" v="7" actId="11236"/>
          <pc:sldLayoutMkLst>
            <pc:docMk/>
            <pc:sldMasterMk cId="2933816396" sldId="2147483648"/>
            <pc:sldLayoutMk cId="1217174950" sldId="2147483660"/>
          </pc:sldLayoutMkLst>
        </pc:sldLayoutChg>
        <pc:sldLayoutChg chg="add del mod ord modTransition">
          <pc:chgData name="Aaron Hsu" userId="0cffdb1c3a2f95f6" providerId="LiveId" clId="{8DDF50DA-3F26-41DF-9DB7-7FE786022E0F}" dt="2024-05-04T02:09:12.094" v="5" actId="2696"/>
          <pc:sldLayoutMkLst>
            <pc:docMk/>
            <pc:sldMasterMk cId="2933816396" sldId="2147483648"/>
            <pc:sldLayoutMk cId="2885740998" sldId="2147483660"/>
          </pc:sldLayoutMkLst>
        </pc:sldLayoutChg>
      </pc:sldMasterChg>
      <pc:sldMasterChg chg="new del mod addSldLayout delSldLayout">
        <pc:chgData name="Aaron Hsu" userId="0cffdb1c3a2f95f6" providerId="LiveId" clId="{8DDF50DA-3F26-41DF-9DB7-7FE786022E0F}" dt="2024-05-04T02:08:57.087" v="1" actId="6938"/>
        <pc:sldMasterMkLst>
          <pc:docMk/>
          <pc:sldMasterMk cId="3081294541" sldId="2147483660"/>
        </pc:sldMasterMkLst>
        <pc:sldLayoutChg chg="new del replId">
          <pc:chgData name="Aaron Hsu" userId="0cffdb1c3a2f95f6" providerId="LiveId" clId="{8DDF50DA-3F26-41DF-9DB7-7FE786022E0F}" dt="2024-05-04T02:08:57.087" v="1" actId="6938"/>
          <pc:sldLayoutMkLst>
            <pc:docMk/>
            <pc:sldMasterMk cId="3081294541" sldId="2147483660"/>
            <pc:sldLayoutMk cId="490160969" sldId="2147483661"/>
          </pc:sldLayoutMkLst>
        </pc:sldLayoutChg>
        <pc:sldLayoutChg chg="new del replId">
          <pc:chgData name="Aaron Hsu" userId="0cffdb1c3a2f95f6" providerId="LiveId" clId="{8DDF50DA-3F26-41DF-9DB7-7FE786022E0F}" dt="2024-05-04T02:08:57.087" v="1" actId="6938"/>
          <pc:sldLayoutMkLst>
            <pc:docMk/>
            <pc:sldMasterMk cId="3081294541" sldId="2147483660"/>
            <pc:sldLayoutMk cId="2461450305" sldId="2147483662"/>
          </pc:sldLayoutMkLst>
        </pc:sldLayoutChg>
        <pc:sldLayoutChg chg="new del replId">
          <pc:chgData name="Aaron Hsu" userId="0cffdb1c3a2f95f6" providerId="LiveId" clId="{8DDF50DA-3F26-41DF-9DB7-7FE786022E0F}" dt="2024-05-04T02:08:57.087" v="1" actId="6938"/>
          <pc:sldLayoutMkLst>
            <pc:docMk/>
            <pc:sldMasterMk cId="3081294541" sldId="2147483660"/>
            <pc:sldLayoutMk cId="3917480931" sldId="2147483663"/>
          </pc:sldLayoutMkLst>
        </pc:sldLayoutChg>
        <pc:sldLayoutChg chg="new del replId">
          <pc:chgData name="Aaron Hsu" userId="0cffdb1c3a2f95f6" providerId="LiveId" clId="{8DDF50DA-3F26-41DF-9DB7-7FE786022E0F}" dt="2024-05-04T02:08:57.087" v="1" actId="6938"/>
          <pc:sldLayoutMkLst>
            <pc:docMk/>
            <pc:sldMasterMk cId="3081294541" sldId="2147483660"/>
            <pc:sldLayoutMk cId="663795158" sldId="2147483664"/>
          </pc:sldLayoutMkLst>
        </pc:sldLayoutChg>
        <pc:sldLayoutChg chg="new del replId">
          <pc:chgData name="Aaron Hsu" userId="0cffdb1c3a2f95f6" providerId="LiveId" clId="{8DDF50DA-3F26-41DF-9DB7-7FE786022E0F}" dt="2024-05-04T02:08:57.087" v="1" actId="6938"/>
          <pc:sldLayoutMkLst>
            <pc:docMk/>
            <pc:sldMasterMk cId="3081294541" sldId="2147483660"/>
            <pc:sldLayoutMk cId="1080426304" sldId="2147483665"/>
          </pc:sldLayoutMkLst>
        </pc:sldLayoutChg>
        <pc:sldLayoutChg chg="new del replId">
          <pc:chgData name="Aaron Hsu" userId="0cffdb1c3a2f95f6" providerId="LiveId" clId="{8DDF50DA-3F26-41DF-9DB7-7FE786022E0F}" dt="2024-05-04T02:08:57.087" v="1" actId="6938"/>
          <pc:sldLayoutMkLst>
            <pc:docMk/>
            <pc:sldMasterMk cId="3081294541" sldId="2147483660"/>
            <pc:sldLayoutMk cId="1298196410" sldId="2147483666"/>
          </pc:sldLayoutMkLst>
        </pc:sldLayoutChg>
        <pc:sldLayoutChg chg="new del replId">
          <pc:chgData name="Aaron Hsu" userId="0cffdb1c3a2f95f6" providerId="LiveId" clId="{8DDF50DA-3F26-41DF-9DB7-7FE786022E0F}" dt="2024-05-04T02:08:57.087" v="1" actId="6938"/>
          <pc:sldLayoutMkLst>
            <pc:docMk/>
            <pc:sldMasterMk cId="3081294541" sldId="2147483660"/>
            <pc:sldLayoutMk cId="3068523969" sldId="2147483667"/>
          </pc:sldLayoutMkLst>
        </pc:sldLayoutChg>
        <pc:sldLayoutChg chg="new del replId">
          <pc:chgData name="Aaron Hsu" userId="0cffdb1c3a2f95f6" providerId="LiveId" clId="{8DDF50DA-3F26-41DF-9DB7-7FE786022E0F}" dt="2024-05-04T02:08:57.087" v="1" actId="6938"/>
          <pc:sldLayoutMkLst>
            <pc:docMk/>
            <pc:sldMasterMk cId="3081294541" sldId="2147483660"/>
            <pc:sldLayoutMk cId="403569507" sldId="2147483668"/>
          </pc:sldLayoutMkLst>
        </pc:sldLayoutChg>
        <pc:sldLayoutChg chg="new del replId">
          <pc:chgData name="Aaron Hsu" userId="0cffdb1c3a2f95f6" providerId="LiveId" clId="{8DDF50DA-3F26-41DF-9DB7-7FE786022E0F}" dt="2024-05-04T02:08:57.087" v="1" actId="6938"/>
          <pc:sldLayoutMkLst>
            <pc:docMk/>
            <pc:sldMasterMk cId="3081294541" sldId="2147483660"/>
            <pc:sldLayoutMk cId="2747856408" sldId="2147483669"/>
          </pc:sldLayoutMkLst>
        </pc:sldLayoutChg>
        <pc:sldLayoutChg chg="new del replId">
          <pc:chgData name="Aaron Hsu" userId="0cffdb1c3a2f95f6" providerId="LiveId" clId="{8DDF50DA-3F26-41DF-9DB7-7FE786022E0F}" dt="2024-05-04T02:08:57.087" v="1" actId="6938"/>
          <pc:sldLayoutMkLst>
            <pc:docMk/>
            <pc:sldMasterMk cId="3081294541" sldId="2147483660"/>
            <pc:sldLayoutMk cId="867771798" sldId="2147483670"/>
          </pc:sldLayoutMkLst>
        </pc:sldLayoutChg>
        <pc:sldLayoutChg chg="new del replId">
          <pc:chgData name="Aaron Hsu" userId="0cffdb1c3a2f95f6" providerId="LiveId" clId="{8DDF50DA-3F26-41DF-9DB7-7FE786022E0F}" dt="2024-05-04T02:08:57.087" v="1" actId="6938"/>
          <pc:sldLayoutMkLst>
            <pc:docMk/>
            <pc:sldMasterMk cId="3081294541" sldId="2147483660"/>
            <pc:sldLayoutMk cId="924551483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793D4-51C2-6910-B70F-C27031A2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4ECB3-87E0-E100-ADCE-E21A56FD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1FF93-6276-2682-8049-4B21D206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9528D0-D1EF-E4D6-DAE4-34ED287B2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" y="182879"/>
            <a:ext cx="11841480" cy="603504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/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/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/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/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3492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46E9B-5DE2-D528-7DE6-2D5D1AB5A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B9228-FB73-EE62-38FB-4873FB728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3DB65-884A-DC96-80CD-8D434B7F6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269BA-6DE2-ED74-6812-87BC0814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977AB-672A-3279-DD00-C437124E4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5CC2C-6D1A-9851-C7F0-F05B90CC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D1C1A-10AA-B77F-FEDE-7007D2572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E2D95C-67BC-6943-16A1-2A7C8FD4D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2728-B36C-395F-051A-687609BA6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8DBB8-E0B9-6AC3-3D16-FA325D24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7E0C2-46A5-C35B-0F2E-424A630D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78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CD656-8B47-2EBF-BCB5-E908D798A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DAF79-81F1-A576-E713-EAF08DF2B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F42EE-71CF-F911-C30B-CD0F7D15A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DF7AD-28AA-095E-0C3B-4F353E436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8F48-0162-2103-DF91-046E3517A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13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18A9-834B-F74B-E762-5A6C07942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F424CE-4C62-EE6E-54E1-61FFDEB06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BC44-51B0-9B06-4B30-868D0D86A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2D7D7-E2AF-4B8A-0422-C66C64409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B00A6-D773-BC6F-E510-2D98CB794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6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24C98-C1DC-0344-B3E8-75B27EC3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413B-24BB-FB5F-1617-71159A90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B02B2-CA77-2D58-ED97-8304C391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28976-78FD-B74E-BF80-2F7A8752C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99A67-1ED7-2843-29D8-1DE93859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0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FA90-55E1-7133-58D2-01DFE120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B2AF4-0B30-F4E6-9F09-47AFBF312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91A25-8FEB-3B77-A31F-E04BDCD6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F1E18-9129-D7F7-84F4-8DB51A64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101FA-5403-16DC-7DF8-C7365352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5791-21D1-DE14-3D58-52A1C0B5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7309D-BCF3-5AF2-3668-CCC524CD0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01B07-E588-A33B-3642-412018FC2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940A5-4526-75D6-6969-3C01DDFB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CC742-A3DE-F9FE-5FD7-E1A017FF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99FB4-FF9F-EF0B-8478-557838042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1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12A5E-332C-AE0E-B328-E796EFF1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59842-5D61-8D60-B8F4-C9A9B5DBB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AC6BC0-6DEF-3A36-E95B-891272953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E73B9B-1C1C-283B-5238-8FFE20CF8F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132D0-1D96-89D7-0513-9C95634B5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1DDC3-3F40-6F16-9E7E-8AA97097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4FE9FB-0B81-A434-3C13-BAF03061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E68F43-D222-2853-EF49-B93BE3AF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7F1C3-4735-6A39-4315-29D10034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C654F5-10BD-B07F-9BFA-92DD9BA9D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626ED8-1E8E-2042-5A0C-6C610E47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A86D9-5567-2277-33F6-98B34780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8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793D4-51C2-6910-B70F-C27031A2A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54ECB3-87E0-E100-ADCE-E21A56FD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1FF93-6276-2682-8049-4B21D2060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0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E6FF-7B8B-96DA-B525-E4EF93CC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8C2D0-C172-6095-28BB-F4AC83CA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5103E-02F9-0C52-C140-C5824B7B1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45C1A-A657-C429-FFAC-D8F6CC403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1DED6-C5F6-A173-705C-D08C26F14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67D8B-7225-A4D6-3987-AF47D8BC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855AE-7D4F-C76C-6D13-76916A7BE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E552-D0D6-E01D-BF24-1CA114DEC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BBECA-8D3D-66F0-DD62-746CB284D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87F63-B486-4C8D-A0A4-42C535642A3B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6E5CB-0F8E-85FF-078B-8C06E920B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618A-D871-FE60-061F-4A49B2C87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E2ED59-06BF-47BD-B27D-0838947ED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cfide@sacrideo.u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90837-70FF-6B74-0EA6-76C47A71E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Living the</a:t>
            </a:r>
            <a:br>
              <a:rPr lang="en-US" dirty="0"/>
            </a:br>
            <a:r>
              <a:rPr lang="en-US" dirty="0" err="1"/>
              <a:t>Loopless</a:t>
            </a:r>
            <a:r>
              <a:rPr lang="en-US" dirty="0"/>
              <a:t> Life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60F47-E75F-3924-E50E-5DCD6C0672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Aaron W. Hsu </a:t>
            </a:r>
            <a:r>
              <a:rPr lang="en-US" dirty="0">
                <a:hlinkClick r:id="rId2"/>
              </a:rPr>
              <a:t>arcfide@sacrideo.us</a:t>
            </a:r>
            <a:endParaRPr lang="en-US" dirty="0"/>
          </a:p>
          <a:p>
            <a:r>
              <a:rPr lang="en-US" dirty="0" err="1"/>
              <a:t>LambdaConf</a:t>
            </a:r>
            <a:r>
              <a:rPr lang="en-US" dirty="0"/>
              <a:t> 2024, Estes Park, CO</a:t>
            </a:r>
          </a:p>
        </p:txBody>
      </p:sp>
    </p:spTree>
    <p:extLst>
      <p:ext uri="{BB962C8B-B14F-4D97-AF65-F5344CB8AC3E}">
        <p14:creationId xmlns:p14="http://schemas.microsoft.com/office/powerpoint/2010/main" val="398829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I write APL code,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primarily a compiler for APL written in APL.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Almost all of it is Loopless,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meaning no syntactic control flow syntax.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It is designed to be: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Data-parallel, GPU-friendly,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Fast,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Maintainable,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/>
              <a:t>Portable.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1610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Update the tree edges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rc←1 1 2 4 8[k[</a:t>
            </a:r>
            <a:r>
              <a:rPr lang="en-US" dirty="0" err="1"/>
              <a:t>i</a:t>
            </a:r>
            <a:r>
              <a:rPr lang="en-US" dirty="0"/>
              <a:t>]]@(i←⍸t=F)⊢(≢p)⍴1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_←{r[⍵]⊣x×←</a:t>
            </a:r>
            <a:r>
              <a:rPr lang="en-US" dirty="0" err="1"/>
              <a:t>rc</a:t>
            </a:r>
            <a:r>
              <a:rPr lang="en-US" dirty="0"/>
              <a:t>[⍵]}⍣≡</a:t>
            </a:r>
            <a:r>
              <a:rPr lang="en-US" dirty="0" err="1"/>
              <a:t>r⊣x←rc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j←(+⍀x)-x ⋄ </a:t>
            </a:r>
            <a:r>
              <a:rPr lang="en-US" dirty="0" err="1"/>
              <a:t>ro</a:t>
            </a:r>
            <a:r>
              <a:rPr lang="en-US" dirty="0"/>
              <a:t>←∊⍳¨x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p t k n r lx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pos end⌿⍨←⊂x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p r{j[⍺]+⍵}←⊂⌊</a:t>
            </a:r>
            <a:r>
              <a:rPr lang="en-US" dirty="0" err="1"/>
              <a:t>ro÷rc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2205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Update lexical definition references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rc←1 1 2 4 8[k[</a:t>
            </a:r>
            <a:r>
              <a:rPr lang="en-US" dirty="0" err="1"/>
              <a:t>i</a:t>
            </a:r>
            <a:r>
              <a:rPr lang="en-US" dirty="0"/>
              <a:t>]]@(i←⍸t=F)⊢(≢p)⍴1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_←{r[⍵]⊣x×←</a:t>
            </a:r>
            <a:r>
              <a:rPr lang="en-US" dirty="0" err="1"/>
              <a:t>rc</a:t>
            </a:r>
            <a:r>
              <a:rPr lang="en-US" dirty="0"/>
              <a:t>[⍵]}⍣≡</a:t>
            </a:r>
            <a:r>
              <a:rPr lang="en-US" dirty="0" err="1"/>
              <a:t>r⊣x←rc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j←(+⍀x)-x ⋄ </a:t>
            </a:r>
            <a:r>
              <a:rPr lang="en-US" dirty="0" err="1"/>
              <a:t>ro</a:t>
            </a:r>
            <a:r>
              <a:rPr lang="en-US" dirty="0"/>
              <a:t>←∊⍳¨x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p t k n r lx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pos end⌿⍨←⊂x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p r{j[⍺]+⍵}←⊂⌊</a:t>
            </a:r>
            <a:r>
              <a:rPr lang="en-US" dirty="0" err="1"/>
              <a:t>ro÷rc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err="1"/>
              <a:t>vb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]←j[</a:t>
            </a:r>
            <a:r>
              <a:rPr lang="en-US" dirty="0" err="1"/>
              <a:t>vb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]]+⌊</a:t>
            </a:r>
            <a:r>
              <a:rPr lang="en-US" dirty="0" err="1"/>
              <a:t>ro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]÷(</a:t>
            </a:r>
            <a:r>
              <a:rPr lang="en-US" dirty="0" err="1"/>
              <a:t>x⌿x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]÷x[</a:t>
            </a:r>
            <a:r>
              <a:rPr lang="en-US" dirty="0" err="1"/>
              <a:t>vb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←⍸</a:t>
            </a:r>
            <a:r>
              <a:rPr lang="en-US" dirty="0" err="1"/>
              <a:t>vb</a:t>
            </a:r>
            <a:r>
              <a:rPr lang="en-US" dirty="0"/>
              <a:t>&gt;0]]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4687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Tag functions with the appropriate specialization kind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rc←1 1 2 4 8[k[</a:t>
            </a:r>
            <a:r>
              <a:rPr lang="en-US" dirty="0" err="1"/>
              <a:t>i</a:t>
            </a:r>
            <a:r>
              <a:rPr lang="en-US" dirty="0"/>
              <a:t>]]@(i←⍸t=F)⊢(≢p)⍴1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_←{r[⍵]⊣x×←</a:t>
            </a:r>
            <a:r>
              <a:rPr lang="en-US" dirty="0" err="1"/>
              <a:t>rc</a:t>
            </a:r>
            <a:r>
              <a:rPr lang="en-US" dirty="0"/>
              <a:t>[⍵]}⍣≡</a:t>
            </a:r>
            <a:r>
              <a:rPr lang="en-US" dirty="0" err="1"/>
              <a:t>r⊣x←rc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j←(+⍀x)-x ⋄ </a:t>
            </a:r>
            <a:r>
              <a:rPr lang="en-US" dirty="0" err="1"/>
              <a:t>ro</a:t>
            </a:r>
            <a:r>
              <a:rPr lang="en-US" dirty="0"/>
              <a:t>←∊⍳¨x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p t k n r lx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pos end⌿⍨←⊂x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p r{j[⍺]+⍵}←⊂⌊</a:t>
            </a:r>
            <a:r>
              <a:rPr lang="en-US" dirty="0" err="1"/>
              <a:t>ro÷rc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err="1"/>
              <a:t>vb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]←j[</a:t>
            </a:r>
            <a:r>
              <a:rPr lang="en-US" dirty="0" err="1"/>
              <a:t>vb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]]+⌊</a:t>
            </a:r>
            <a:r>
              <a:rPr lang="en-US" dirty="0" err="1"/>
              <a:t>ro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]÷(</a:t>
            </a:r>
            <a:r>
              <a:rPr lang="en-US" dirty="0" err="1"/>
              <a:t>x⌿x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]÷x[</a:t>
            </a:r>
            <a:r>
              <a:rPr lang="en-US" dirty="0" err="1"/>
              <a:t>vb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←⍸</a:t>
            </a:r>
            <a:r>
              <a:rPr lang="en-US" dirty="0" err="1"/>
              <a:t>vb</a:t>
            </a:r>
            <a:r>
              <a:rPr lang="en-US" dirty="0"/>
              <a:t>&gt;0]]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k[</a:t>
            </a:r>
            <a:r>
              <a:rPr lang="en-US" dirty="0" err="1"/>
              <a:t>i</a:t>
            </a:r>
            <a:r>
              <a:rPr lang="en-US" dirty="0"/>
              <a:t>]←0 1 2 4 8[k[</a:t>
            </a:r>
            <a:r>
              <a:rPr lang="en-US" dirty="0" err="1"/>
              <a:t>i</a:t>
            </a:r>
            <a:r>
              <a:rPr lang="en-US" dirty="0"/>
              <a:t>]](⊣+|)</a:t>
            </a:r>
            <a:r>
              <a:rPr lang="en-US" dirty="0" err="1"/>
              <a:t>ro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←⍸t=F]</a:t>
            </a:r>
          </a:p>
        </p:txBody>
      </p:sp>
    </p:spTree>
    <p:extLst>
      <p:ext uri="{BB962C8B-B14F-4D97-AF65-F5344CB8AC3E}">
        <p14:creationId xmlns:p14="http://schemas.microsoft.com/office/powerpoint/2010/main" val="38449429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⍝ Specialize functions to specific formal binding types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rc←1 1 2 4 8[k[</a:t>
            </a:r>
            <a:r>
              <a:rPr lang="en-US" dirty="0" err="1"/>
              <a:t>i</a:t>
            </a:r>
            <a:r>
              <a:rPr lang="en-US" dirty="0"/>
              <a:t>]]@(i←⍸t=F)⊢(≢p)⍴1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_←{r[⍵]⊣x×←</a:t>
            </a:r>
            <a:r>
              <a:rPr lang="en-US" dirty="0" err="1"/>
              <a:t>rc</a:t>
            </a:r>
            <a:r>
              <a:rPr lang="en-US" dirty="0"/>
              <a:t>[⍵]}⍣≡</a:t>
            </a:r>
            <a:r>
              <a:rPr lang="en-US" dirty="0" err="1"/>
              <a:t>r⊣x←rc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j←(+⍀x)-x ⋄ </a:t>
            </a:r>
            <a:r>
              <a:rPr lang="en-US" dirty="0" err="1"/>
              <a:t>ro</a:t>
            </a:r>
            <a:r>
              <a:rPr lang="en-US" dirty="0"/>
              <a:t>←∊⍳¨x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p t k n r lx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pos end⌿⍨←⊂x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p r{j[⍺]+⍵}←⊂⌊</a:t>
            </a:r>
            <a:r>
              <a:rPr lang="en-US" dirty="0" err="1"/>
              <a:t>ro÷rc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 dirty="0" err="1"/>
              <a:t>vb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]←j[</a:t>
            </a:r>
            <a:r>
              <a:rPr lang="en-US" dirty="0" err="1"/>
              <a:t>vb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]]+⌊</a:t>
            </a:r>
            <a:r>
              <a:rPr lang="en-US" dirty="0" err="1"/>
              <a:t>ro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]÷(</a:t>
            </a:r>
            <a:r>
              <a:rPr lang="en-US" dirty="0" err="1"/>
              <a:t>x⌿x</a:t>
            </a:r>
            <a:r>
              <a:rPr lang="en-US" dirty="0"/>
              <a:t>)[</a:t>
            </a:r>
            <a:r>
              <a:rPr lang="en-US" dirty="0" err="1"/>
              <a:t>i</a:t>
            </a:r>
            <a:r>
              <a:rPr lang="en-US" dirty="0"/>
              <a:t>]÷x[</a:t>
            </a:r>
            <a:r>
              <a:rPr lang="en-US" dirty="0" err="1"/>
              <a:t>vb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←⍸</a:t>
            </a:r>
            <a:r>
              <a:rPr lang="en-US" dirty="0" err="1"/>
              <a:t>vb</a:t>
            </a:r>
            <a:r>
              <a:rPr lang="en-US" dirty="0"/>
              <a:t>&gt;0]]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k[</a:t>
            </a:r>
            <a:r>
              <a:rPr lang="en-US" dirty="0" err="1"/>
              <a:t>i</a:t>
            </a:r>
            <a:r>
              <a:rPr lang="en-US" dirty="0"/>
              <a:t>]←0 1 2 4 8[k[</a:t>
            </a:r>
            <a:r>
              <a:rPr lang="en-US" dirty="0" err="1"/>
              <a:t>i</a:t>
            </a:r>
            <a:r>
              <a:rPr lang="en-US" dirty="0"/>
              <a:t>]](⊣+|)</a:t>
            </a:r>
            <a:r>
              <a:rPr lang="en-US" dirty="0" err="1"/>
              <a:t>ro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←⍸t=F]</a:t>
            </a:r>
          </a:p>
        </p:txBody>
      </p:sp>
    </p:spTree>
    <p:extLst>
      <p:ext uri="{BB962C8B-B14F-4D97-AF65-F5344CB8AC3E}">
        <p14:creationId xmlns:p14="http://schemas.microsoft.com/office/powerpoint/2010/main" val="26861000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3476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APL’s economy and concision are keys,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they are not incident elements of the value proposition.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99310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APL’s economy and concision are keys,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they are not incident elements of the value proposition.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unified economic simplicity and </a:t>
            </a:r>
            <a:r>
              <a:rPr lang="en-US" dirty="0" err="1"/>
              <a:t>tersity</a:t>
            </a:r>
            <a:r>
              <a:rPr lang="en-US" dirty="0"/>
              <a:t> of form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are the first things that people remove from the language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they try to “improve” the language or borrow from it.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32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APL’s economy and concision are keys,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they are not incident elements of the value proposition.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unified economic simplicity and </a:t>
            </a:r>
            <a:r>
              <a:rPr lang="en-US" dirty="0" err="1"/>
              <a:t>tersity</a:t>
            </a:r>
            <a:r>
              <a:rPr lang="en-US" dirty="0"/>
              <a:t> of form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are the first things that people remove from the language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they try to “improve” the language or borrow from it.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you make the code small,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many things suddenly get easier.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7496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Iverson’s Principles of Good Notation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Ease of expressing constructs arising in problems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Suggestivity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Ability to subordinate detail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Economy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Amenability to formal proofs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5793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Iverson’s Principles of Good Notation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Ease of expressing constructs arising in problems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Suggestivity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Ability to subordinate detail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Economy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Amenability to formal proofs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b="1" dirty="0"/>
              <a:t>Thank you. Questions?</a:t>
            </a:r>
          </a:p>
        </p:txBody>
      </p:sp>
    </p:spTree>
    <p:extLst>
      <p:ext uri="{BB962C8B-B14F-4D97-AF65-F5344CB8AC3E}">
        <p14:creationId xmlns:p14="http://schemas.microsoft.com/office/powerpoint/2010/main" val="392195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 is (one of) the best language(s) for this.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Why?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786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 is (one of) the best language(s) for this.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Why?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From an HCI/d perspective,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3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 is (one of) the best language(s) for this.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Why?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From an HCI/d perspective,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how does APL support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large-scale, data-parallel, </a:t>
            </a:r>
            <a:r>
              <a:rPr lang="en-US" dirty="0" err="1"/>
              <a:t>loopless</a:t>
            </a:r>
            <a:r>
              <a:rPr lang="en-US" dirty="0"/>
              <a:t> software?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87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 is (one of) the best language(s) for this.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Why?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From an HCI/d perspective,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how does APL support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large-scale, data-parallel, </a:t>
            </a:r>
            <a:r>
              <a:rPr lang="en-US" dirty="0" err="1"/>
              <a:t>loopless</a:t>
            </a:r>
            <a:r>
              <a:rPr lang="en-US" dirty="0"/>
              <a:t> software?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What are its unique ergonomic affordances?</a:t>
            </a:r>
          </a:p>
        </p:txBody>
      </p:sp>
    </p:spTree>
    <p:extLst>
      <p:ext uri="{BB962C8B-B14F-4D97-AF65-F5344CB8AC3E}">
        <p14:creationId xmlns:p14="http://schemas.microsoft.com/office/powerpoint/2010/main" val="145054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Most people don’t “get” APL.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They miss the big picture.</a:t>
            </a:r>
          </a:p>
        </p:txBody>
      </p:sp>
    </p:spTree>
    <p:extLst>
      <p:ext uri="{BB962C8B-B14F-4D97-AF65-F5344CB8AC3E}">
        <p14:creationId xmlns:p14="http://schemas.microsoft.com/office/powerpoint/2010/main" val="399750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157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This is the part everyone “gets”: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5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	Monadic	Dyadic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	─────────────────────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+	Conjugate	Plus	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-	Negative	Minus	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×	Signum	Times	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÷	Reciprocal	Divide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|	Magnitude	Residue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⌈	Ceiling	Maximum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⌊	Floor		Minimum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*	Exponent	Power	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⍟	Nat Log	Logarithm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!	Factorial	Binomial			</a:t>
            </a:r>
          </a:p>
        </p:txBody>
      </p:sp>
    </p:spTree>
    <p:extLst>
      <p:ext uri="{BB962C8B-B14F-4D97-AF65-F5344CB8AC3E}">
        <p14:creationId xmlns:p14="http://schemas.microsoft.com/office/powerpoint/2010/main" val="358895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	Monadic	Dyadic				Dyadic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	─────────────────────			────────────────────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+	Conjugate	Plus				∧	And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-	Negative	Minus				∨	Or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×	Signum	Times				⍲	Nand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÷	Reciprocal	Divide			⍱	Nor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|	Magnitude	Residue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⌈	Ceiling	Maximum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⌊	Floor		Minimum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*	Exponent	Power	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⍟	Nat Log	Logarithm		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!	Factorial	Binomial			</a:t>
            </a:r>
          </a:p>
        </p:txBody>
      </p:sp>
    </p:spTree>
    <p:extLst>
      <p:ext uri="{BB962C8B-B14F-4D97-AF65-F5344CB8AC3E}">
        <p14:creationId xmlns:p14="http://schemas.microsoft.com/office/powerpoint/2010/main" val="6225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write APL code, </a:t>
            </a:r>
          </a:p>
        </p:txBody>
      </p:sp>
    </p:spTree>
    <p:extLst>
      <p:ext uri="{BB962C8B-B14F-4D97-AF65-F5344CB8AC3E}">
        <p14:creationId xmlns:p14="http://schemas.microsoft.com/office/powerpoint/2010/main" val="3277948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	Monadic	Dyadic				Dyadic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	─────────────────────			────────────────────	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+	Conjugate	Plus				∧	And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-	Negative	Minus				∨	Or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×	Signum	Times				⍲	Nand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÷	Reciprocal	Divide			⍱	Nor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|	Magnitude	Residue			&lt;	Less than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⌈	Ceiling	Maximum			≤	Less than or Equal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⌊	Floor		Minimum			=	Equal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*	Exponent	Power				≥	Greater than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⍟	Nat Log	Logarithm			&gt;	Greater than or Equal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!	Factorial	Binomial			≠	Not Equal</a:t>
            </a:r>
          </a:p>
        </p:txBody>
      </p:sp>
    </p:spTree>
    <p:extLst>
      <p:ext uri="{BB962C8B-B14F-4D97-AF65-F5344CB8AC3E}">
        <p14:creationId xmlns:p14="http://schemas.microsoft.com/office/powerpoint/2010/main" val="3897612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   	       𝙰: Array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───────────────────────────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Elements: e₀ e₁ … eₙ₋₁ ∊ 𝙰	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 Shape: d₀ … dₖ₋₁    ∊ ℕ	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  									     						</a:t>
            </a:r>
          </a:p>
        </p:txBody>
      </p:sp>
    </p:spTree>
    <p:extLst>
      <p:ext uri="{BB962C8B-B14F-4D97-AF65-F5344CB8AC3E}">
        <p14:creationId xmlns:p14="http://schemas.microsoft.com/office/powerpoint/2010/main" val="2500132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   	       𝙰: Array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───────────────────────────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Elements: e₀ e₁ … eₙ₋₁ ∊ 𝙰	  ,A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 Shape: d₀ … dₖ₋₁    ∊ ℕ	  ⍴A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  									     						</a:t>
            </a:r>
          </a:p>
        </p:txBody>
      </p:sp>
    </p:spTree>
    <p:extLst>
      <p:ext uri="{BB962C8B-B14F-4D97-AF65-F5344CB8AC3E}">
        <p14:creationId xmlns:p14="http://schemas.microsoft.com/office/powerpoint/2010/main" val="1815710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   	       𝙰: Array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───────────────────────────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Elements: e₀ e₁ … eₙ₋₁ ∊ 𝙰	  ,A │ n  ⟷ ≢,A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 Shape: d₀ … dₖ₋₁    ∊ ℕ	  ⍴A │ k  ⟷ ≢⍴A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       d₀ ⟷ ≢A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	     						</a:t>
            </a:r>
          </a:p>
        </p:txBody>
      </p:sp>
    </p:spTree>
    <p:extLst>
      <p:ext uri="{BB962C8B-B14F-4D97-AF65-F5344CB8AC3E}">
        <p14:creationId xmlns:p14="http://schemas.microsoft.com/office/powerpoint/2010/main" val="1920717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   	       𝙰: Array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───────────────────────────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Elements: e₀ e₁ … eₙ₋₁ ∊ 𝙰	  ,A │ n  ⟷ ≢,A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 Shape: d₀ … dₖ₋₁    ∊ ℕ	  ⍴A │ k  ⟷ ≢⍴A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       d₀ ⟷ ≢A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≡ Y  Nesting level of 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	     						</a:t>
            </a:r>
          </a:p>
        </p:txBody>
      </p:sp>
    </p:spTree>
    <p:extLst>
      <p:ext uri="{BB962C8B-B14F-4D97-AF65-F5344CB8AC3E}">
        <p14:creationId xmlns:p14="http://schemas.microsoft.com/office/powerpoint/2010/main" val="802727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   	       𝙰: Array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───────────────────────────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Elements: e₀ e₁ … eₙ₋₁ ∊ 𝙰	  ,A │ n  ⟷ ≢,A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 Shape: d₀ … dₖ₋₁    ∊ ℕ	  ⍴A │ k  ⟷ ≢⍴A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       d₀ ⟷ ≢A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≡ Y  Nesting level of 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X ≡ Y  X same as 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X ≢ Y  X not same as 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	     						</a:t>
            </a:r>
          </a:p>
        </p:txBody>
      </p:sp>
    </p:spTree>
    <p:extLst>
      <p:ext uri="{BB962C8B-B14F-4D97-AF65-F5344CB8AC3E}">
        <p14:creationId xmlns:p14="http://schemas.microsoft.com/office/powerpoint/2010/main" val="656807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   	       𝙰: Array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───────────────────────────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Elements: e₀ e₁ … eₙ₋₁ ∊ 𝙰	  ,A │ n  ⟷ ≢,A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 Shape: d₀ … dₖ₋₁    ∊ ℕ	  ⍴A │ k  ⟷ ≢⍴A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       d₀ ⟷ ≢A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≡ Y  Nesting level of 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X ≡ Y  X same as 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X ≢ Y  X not same as 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Scalars → Arrays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     						</a:t>
            </a:r>
          </a:p>
        </p:txBody>
      </p:sp>
    </p:spTree>
    <p:extLst>
      <p:ext uri="{BB962C8B-B14F-4D97-AF65-F5344CB8AC3E}">
        <p14:creationId xmlns:p14="http://schemas.microsoft.com/office/powerpoint/2010/main" val="813456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   	       𝙰: Array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───────────────────────────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Elements: e₀ e₁ … eₙ₋₁ ∊ 𝙰	  ,A │ n  ⟷ ≢,A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 Shape: d₀ … dₖ₋₁    ∊ ℕ	  ⍴A │ k  ⟷ ≢⍴A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       d₀ ⟷ ≢A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≡ Y  Nesting level of A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X ≡ Y  X same as 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X ≢ Y  X not same as Y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Scalars → Arrays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						     						(make-array (array-shape A)</a:t>
            </a:r>
          </a:p>
          <a:p>
            <a:pPr>
              <a:lnSpc>
                <a:spcPts val="2900"/>
              </a:lnSpc>
              <a:spcBef>
                <a:spcPts val="0"/>
              </a:spcBef>
            </a:pPr>
            <a:r>
              <a:rPr lang="en-US" dirty="0"/>
              <a:t>		            (map s-prim (array-</a:t>
            </a:r>
            <a:r>
              <a:rPr lang="en-US" dirty="0" err="1"/>
              <a:t>elems</a:t>
            </a:r>
            <a:r>
              <a:rPr lang="en-US" dirty="0"/>
              <a:t> A)))</a:t>
            </a:r>
          </a:p>
        </p:txBody>
      </p:sp>
    </p:spTree>
    <p:extLst>
      <p:ext uri="{BB962C8B-B14F-4D97-AF65-F5344CB8AC3E}">
        <p14:creationId xmlns:p14="http://schemas.microsoft.com/office/powerpoint/2010/main" val="3982044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Dyadic Application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 0  1  2  3  4   0 1 2 3 4     0  1  4  9 16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 5  6  7  8  9   0 1 2 3 4     0  6 14 24 36</a:t>
            </a:r>
          </a:p>
          <a:p>
            <a:r>
              <a:rPr lang="en-US" dirty="0"/>
              <a:t>		10 11 12 13 14 × 0 1 2 3 4 ⟷ 0 11 24 39 56</a:t>
            </a:r>
          </a:p>
          <a:p>
            <a:r>
              <a:rPr lang="en-US" dirty="0"/>
              <a:t>		15 16 17 18 19   0 1 2 3 4     0 16 34 54 76</a:t>
            </a:r>
          </a:p>
          <a:p>
            <a:r>
              <a:rPr lang="en-US" dirty="0"/>
              <a:t>		20 21 22 23 24   0 1 2 3 4     0 21 44 69 96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162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Scalar Extension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 0  1  2  3  4           0   5  10  15  20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 5  6  7  8  9          25  30  35  40  45</a:t>
            </a:r>
          </a:p>
          <a:p>
            <a:r>
              <a:rPr lang="en-US" dirty="0"/>
              <a:t>		10 11 12 13 14 × 5 ⟷  50  55  60  65  70</a:t>
            </a:r>
          </a:p>
          <a:p>
            <a:r>
              <a:rPr lang="en-US" dirty="0"/>
              <a:t>		15 16 17 18 19          75  80  85  90  95</a:t>
            </a:r>
          </a:p>
          <a:p>
            <a:r>
              <a:rPr lang="en-US" dirty="0"/>
              <a:t>		20 21 22 23 24         100 105 110 115 120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03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write APL code,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primarily a compiler for APL written in APL.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95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Rank Polymorphic Pointwise Lifting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Scalar Function Primitives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083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Indexing/Assignment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                   A[I₀;…;Iₖ₋₁]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                   I₀ … Iₖ₋₁⌷A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98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Indexing/Assignment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A[I₀;…;Iₖ₋₁]←X     A[I₀;…;Iₖ₋₁]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        (f A)←X     I₀ … Iₖ₋₁⌷A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60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Indexing/Assignment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A[I₀;…;Iₖ₋₁]←X     A[I₀;…;Iₖ₋₁]     X(</a:t>
            </a:r>
            <a:r>
              <a:rPr lang="en-US" dirty="0" err="1"/>
              <a:t>f@g</a:t>
            </a:r>
            <a:r>
              <a:rPr lang="en-US" dirty="0"/>
              <a:t>)Y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        (f A)←X     I₀ … Iₖ₋₁⌷A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185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───􀓢────􀓥─────􀓢─────􀓢─────􀓢─────􀓢─────􀓢─────􀓢─────􀓢─────􀓢─────􀓢───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Baseline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Indexing/Assignment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A[I₀;…;Iₖ₋₁]←X     A[I₀;…;Iₖ₋₁]     X(</a:t>
            </a:r>
            <a:r>
              <a:rPr lang="en-US" dirty="0" err="1"/>
              <a:t>f@g</a:t>
            </a:r>
            <a:r>
              <a:rPr lang="en-US" dirty="0"/>
              <a:t>)Y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        (f A)←X     I₀ … Iₖ₋₁⌷A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Composition (Points-free/Tacit)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</a:t>
            </a:r>
            <a:r>
              <a:rPr lang="en-US" dirty="0" err="1"/>
              <a:t>f∘g</a:t>
            </a:r>
            <a:r>
              <a:rPr lang="en-US" dirty="0"/>
              <a:t> Y ⟷ (X f (g Y))│X f⍨ Y ⟷ Y f X│X </a:t>
            </a:r>
            <a:r>
              <a:rPr lang="en-US" dirty="0" err="1"/>
              <a:t>f⍤g</a:t>
            </a:r>
            <a:r>
              <a:rPr lang="en-US" dirty="0"/>
              <a:t> Y ⟷ f (X g 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err="1"/>
              <a:t>A∘f</a:t>
            </a:r>
            <a:r>
              <a:rPr lang="en-US" dirty="0"/>
              <a:t> Y ⟷ (A f Y)    │X A⍨ Y ⟷ A    │X </a:t>
            </a:r>
            <a:r>
              <a:rPr lang="en-US" dirty="0" err="1"/>
              <a:t>f⍥g</a:t>
            </a:r>
            <a:r>
              <a:rPr lang="en-US" dirty="0"/>
              <a:t> Y ⟷ (g X) f (g 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</a:t>
            </a:r>
            <a:r>
              <a:rPr lang="en-US" dirty="0" err="1"/>
              <a:t>f∘A</a:t>
            </a:r>
            <a:r>
              <a:rPr lang="en-US" dirty="0"/>
              <a:t> Y ⟷ (Y f A)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X(f g h)Y ⟷ (X f Y) g (X h Y) │ X (f g) Y ⟷ f (X g Y)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05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017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───􀓢────􀓢─────􀓥─────􀓢─────􀓢─────􀓢─────􀓢─────􀓢─────􀓢─────􀓢─────􀓢───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Iteration/Traversal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Pointwise isn’t the only pattern…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aseline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991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017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───􀓢────􀓢─────􀓥─────􀓢─────􀓢─────􀓢─────􀓢─────􀓢─────􀓢─────􀓢─────􀓢───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Iteration/Traversal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Pointwise isn’t the only pattern…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f¨      Y  Each/Map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f[axis] Y  Along axis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aseline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055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017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───􀓢────􀓢─────􀓥─────􀓢─────􀓢─────􀓢─────􀓢─────􀓢─────􀓢─────􀓢─────􀓢───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Iteration/Traversal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Pointwise isn’t the only pattern…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f¨      Y  Each/Map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f[axis] Y  Along axis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∘.f     Y  Outer product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</a:t>
            </a:r>
            <a:r>
              <a:rPr lang="en-US" dirty="0" err="1"/>
              <a:t>f.g</a:t>
            </a:r>
            <a:r>
              <a:rPr lang="en-US" dirty="0"/>
              <a:t>     Y  Inner product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aseline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75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017" y="182879"/>
            <a:ext cx="11841480" cy="60350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───􀓢────􀓢─────􀓥─────􀓢─────􀓢─────􀓢─────􀓢─────􀓢─────􀓢─────􀓢─────􀓢───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Iteration/Traversal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Pointwise isn’t the only pattern…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f¨      Y  Each/Map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f[axis] Y  Along axis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∘.f     Y  Outer product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</a:t>
            </a:r>
            <a:r>
              <a:rPr lang="en-US" dirty="0" err="1"/>
              <a:t>f.g</a:t>
            </a:r>
            <a:r>
              <a:rPr lang="en-US" dirty="0"/>
              <a:t>     Y  Inner product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f⍣N</a:t>
            </a:r>
            <a:r>
              <a:rPr lang="en-US" dirty="0"/>
              <a:t>     Y  Repeated iteration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f⍣g</a:t>
            </a:r>
            <a:r>
              <a:rPr lang="en-US" dirty="0"/>
              <a:t>     Y  “Fixed Point”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aseline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044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───􀓢────􀓢─────􀓥─────􀓢─────􀓢─────􀓢─────􀓢─────􀓢─────􀓢─────􀓢─────􀓢───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Iteration/Traversal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Pointwise isn’t the only pattern…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f¨      Y  Each/Map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f[axis] Y  Along axis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∘.f     Y  Outer product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</a:t>
            </a:r>
            <a:r>
              <a:rPr lang="en-US" dirty="0" err="1"/>
              <a:t>f.g</a:t>
            </a:r>
            <a:r>
              <a:rPr lang="en-US" dirty="0"/>
              <a:t>     Y  Inner product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f⍣N</a:t>
            </a:r>
            <a:r>
              <a:rPr lang="en-US" dirty="0"/>
              <a:t>     Y  Repeated iteration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f⍣g</a:t>
            </a:r>
            <a:r>
              <a:rPr lang="en-US" dirty="0"/>
              <a:t>     Y  “Fixed Point”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f⍤v</a:t>
            </a:r>
            <a:r>
              <a:rPr lang="en-US" dirty="0"/>
              <a:t>     Y  Rank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f⌺s</a:t>
            </a:r>
            <a:r>
              <a:rPr lang="en-US" dirty="0"/>
              <a:t>     Y  Stencil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f⌸      Y  Key/Group by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aseline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053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write APL code,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primarily a compiler for APL written in APL.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Almost all of it is </a:t>
            </a:r>
            <a:r>
              <a:rPr lang="en-US" dirty="0" err="1"/>
              <a:t>Loopless</a:t>
            </a:r>
            <a:r>
              <a:rPr lang="en-US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24591157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───􀓢────􀓢─────􀓥─────􀓢─────􀓢─────􀓢─────􀓢─────􀓢─────􀓢─────􀓢─────􀓢───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Iteration/Traversal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Pointwise isn’t the only pattern…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f¨      Y  Each/Map              f⌿ Y  Reduce (First axis)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f[axis] Y  Along axis            f/ Y  Reduce (Last axis)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∘.f     Y  Outer product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</a:t>
            </a:r>
            <a:r>
              <a:rPr lang="en-US" dirty="0" err="1"/>
              <a:t>f.g</a:t>
            </a:r>
            <a:r>
              <a:rPr lang="en-US" dirty="0"/>
              <a:t>     Y  Inner product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f⍣N</a:t>
            </a:r>
            <a:r>
              <a:rPr lang="en-US" dirty="0"/>
              <a:t>     Y  Repeated iteration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f⍣g</a:t>
            </a:r>
            <a:r>
              <a:rPr lang="en-US" dirty="0"/>
              <a:t>     Y  “Fixed Point”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f⍤v</a:t>
            </a:r>
            <a:r>
              <a:rPr lang="en-US" dirty="0"/>
              <a:t>     Y  Rank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f⌺s</a:t>
            </a:r>
            <a:r>
              <a:rPr lang="en-US" dirty="0"/>
              <a:t>     Y  Stencil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f⌸      Y  Key/Group by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aseline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054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───􀓢────􀓢─────􀓥─────􀓢─────􀓢─────􀓢─────􀓢─────􀓢─────􀓢─────􀓢─────􀓢───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Iteration/Traversal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Pointwise isn’t the only pattern…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f¨      Y  Each/Map              f⌿ Y  Reduce (First axis)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f[axis] Y  Along axis            f/ Y  Reduce (Last axis)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∘.f     Y  Outer product       X f⌿ Y  N-wise reduce (First)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</a:t>
            </a:r>
            <a:r>
              <a:rPr lang="en-US" dirty="0" err="1"/>
              <a:t>f.g</a:t>
            </a:r>
            <a:r>
              <a:rPr lang="en-US" dirty="0"/>
              <a:t>     Y  Inner product       X f/ Y  N-wise reduce (Last)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f⍣N</a:t>
            </a:r>
            <a:r>
              <a:rPr lang="en-US" dirty="0"/>
              <a:t>     Y  Repeated iteration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f⍣g</a:t>
            </a:r>
            <a:r>
              <a:rPr lang="en-US" dirty="0"/>
              <a:t>     Y  “Fixed Point”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f⍤v</a:t>
            </a:r>
            <a:r>
              <a:rPr lang="en-US" dirty="0"/>
              <a:t>     Y  Rank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f⌺s</a:t>
            </a:r>
            <a:r>
              <a:rPr lang="en-US" dirty="0"/>
              <a:t>     Y  Stencil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f⌸      Y  Key/Group by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aseline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4924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───􀓢────􀓢─────􀓥─────􀓢─────􀓢─────􀓢─────􀓢─────􀓢─────􀓢─────􀓢─────􀓢───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Iteration/Traversal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Pointwise isn’t the only pattern…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f¨      Y  Each/Map              f⌿ Y  Reduce (First axis)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f[axis] Y  Along axis            f/ Y  Reduce (Last axis)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∘.f     Y  Outer product       X f⌿ Y  N-wise reduce (First)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X  </a:t>
            </a:r>
            <a:r>
              <a:rPr lang="en-US" dirty="0" err="1"/>
              <a:t>f.g</a:t>
            </a:r>
            <a:r>
              <a:rPr lang="en-US" dirty="0"/>
              <a:t>     Y  Inner product       X f/ Y  N-wise reduce (Last)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f⍣N</a:t>
            </a:r>
            <a:r>
              <a:rPr lang="en-US" dirty="0"/>
              <a:t>     Y  Repeated iteration    f⍀ Y  Scan (First axis)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f⍣g</a:t>
            </a:r>
            <a:r>
              <a:rPr lang="en-US" dirty="0"/>
              <a:t>     Y  “Fixed Point”         f\ Y  Scan (Last axis)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f⍤v</a:t>
            </a:r>
            <a:r>
              <a:rPr lang="en-US" dirty="0"/>
              <a:t>     Y  Rank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</a:t>
            </a:r>
            <a:r>
              <a:rPr lang="en-US" dirty="0" err="1"/>
              <a:t>f⌺s</a:t>
            </a:r>
            <a:r>
              <a:rPr lang="en-US" dirty="0"/>
              <a:t>     Y  Stencil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{X} f⌸      Y  Key/Group by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baseline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825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───􀓢────􀓢─────􀓢─────􀓥─────􀓢─────􀓢─────􀓢─────􀓢─────􀓢─────􀓢─────􀓢───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need to change the structure of arrays…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r>
              <a:rPr lang="en-US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953519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───􀓢────􀓢─────􀓢─────􀓥─────􀓢─────􀓢─────􀓢─────􀓢─────􀓢─────􀓢─────􀓢───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need to change the structure of arrays…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⍪ Y  Table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⍪ Y  Catenate (First)</a:t>
            </a:r>
          </a:p>
          <a:p>
            <a:r>
              <a:rPr lang="en-US" dirty="0"/>
              <a:t>X , Y  Catenate (Last)</a:t>
            </a:r>
          </a:p>
          <a:p>
            <a:r>
              <a:rPr lang="en-US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57693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───􀓢────􀓢─────􀓢─────􀓥─────􀓢─────􀓢─────􀓢─────􀓢─────􀓢─────􀓢─────􀓢───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need to change the structure of arrays…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⍪ Y  Table             ↑ Y  Lift depth   X ↑ Y  Take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⍪ Y  Catenate (First)  ↓ Y  Push depth   X ↓ Y  Drop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, Y  Catenate (Last)</a:t>
            </a:r>
          </a:p>
          <a:p>
            <a:r>
              <a:rPr lang="en-US" dirty="0"/>
              <a:t>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5299614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───􀓢────􀓢─────􀓢─────􀓥─────􀓢─────􀓢─────􀓢─────􀓢─────􀓢─────􀓢─────􀓢───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need to change the structure of arrays…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, Y  Catenate (Last)      ↑ Y  Lift depth   X ↑ Y  Take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⍪ Y  Table                ↓ Y  Push depth   X ↓ Y  Drop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⍪ Y  Catenate (First)</a:t>
            </a:r>
          </a:p>
          <a:p>
            <a:r>
              <a:rPr lang="en-US" dirty="0"/>
              <a:t>                       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⌽ Y  Reverse (Last)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⊖ Y  Reverse (First)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⌽ Y  Rotate  (Last)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⊖ Y  Rotate  (First)</a:t>
            </a:r>
          </a:p>
        </p:txBody>
      </p:sp>
    </p:spTree>
    <p:extLst>
      <p:ext uri="{BB962C8B-B14F-4D97-AF65-F5344CB8AC3E}">
        <p14:creationId xmlns:p14="http://schemas.microsoft.com/office/powerpoint/2010/main" val="24287468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───􀓢────􀓢─────􀓢─────􀓥─────􀓢─────􀓢─────􀓢─────􀓢─────􀓢─────􀓢─────􀓢───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need to change the structure of arrays…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, Y  Catenate (Last)      ↑ Y  Lift depth   X ↑ Y  Take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⍪ Y  Table                ↓ Y  Push depth   X ↓ Y  Drop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⍪ Y  Catenate (First)</a:t>
            </a:r>
          </a:p>
          <a:p>
            <a:r>
              <a:rPr lang="en-US" dirty="0"/>
              <a:t>                          X ⍉ Y  Transpose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⌽ Y  Reverse (Last)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⊖ Y  Reverse (First)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⌽ Y  Rotate  (Last)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⊖ Y  Rotate  (First)</a:t>
            </a:r>
          </a:p>
        </p:txBody>
      </p:sp>
    </p:spTree>
    <p:extLst>
      <p:ext uri="{BB962C8B-B14F-4D97-AF65-F5344CB8AC3E}">
        <p14:creationId xmlns:p14="http://schemas.microsoft.com/office/powerpoint/2010/main" val="1688598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───􀓢────􀓢─────􀓢─────􀓥─────􀓢─────􀓢─────􀓢─────􀓢─────􀓢─────􀓢─────􀓢───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need to change the structure of arrays…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, Y  Catenate (Last)      ↑ Y  Lift depth   X ↑ Y  Take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⍪ Y  Table                ↓ Y  Push depth   X ↓ Y  Drop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⍪ Y  Catenate (First)</a:t>
            </a:r>
          </a:p>
          <a:p>
            <a:r>
              <a:rPr lang="en-US" dirty="0"/>
              <a:t>                          X ⍉ Y  Transpose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⌽ Y  Reverse (Last)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⊖ Y  Reverse (First)      ⊂ Y  Enclose    X ⊂ Y  Enc. Partition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⌽ Y  Rotate  (Last)       ⊆ Y  Nest       X ⊆ Y  Partition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⊖ Y  Rotate  (First)      ∊ Y  Flatten</a:t>
            </a:r>
          </a:p>
        </p:txBody>
      </p:sp>
    </p:spTree>
    <p:extLst>
      <p:ext uri="{BB962C8B-B14F-4D97-AF65-F5344CB8AC3E}">
        <p14:creationId xmlns:p14="http://schemas.microsoft.com/office/powerpoint/2010/main" val="25422829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───􀓢────􀓢─────􀓢─────􀓥─────􀓢─────􀓢─────􀓢─────􀓢─────􀓢─────􀓢─────􀓢───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need to select elements from arrays…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09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write APL code,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primarily a compiler for APL written in APL.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Almost all of it is </a:t>
            </a:r>
            <a:r>
              <a:rPr lang="en-US" dirty="0" err="1"/>
              <a:t>Loopless</a:t>
            </a:r>
            <a:r>
              <a:rPr lang="en-US" dirty="0"/>
              <a:t>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meaning no syntactic control flow syntax.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303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───􀓢────􀓢─────􀓢─────􀓥─────􀓢─────􀓢─────􀓢─────􀓢─────􀓢─────􀓢─────􀓢───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need to select elements from arrays…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⊃ Y  First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⊃ Y  Pick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2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───􀓢────􀓢─────􀓢─────􀓥─────􀓢─────􀓢─────􀓢─────􀓢─────􀓢─────􀓢─────􀓢───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need to select elements from arrays…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⊃ Y  First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⊃ Y  Pick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/ Y  Replicate (Last)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⌿ Y  Replicate (First)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\ Y  Expand    (Last)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⍀ Y  Expand    (First)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828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───􀓢────􀓢─────􀓢─────􀓥─────􀓢─────􀓢─────􀓢─────􀓢─────􀓢─────􀓢─────􀓢───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need to select elements from arrays…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⊃ Y  First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⊃ Y  Pick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/ Y  Replicate (Last)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⌿ Y  Replicate (First)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\ Y  Expand    (Last)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⍀ Y  Expand    (First)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⊢ Y Right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⊣ Y Left</a:t>
            </a:r>
          </a:p>
        </p:txBody>
      </p:sp>
    </p:spTree>
    <p:extLst>
      <p:ext uri="{BB962C8B-B14F-4D97-AF65-F5344CB8AC3E}">
        <p14:creationId xmlns:p14="http://schemas.microsoft.com/office/powerpoint/2010/main" val="4283973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───􀓢────􀓢─────􀓢─────􀓥─────􀓢─────􀓢─────􀓢─────􀓢─────􀓢─────􀓢─────􀓢───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Manipulation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need to select elements from arrays…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⊃ Y  First                 X ~ Y  Without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⊃ Y  Pick                  X ∪ Y  Union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/ Y  Replicate (Last)      X ∩ Y  Intersection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⌿ Y  Replicate (First)       ≠ Y  Unique Mask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\ Y  Expand    (Last)      X ∊ Y  Membership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⍀ Y  Expand    (First)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⊢ Y Right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⊣ Y Left</a:t>
            </a:r>
          </a:p>
        </p:txBody>
      </p:sp>
    </p:spTree>
    <p:extLst>
      <p:ext uri="{BB962C8B-B14F-4D97-AF65-F5344CB8AC3E}">
        <p14:creationId xmlns:p14="http://schemas.microsoft.com/office/powerpoint/2010/main" val="17718579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───􀓢────􀓢─────􀓢─────􀓢─────􀓥─────􀓢─────􀓢─────􀓢─────􀓢─────􀓢─────􀓢───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Theory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Basic CS theory concepts as algorithms (c.f. Conor)…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753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───􀓢────􀓢─────􀓢─────􀓢─────􀓥─────􀓢─────􀓢─────􀓢─────􀓢─────􀓢─────􀓢───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Theory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Basic CS theory concepts as algorithms (c.f. Conor)…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⍳ Y  Index space of shape 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⍳ Y  Index of Y in 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⍸ Y  Indices of non-zeros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⍸ Y  Interval in X containing 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3990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───􀓢────􀓢─────􀓢─────􀓢─────􀓥─────􀓢─────􀓢─────􀓢─────􀓢─────􀓢─────􀓢───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Theory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Basic CS theory concepts as algorithms (c.f. Conor)…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⍳ Y  Index space of shape 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⍳ Y  Index of Y in 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⍸ Y  Indices of non-zeros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⍸ Y  Interval in X containing 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⍋ Y  Grade up (V[⍋V] sorts V)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⍒ Y  Grade down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0294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───􀓢────􀓢─────􀓢─────􀓢─────􀓥─────􀓢─────􀓢─────􀓢─────􀓢─────􀓢─────􀓢───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Theory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Basic CS theory concepts as algorithms (c.f. Conor)…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⍳ Y  Index space of shape 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⍳ Y  Index of Y in 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⍸ Y  Indices of non-zeros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⍸ Y  Interval in X containing 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⍋ Y  Grade up (V[⍋V] sorts V)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⍒ Y  Grade down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? Y  Roll dice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? Y  Deal cards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2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───􀓢────􀓢─────􀓢─────􀓢─────􀓥─────􀓢─────􀓢─────􀓢─────􀓢─────􀓢─────􀓢───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Theory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Basic CS theory concepts as algorithms (c.f. Conor)…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⍳ Y  Index space of shape 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⍳ Y  Index of Y in 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⍸ Y  Indices of non-zeros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⍸ Y  Interval in X containing 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⍋ Y  Grade up (V[⍋V] sorts V)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⍒ Y  Grade down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? Y  Roll dice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? Y  Deal cards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⍷ Y  Find subarrays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289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───􀓢────􀓢─────􀓢─────􀓢─────􀓥─────􀓢─────􀓢─────􀓢─────􀓢─────􀓢─────􀓢───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Theory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Basic CS theory concepts as algorithms (c.f. Conor)…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⍳ Y  Index space of shape Y       X ⊥ Y  Decode Y as radix 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⍳ Y  Index of Y in X              </a:t>
            </a:r>
            <a:r>
              <a:rPr lang="en-US" dirty="0" err="1"/>
              <a:t>X</a:t>
            </a:r>
            <a:r>
              <a:rPr lang="en-US" dirty="0"/>
              <a:t> ⊤ Y  Encode Y as radix 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⍸ Y  Indices of non-zeros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⍸ Y  Interval in X containing 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⍋ Y  Grade up (V[⍋V] sorts V)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⍒ Y  Grade down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? Y  Roll dice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? Y  Deal cards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⍷ Y  Find subarrays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723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write APL code,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primarily a compiler for APL written in APL.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Almost all of it is </a:t>
            </a:r>
            <a:r>
              <a:rPr lang="en-US" dirty="0" err="1"/>
              <a:t>Loopless</a:t>
            </a:r>
            <a:r>
              <a:rPr lang="en-US" dirty="0"/>
              <a:t>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meaning no syntactic control flow syntax.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 is designed to be:</a:t>
            </a:r>
          </a:p>
        </p:txBody>
      </p:sp>
    </p:spTree>
    <p:extLst>
      <p:ext uri="{BB962C8B-B14F-4D97-AF65-F5344CB8AC3E}">
        <p14:creationId xmlns:p14="http://schemas.microsoft.com/office/powerpoint/2010/main" val="2943402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───􀓢────􀓢─────􀓢─────􀓢─────􀓥─────􀓢─────􀓢─────􀓢─────􀓢─────􀓢─────􀓢───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Theory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Basic CS theory concepts as algorithms (c.f. Conor)…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⍳ Y  Index space of shape Y       X ⊥ Y  Decode Y as radix 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⍳ Y  Index of Y in X              </a:t>
            </a:r>
            <a:r>
              <a:rPr lang="en-US" dirty="0" err="1"/>
              <a:t>X</a:t>
            </a:r>
            <a:r>
              <a:rPr lang="en-US" dirty="0"/>
              <a:t> ⊤ Y  Encode Y as radix 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⍸ Y  Indices of non-zeros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⍸ Y  Interval in X containing Y      ⌹ Y  Matrix Inverse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⍋ Y  Grade up (V[⍋V] sorts V)     X  ⌹ Y  Matrix Divide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⍒ Y  Grade down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? Y  Roll dice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? Y  Deal cards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X ⍷ Y  Find subarrays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975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───􀓢────􀓢─────􀓢─────􀓢─────􀓢─────􀓥─────􀓢─────􀓢─────􀓢─────􀓢─────􀓢───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Idioms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That’s the base…where everyone stops.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865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───􀓢────􀓢─────􀓢─────􀓢─────􀓢─────􀓥─────􀓢─────􀓢─────􀓢─────􀓢─────􀓢───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Idioms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That’s the base…where everyone stops.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Solve your problem using only those primitives.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873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───􀓢────􀓢─────􀓢─────􀓢─────􀓢─────􀓥─────􀓢─────􀓢─────􀓢─────􀓢─────􀓢───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Idioms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That’s the base…where everyone stops.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Solve your problem using only those primitives.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Idioms are the phrases that turn symbols into meaning.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6086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───􀓢────􀓢─────􀓢─────􀓢─────􀓢─────􀓥─────􀓢─────􀓢─────􀓢─────􀓢─────􀓢───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Idioms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That’s the base…where everyone stops.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Solve your problem using only those primitives.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Idioms are the phrases that turn symbols into meaning.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Sub-indices given by X: ∊⍳¨X ⟷ ∊⍳¨1 2 3 ⟷ 0 0 1 0 1 2</a:t>
            </a:r>
          </a:p>
        </p:txBody>
      </p:sp>
    </p:spTree>
    <p:extLst>
      <p:ext uri="{BB962C8B-B14F-4D97-AF65-F5344CB8AC3E}">
        <p14:creationId xmlns:p14="http://schemas.microsoft.com/office/powerpoint/2010/main" val="974486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───􀓢────􀓢─────􀓢─────􀓢─────􀓢─────􀓥─────􀓢─────􀓢─────􀓢─────􀓢─────􀓢───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Idioms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That’s the base…where everyone stops.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Solve your problem using only those primitives.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Idioms are the phrases that turn symbols into meaning.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Sub-indices given by X: ∊⍳¨X ⟷ ∊⍳¨1 2 3 ⟷ 0 0 1 0 1 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Indices matching predicate: ⍸B ⟷ ⍸t=F ⟷ ⍸</a:t>
            </a:r>
            <a:r>
              <a:rPr lang="en-US" dirty="0" err="1"/>
              <a:t>vb</a:t>
            </a:r>
            <a:r>
              <a:rPr lang="en-US" dirty="0"/>
              <a:t>&gt;0</a:t>
            </a:r>
          </a:p>
        </p:txBody>
      </p:sp>
    </p:spTree>
    <p:extLst>
      <p:ext uri="{BB962C8B-B14F-4D97-AF65-F5344CB8AC3E}">
        <p14:creationId xmlns:p14="http://schemas.microsoft.com/office/powerpoint/2010/main" val="328932042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───􀓢────􀓢─────􀓢─────􀓢─────􀓢─────􀓥─────􀓢─────􀓢─────􀓢─────􀓢─────􀓢───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Idioms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That’s the base…where everyone stops.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Solve your problem using only those primitives.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Idioms are the phrases that turn symbols into meaning.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Sub-indices given by X: ∊⍳¨X ⟷ ∊⍳¨1 2 3 ⟷ 0 0 1 0 1 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Indices matching predicate: ⍸B ⟷ ⍸t=F ⟷ ⍸</a:t>
            </a:r>
            <a:r>
              <a:rPr lang="en-US" dirty="0" err="1"/>
              <a:t>vb</a:t>
            </a:r>
            <a:r>
              <a:rPr lang="en-US" dirty="0"/>
              <a:t>&gt;0</a:t>
            </a:r>
          </a:p>
          <a:p>
            <a:r>
              <a:rPr lang="en-US" dirty="0"/>
              <a:t>Primes to N:          (2=+⌿0=X∘.|X)⌿X←1+⍳N</a:t>
            </a:r>
          </a:p>
        </p:txBody>
      </p:sp>
    </p:spTree>
    <p:extLst>
      <p:ext uri="{BB962C8B-B14F-4D97-AF65-F5344CB8AC3E}">
        <p14:creationId xmlns:p14="http://schemas.microsoft.com/office/powerpoint/2010/main" val="18840996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───􀓢────􀓢─────􀓢─────􀓢─────􀓢─────􀓥─────􀓢─────􀓢─────􀓢─────􀓢─────􀓢───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Idioms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That’s the base…where everyone stops.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Solve your problem using only those primitives.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Idioms are the phrases that turn symbols into meaning.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Sub-indices given by X: ∊⍳¨X ⟷ ∊⍳¨1 2 3 ⟷ 0 0 1 0 1 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Indices matching predicate: ⍸B ⟷ ⍸t=F ⟷ ⍸</a:t>
            </a:r>
            <a:r>
              <a:rPr lang="en-US" dirty="0" err="1"/>
              <a:t>vb</a:t>
            </a:r>
            <a:r>
              <a:rPr lang="en-US" dirty="0"/>
              <a:t>&gt;0</a:t>
            </a:r>
          </a:p>
          <a:p>
            <a:r>
              <a:rPr lang="en-US" dirty="0"/>
              <a:t>Primes to N:          (2=+⌿0=X∘.|X)⌿X←1+⍳N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Game of Life:         ⊃1 ⍵∨.∧3 4=+⌿,¯1 0 1∘.⊖¯1 0 1∘</a:t>
            </a:r>
            <a:r>
              <a:rPr lang="en-US"/>
              <a:t>.⌽⊂⍵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219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───􀓢────􀓢─────􀓢─────􀓢─────􀓢─────􀓥─────􀓢─────􀓢─────􀓢─────􀓢─────􀓢───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Idioms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That’s the base…where everyone stops.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Solve your problem using only those primitives.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Idioms are the phrases that turn symbols into meaning.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Sub-indices given by X: ∊⍳¨X ⟷ ∊⍳¨1 2 3 ⟷ 0 0 1 0 1 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Indices matching predicate: ⍸B ⟷ ⍸t=F ⟷ ⍸</a:t>
            </a:r>
            <a:r>
              <a:rPr lang="en-US" dirty="0" err="1"/>
              <a:t>vb</a:t>
            </a:r>
            <a:r>
              <a:rPr lang="en-US" dirty="0"/>
              <a:t>&gt;0</a:t>
            </a:r>
          </a:p>
          <a:p>
            <a:r>
              <a:rPr lang="en-US" dirty="0"/>
              <a:t>Primes to N:          (2=+⌿0=X∘.|X)⌿X←1+⍳N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Game of Life:         ⊃1 ⍵∨.∧3 4=+⌿,¯1 0 1∘.⊖¯1 0 1∘.⌽⊂⍵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Depth to Parent:      p⊣2{p[⍵]←⍺[⍺⍸⍵]}⌿⊢∘⊂⌸</a:t>
            </a:r>
            <a:r>
              <a:rPr lang="en-US" dirty="0" err="1"/>
              <a:t>d⊣p</a:t>
            </a:r>
            <a:r>
              <a:rPr lang="en-US" dirty="0"/>
              <a:t>←⍳≢d</a:t>
            </a:r>
          </a:p>
        </p:txBody>
      </p:sp>
    </p:spTree>
    <p:extLst>
      <p:ext uri="{BB962C8B-B14F-4D97-AF65-F5344CB8AC3E}">
        <p14:creationId xmlns:p14="http://schemas.microsoft.com/office/powerpoint/2010/main" val="2809594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───􀓢────􀓢─────􀓢─────􀓢─────􀓢─────􀓥─────􀓢─────􀓢─────􀓢─────􀓢─────􀓢───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Idioms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That’s the base…where everyone stops.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Solve your problem using only those primitives.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Idioms are the phrases that turn symbols into meaning.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Sub-indices given by X: ∊⍳¨X ⟷ ∊⍳¨1 2 3 ⟷ 0 0 1 0 1 2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Indices matching predicate: ⍸B ⟷ ⍸t=F ⟷ ⍸</a:t>
            </a:r>
            <a:r>
              <a:rPr lang="en-US" dirty="0" err="1"/>
              <a:t>vb</a:t>
            </a:r>
            <a:r>
              <a:rPr lang="en-US" dirty="0"/>
              <a:t>&gt;0</a:t>
            </a:r>
          </a:p>
          <a:p>
            <a:r>
              <a:rPr lang="en-US" dirty="0"/>
              <a:t>Primes to N:          (2=+⌿0=X∘.|X)⌿X←1+⍳N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Game of Life:         ⊃1 ⍵∨.∧3 4=+⌿,¯1 0 1∘.⊖¯1 0 1∘.⌽⊂⍵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Depth to Parent:      p⊣2{p[⍵]←⍺[⍺⍸⍵]}⌿⊢∘⊂⌸</a:t>
            </a:r>
            <a:r>
              <a:rPr lang="en-US" dirty="0" err="1"/>
              <a:t>d⊣p</a:t>
            </a:r>
            <a:r>
              <a:rPr lang="en-US" dirty="0"/>
              <a:t>←⍳≢d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RelU</a:t>
            </a:r>
            <a:r>
              <a:rPr lang="en-US" dirty="0"/>
              <a:t> 3×3 Convolution: 0⌈(,[2+⍳3]{⍵}⌺3 3⊢⍵)+.×,[⍳3]⍺</a:t>
            </a:r>
          </a:p>
        </p:txBody>
      </p:sp>
    </p:spTree>
    <p:extLst>
      <p:ext uri="{BB962C8B-B14F-4D97-AF65-F5344CB8AC3E}">
        <p14:creationId xmlns:p14="http://schemas.microsoft.com/office/powerpoint/2010/main" val="175226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write APL code,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primarily a compiler for APL written in APL.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Almost all of it is </a:t>
            </a:r>
            <a:r>
              <a:rPr lang="en-US" dirty="0" err="1"/>
              <a:t>Loopless</a:t>
            </a:r>
            <a:r>
              <a:rPr lang="en-US" dirty="0"/>
              <a:t>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meaning no syntactic control flow syntax.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 is designed to be: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Data-parallel, GPU-friendly,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30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───􀓢────􀓢─────􀓢─────􀓢─────􀓢─────􀓢─────􀓥─────􀓢─────􀓢─────􀓢─────􀓢───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Equational Reasoning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Idioms can be expressed with other idioms,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Defined in terms of each other,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Inspire new paths.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They can connect the concept of one primitive to another.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562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───􀓢────􀓢─────􀓢─────􀓢─────􀓢─────􀓢─────􀓥─────􀓢─────􀓢─────􀓢─────􀓢───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Equational Reasoning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x⌿v</a:t>
            </a:r>
            <a:r>
              <a:rPr lang="en-US" dirty="0"/>
              <a:t> ⟷ ∊x⍴¨v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33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───􀓢────􀓢─────􀓢─────􀓢─────􀓢─────􀓢─────􀓥─────􀓢─────􀓢─────􀓢─────􀓢───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Equational Reasoning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x⌿v</a:t>
            </a:r>
            <a:r>
              <a:rPr lang="en-US" dirty="0"/>
              <a:t> ⟷ ∊x⍴¨v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Find j such that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</a:t>
            </a:r>
            <a:r>
              <a:rPr lang="en-US" dirty="0" err="1"/>
              <a:t>x⌿v</a:t>
            </a:r>
            <a:r>
              <a:rPr lang="en-US" dirty="0"/>
              <a:t>)[j] ⟷ v ⟷ (</a:t>
            </a:r>
            <a:r>
              <a:rPr lang="en-US" dirty="0" err="1"/>
              <a:t>x⌿v</a:t>
            </a:r>
            <a:r>
              <a:rPr lang="en-US" dirty="0"/>
              <a:t>)[j+x-1]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∧⌿x&gt;0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5687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───􀓢────􀓢─────􀓢─────􀓢─────􀓢─────􀓢─────􀓥─────􀓢─────􀓢─────􀓢─────􀓢───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Equational Reasoning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x⌿v</a:t>
            </a:r>
            <a:r>
              <a:rPr lang="en-US" dirty="0"/>
              <a:t> ⟷ ∊x⍴¨v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Find j such that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</a:t>
            </a:r>
            <a:r>
              <a:rPr lang="en-US" dirty="0" err="1"/>
              <a:t>x⌿v</a:t>
            </a:r>
            <a:r>
              <a:rPr lang="en-US" dirty="0"/>
              <a:t>)[j] ⟷ v ⟷ (</a:t>
            </a:r>
            <a:r>
              <a:rPr lang="en-US" dirty="0" err="1"/>
              <a:t>x⌿v</a:t>
            </a:r>
            <a:r>
              <a:rPr lang="en-US" dirty="0"/>
              <a:t>)[j+x-1]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when ∧⌿x&gt;0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Exclusive Scan: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(+⍀x)-x</a:t>
            </a:r>
          </a:p>
        </p:txBody>
      </p:sp>
    </p:spTree>
    <p:extLst>
      <p:ext uri="{BB962C8B-B14F-4D97-AF65-F5344CB8AC3E}">
        <p14:creationId xmlns:p14="http://schemas.microsoft.com/office/powerpoint/2010/main" val="32038914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───􀓢────􀓢─────􀓢─────􀓢─────􀓢─────􀓢─────􀓢─────􀓥─────􀓢─────􀓢─────􀓢───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Encoding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It’s hard to use idioms if you hide everything behind abstraction.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7037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───􀓢────􀓢─────􀓢─────􀓢─────􀓢─────􀓢─────􀓢─────􀓥─────􀓢─────􀓢─────􀓢───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Encoding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It’s hard to use idioms if you hide everything behind abstraction.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Thus,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must learn to encode the domain into arrays.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7278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───􀓢────􀓢─────􀓢─────􀓢─────􀓢─────􀓢─────􀓢─────􀓥─────􀓢─────􀓢─────􀓢───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Encoding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It’s hard to use idioms if you hide everything behind abstraction.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Thus,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we must learn to encode the domain into arrays.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Maximize the degree to which idioms and primitives have a meaningful interpretation in the encoded domain.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1046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" y="182878"/>
            <a:ext cx="11841480" cy="65431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───􀓢────􀓢─────􀓢─────􀓢─────􀓢─────􀓢─────􀓢─────􀓥─────􀓢─────􀓢─────􀓢───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Encoding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Trees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369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" y="182878"/>
            <a:ext cx="11841480" cy="65431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───􀓢────􀓢─────􀓢─────􀓢─────􀓢─────􀓢─────􀓢─────􀓥─────􀓢─────􀓢─────􀓢───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Encoding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Trees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  Parent  p[</a:t>
            </a:r>
            <a:r>
              <a:rPr lang="en-US" dirty="0" err="1"/>
              <a:t>i</a:t>
            </a:r>
            <a:r>
              <a:rPr lang="en-US" dirty="0"/>
              <a:t>] is the index into p of the parent of 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  Type    </a:t>
            </a:r>
            <a:r>
              <a:rPr lang="en-US" dirty="0" err="1"/>
              <a:t>t∊A</a:t>
            </a:r>
            <a:r>
              <a:rPr lang="en-US" dirty="0"/>
              <a:t> F E P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049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" y="182878"/>
            <a:ext cx="11841480" cy="65431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───􀓢────􀓢─────􀓢─────􀓢─────􀓢─────􀓢─────􀓢─────􀓥─────􀓢─────􀓢─────􀓢───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Encoding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Trees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  Parent  p[</a:t>
            </a:r>
            <a:r>
              <a:rPr lang="en-US" dirty="0" err="1"/>
              <a:t>i</a:t>
            </a:r>
            <a:r>
              <a:rPr lang="en-US" dirty="0"/>
              <a:t>] is the index into p of the parent of 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  Type    </a:t>
            </a:r>
            <a:r>
              <a:rPr lang="en-US" dirty="0" err="1"/>
              <a:t>t∊A</a:t>
            </a:r>
            <a:r>
              <a:rPr lang="en-US" dirty="0"/>
              <a:t> F E P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⍸(t=E)∧t[p]=F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6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write APL code,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primarily a compiler for APL written in APL.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Almost all of it is </a:t>
            </a:r>
            <a:r>
              <a:rPr lang="en-US" dirty="0" err="1"/>
              <a:t>Loopless</a:t>
            </a:r>
            <a:r>
              <a:rPr lang="en-US" dirty="0"/>
              <a:t>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meaning no syntactic control flow syntax.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 is designed to be: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Data-parallel, GPU-friendly,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Fast,</a:t>
            </a:r>
          </a:p>
        </p:txBody>
      </p:sp>
    </p:spTree>
    <p:extLst>
      <p:ext uri="{BB962C8B-B14F-4D97-AF65-F5344CB8AC3E}">
        <p14:creationId xmlns:p14="http://schemas.microsoft.com/office/powerpoint/2010/main" val="15244561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" y="182878"/>
            <a:ext cx="11841480" cy="65431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───􀓢────􀓢─────􀓢─────􀓢─────􀓢─────􀓢─────􀓢─────􀓥─────􀓢─────􀓢─────􀓢───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Encoding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Trees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  Parent  p[</a:t>
            </a:r>
            <a:r>
              <a:rPr lang="en-US" dirty="0" err="1"/>
              <a:t>i</a:t>
            </a:r>
            <a:r>
              <a:rPr lang="en-US" dirty="0"/>
              <a:t>] is the index into p of the parent of 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  Type    </a:t>
            </a:r>
            <a:r>
              <a:rPr lang="en-US" dirty="0" err="1"/>
              <a:t>t∊A</a:t>
            </a:r>
            <a:r>
              <a:rPr lang="en-US" dirty="0"/>
              <a:t> F E P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⍸(t=E)∧t[p]=F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“The nodes where the type is an expression and the type of its parent is a function.”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</a:t>
            </a:r>
            <a:r>
              <a:rPr lang="en-US"/>
              <a:t>	</a:t>
            </a: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781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" y="182878"/>
            <a:ext cx="11841480" cy="654317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───􀓢────􀓢─────􀓢─────􀓢─────􀓢─────􀓢─────􀓢─────􀓥─────􀓢─────􀓢─────􀓢───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Encoding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Trees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  Parent  p[</a:t>
            </a:r>
            <a:r>
              <a:rPr lang="en-US" dirty="0" err="1"/>
              <a:t>i</a:t>
            </a:r>
            <a:r>
              <a:rPr lang="en-US" dirty="0"/>
              <a:t>] is the index into p of the parent of 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  Type    </a:t>
            </a:r>
            <a:r>
              <a:rPr lang="en-US" dirty="0" err="1"/>
              <a:t>t∊A</a:t>
            </a:r>
            <a:r>
              <a:rPr lang="en-US" dirty="0"/>
              <a:t> F E P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⍸(t=E)∧t[p]=F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“The nodes where the type is an expression and the type of its parent is a function.”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</a:t>
            </a:r>
            <a:r>
              <a:rPr lang="en-US" dirty="0" err="1"/>
              <a:t>i⍳p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⟷ indices of </a:t>
            </a:r>
            <a:r>
              <a:rPr lang="en-US" dirty="0" err="1"/>
              <a:t>i</a:t>
            </a:r>
            <a:r>
              <a:rPr lang="en-US" dirty="0"/>
              <a:t> matching p[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       ⟷ independent tree matching subtree </a:t>
            </a:r>
            <a:r>
              <a:rPr lang="en-US" dirty="0" err="1"/>
              <a:t>i</a:t>
            </a: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41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2880" y="182878"/>
            <a:ext cx="11841480" cy="654317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───􀓢────􀓢─────􀓢─────􀓢─────􀓢─────􀓢─────􀓢─────􀓥─────􀓢─────􀓢─────􀓢───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Encoding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Trees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  Parent  p[</a:t>
            </a:r>
            <a:r>
              <a:rPr lang="en-US" dirty="0" err="1"/>
              <a:t>i</a:t>
            </a:r>
            <a:r>
              <a:rPr lang="en-US" dirty="0"/>
              <a:t>] is the index into p of the parent of </a:t>
            </a:r>
            <a:r>
              <a:rPr lang="en-US" dirty="0" err="1"/>
              <a:t>i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  Type    </a:t>
            </a:r>
            <a:r>
              <a:rPr lang="en-US" dirty="0" err="1"/>
              <a:t>t∊A</a:t>
            </a:r>
            <a:r>
              <a:rPr lang="en-US" dirty="0"/>
              <a:t> F E P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⍸(t=E)∧t[p]=F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“The nodes where the type is an expression and the type of its parent is a function.”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</a:t>
            </a:r>
            <a:r>
              <a:rPr lang="en-US" dirty="0" err="1"/>
              <a:t>i⍳p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⟷ indices of </a:t>
            </a:r>
            <a:r>
              <a:rPr lang="en-US" dirty="0" err="1"/>
              <a:t>i</a:t>
            </a:r>
            <a:r>
              <a:rPr lang="en-US" dirty="0"/>
              <a:t> matching p[</a:t>
            </a:r>
            <a:r>
              <a:rPr lang="en-US" dirty="0" err="1"/>
              <a:t>i</a:t>
            </a:r>
            <a:r>
              <a:rPr lang="en-US" dirty="0"/>
              <a:t>]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       ⟷ independent tree matching subtree </a:t>
            </a:r>
            <a:r>
              <a:rPr lang="en-US" dirty="0" err="1"/>
              <a:t>i</a:t>
            </a: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APL semantics mean something in the domain of trees now!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No new syntax/abstractions.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2903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───􀓢────􀓢─────􀓢─────􀓢─────􀓢─────􀓢─────􀓢─────􀓢─────􀓥─────􀓢─────􀓢───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Control 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Control flow/logic also needs to be encoded.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7255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───􀓢────􀓢─────􀓢─────􀓢─────􀓢─────􀓢─────􀓢─────􀓢─────􀓥─────􀓢─────􀓢───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Control 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Control flow/logic also needs to be encoded.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Booleans ⟷ Conditional Behavior/Branching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7977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───􀓢────􀓢─────􀓢─────􀓢─────􀓢─────􀓢─────􀓢─────􀓢─────􀓥─────􀓢─────􀓢───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Control 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Control flow/logic also needs to be encoded.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Booleans ⟷ Conditional Behavior/Branching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Indices  ⟷ Pointers, Structures, Graphs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3713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───􀓢────􀓢─────􀓢─────􀓢─────􀓢─────􀓢─────􀓢─────􀓢─────􀓥─────􀓢─────􀓢───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Control 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Control flow/logic also needs to be encoded.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Booleans ⟷ Conditional Behavior/Branching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Indices  ⟷ Pointers, Structures, Graphs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Shape    ⟷ Partitions, groups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629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───􀓢────􀓢─────􀓢─────􀓢─────􀓢─────􀓢─────􀓢─────􀓢─────􀓥─────􀓢─────􀓢───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Control Flow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Control flow/logic also needs to be encoded.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Booleans ⟷ Conditional Behavior/Branching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Indices  ⟷ Pointers, Structures, Graphs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	Shape    ⟷ Partitions, groups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⍸(t=E)∧t[p]=F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Booleans, Iteration, Traversal, Types, Pointers, Relationships, Object IDs</a:t>
            </a:r>
          </a:p>
        </p:txBody>
      </p:sp>
    </p:spTree>
    <p:extLst>
      <p:ext uri="{BB962C8B-B14F-4D97-AF65-F5344CB8AC3E}">
        <p14:creationId xmlns:p14="http://schemas.microsoft.com/office/powerpoint/2010/main" val="24054421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───􀓢────􀓢─────􀓢─────􀓢─────􀓢─────􀓢─────􀓢─────􀓢─────􀓢─────􀓥─────􀓢───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  Dependency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Architecture can ruin simplicity.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/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552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───􀓢────􀓢─────􀓢─────􀓢─────􀓢─────􀓢─────􀓢─────􀓢─────􀓢─────􀓥─────􀓢───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  Dependency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Architecture can ruin simplicity.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Simplify architecture by modeling APL data-flow in the large.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/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94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───􀓥────􀓢─────􀓢─────􀓢─────􀓢─────􀓢─────􀓢─────􀓢─────􀓢─────􀓢─────􀓢───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Background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 write APL code,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primarily a compiler for APL written in APL. 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Almost all of it is </a:t>
            </a:r>
            <a:r>
              <a:rPr lang="en-US" dirty="0" err="1"/>
              <a:t>Loopless</a:t>
            </a:r>
            <a:r>
              <a:rPr lang="en-US" dirty="0"/>
              <a:t>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meaning no syntactic control flow syntax.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It is designed to be: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Data-parallel, GPU-friendly,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Fast,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Maintainable,</a:t>
            </a:r>
          </a:p>
        </p:txBody>
      </p:sp>
    </p:spTree>
    <p:extLst>
      <p:ext uri="{BB962C8B-B14F-4D97-AF65-F5344CB8AC3E}">
        <p14:creationId xmlns:p14="http://schemas.microsoft.com/office/powerpoint/2010/main" val="40890033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───􀓢────􀓢─────􀓢─────􀓢─────􀓢─────􀓢─────􀓢─────􀓢─────􀓢─────􀓥─────􀓢───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  Dependency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Architecture can ruin simplicity.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Simplify architecture by modeling APL data-flow in the large.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Minimize dependencies (edges) in the architecture graph,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aiming for linear &gt; tree &gt; single cycle &gt; [crazy].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/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070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───􀓢────􀓢─────􀓢─────􀓢─────􀓢─────􀓢─────􀓢─────􀓢─────􀓢─────􀓥─────􀓢───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  Dependency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Architecture can ruin simplicity.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Simplify architecture by modeling APL data-flow in the large.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Minimize dependencies (edges) in the architecture graph,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aiming for linear &gt; tree &gt; single cycle &gt; [crazy].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Compile: TK → PS → TT → GC → CC → LK</a:t>
            </a:r>
          </a:p>
          <a:p>
            <a:pPr algn="ctr"/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98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───􀓢────􀓢─────􀓢─────􀓢─────􀓢─────􀓢─────􀓢─────􀓢─────􀓢─────􀓥─────􀓢───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  Dependency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Architecture can ruin simplicity.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Simplify architecture by modeling APL data-flow in the large.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Minimize dependencies (edges) in the architecture graph,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aiming for linear &gt; tree &gt; single cycle &gt; [crazy].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Compile: TK → PS → TT → GC → CC → LK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TK: T₀ → T₁ → … → Tₙ</a:t>
            </a:r>
          </a:p>
          <a:p>
            <a:pPr algn="ctr"/>
            <a:r>
              <a:rPr lang="en-US" dirty="0"/>
              <a:t>PS: P₀ → P₁ → … → Pₙ</a:t>
            </a:r>
          </a:p>
          <a:p>
            <a:pPr algn="ctr"/>
            <a:r>
              <a:rPr lang="en-US" dirty="0"/>
              <a:t>TT: C₀ → C₁ → … → Cₙ</a:t>
            </a:r>
          </a:p>
          <a:p>
            <a:pPr algn="ctr"/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50695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Example: Function Specialization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1974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Example: Function Specialization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Parsing APL expressions requires type information.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Recursively specialize functions on different types of inputs.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301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Example: Function Specialization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Parsing APL expressions requires type information.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Recursively specialize functions on different types of inputs.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Namespaces:		1	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Niladic:			1	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Order (</a:t>
            </a:r>
            <a:r>
              <a:rPr lang="en-US" dirty="0" err="1"/>
              <a:t>Ambi</a:t>
            </a:r>
            <a:r>
              <a:rPr lang="en-US" dirty="0"/>
              <a:t>):	2	(M 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Monadic:	4	(AM AD FM FD)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Order Dyadic:	8	(AAM AAD AFM AFD FAM FAD FFM FFD)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63954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Replication Count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rc←1 1 2 4 8[k[</a:t>
            </a:r>
            <a:r>
              <a:rPr lang="en-US" dirty="0" err="1"/>
              <a:t>i</a:t>
            </a:r>
            <a:r>
              <a:rPr lang="en-US" dirty="0"/>
              <a:t>]]@(i←⍸t=F)⊢(≢p)⍴1</a:t>
            </a:r>
          </a:p>
        </p:txBody>
      </p:sp>
    </p:spTree>
    <p:extLst>
      <p:ext uri="{BB962C8B-B14F-4D97-AF65-F5344CB8AC3E}">
        <p14:creationId xmlns:p14="http://schemas.microsoft.com/office/powerpoint/2010/main" val="63419146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Encoding the recursion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rc←1 1 2 4 8[k[</a:t>
            </a:r>
            <a:r>
              <a:rPr lang="en-US" dirty="0" err="1"/>
              <a:t>i</a:t>
            </a:r>
            <a:r>
              <a:rPr lang="en-US" dirty="0"/>
              <a:t>]]@(i←⍸t=F)⊢(≢p)⍴1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_←{r[⍵]⊣x×←</a:t>
            </a:r>
            <a:r>
              <a:rPr lang="en-US" dirty="0" err="1"/>
              <a:t>rc</a:t>
            </a:r>
            <a:r>
              <a:rPr lang="en-US" dirty="0"/>
              <a:t>[⍵]}⍣≡</a:t>
            </a:r>
            <a:r>
              <a:rPr lang="en-US" dirty="0" err="1"/>
              <a:t>r⊣x←rc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401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Compute group edges and ids (offset)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rc←1 1 2 4 8[k[</a:t>
            </a:r>
            <a:r>
              <a:rPr lang="en-US" dirty="0" err="1"/>
              <a:t>i</a:t>
            </a:r>
            <a:r>
              <a:rPr lang="en-US" dirty="0"/>
              <a:t>]]@(i←⍸t=F)⊢(≢p)⍴1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_←{r[⍵]⊣x×←</a:t>
            </a:r>
            <a:r>
              <a:rPr lang="en-US" dirty="0" err="1"/>
              <a:t>rc</a:t>
            </a:r>
            <a:r>
              <a:rPr lang="en-US" dirty="0"/>
              <a:t>[⍵]}⍣≡</a:t>
            </a:r>
            <a:r>
              <a:rPr lang="en-US" dirty="0" err="1"/>
              <a:t>r⊣x←rc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j←(+⍀x)-x ⋄ </a:t>
            </a:r>
            <a:r>
              <a:rPr lang="en-US" dirty="0" err="1"/>
              <a:t>ro</a:t>
            </a:r>
            <a:r>
              <a:rPr lang="en-US" dirty="0"/>
              <a:t>←∊⍳¨x</a:t>
            </a:r>
          </a:p>
        </p:txBody>
      </p:sp>
    </p:spTree>
    <p:extLst>
      <p:ext uri="{BB962C8B-B14F-4D97-AF65-F5344CB8AC3E}">
        <p14:creationId xmlns:p14="http://schemas.microsoft.com/office/powerpoint/2010/main" val="367473767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FD50F-75A8-5B0B-D603-D49272BE9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───􀓢────􀓢─────􀓢─────􀓢─────􀓢─────􀓢─────􀓢─────􀓢─────􀓢─────􀓢─────􀓥───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                                                      Secret Sauce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Do the replication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rc←1 1 2 4 8[k[</a:t>
            </a:r>
            <a:r>
              <a:rPr lang="en-US" dirty="0" err="1"/>
              <a:t>i</a:t>
            </a:r>
            <a:r>
              <a:rPr lang="en-US" dirty="0"/>
              <a:t>]]@(i←⍸t=F)⊢(≢p)⍴1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_←{r[⍵]⊣x×←</a:t>
            </a:r>
            <a:r>
              <a:rPr lang="en-US" dirty="0" err="1"/>
              <a:t>rc</a:t>
            </a:r>
            <a:r>
              <a:rPr lang="en-US" dirty="0"/>
              <a:t>[⍵]}⍣≡</a:t>
            </a:r>
            <a:r>
              <a:rPr lang="en-US" dirty="0" err="1"/>
              <a:t>r⊣x←rc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j←(+⍀x)-x ⋄ </a:t>
            </a:r>
            <a:r>
              <a:rPr lang="en-US" dirty="0" err="1"/>
              <a:t>ro</a:t>
            </a:r>
            <a:r>
              <a:rPr lang="en-US" dirty="0"/>
              <a:t>←∊⍳¨x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	p t k n r lx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 pos end⌿⍨←⊂x</a:t>
            </a:r>
          </a:p>
        </p:txBody>
      </p:sp>
    </p:spTree>
    <p:extLst>
      <p:ext uri="{BB962C8B-B14F-4D97-AF65-F5344CB8AC3E}">
        <p14:creationId xmlns:p14="http://schemas.microsoft.com/office/powerpoint/2010/main" val="4019096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agmataPro">
      <a:majorFont>
        <a:latin typeface="PragmataPro Liga"/>
        <a:ea typeface=""/>
        <a:cs typeface=""/>
      </a:majorFont>
      <a:minorFont>
        <a:latin typeface="PragmataPro Lig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8737</Words>
  <Application>Microsoft Office PowerPoint</Application>
  <PresentationFormat>Widescreen</PresentationFormat>
  <Paragraphs>1116</Paragraphs>
  <Slides>109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2" baseType="lpstr">
      <vt:lpstr>Arial</vt:lpstr>
      <vt:lpstr>PragmataPro Liga</vt:lpstr>
      <vt:lpstr>Office Theme</vt:lpstr>
      <vt:lpstr>Living the Loopless Life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Hsu</dc:creator>
  <cp:lastModifiedBy>Aaron Hsu</cp:lastModifiedBy>
  <cp:revision>1</cp:revision>
  <dcterms:created xsi:type="dcterms:W3CDTF">2024-05-04T01:51:58Z</dcterms:created>
  <dcterms:modified xsi:type="dcterms:W3CDTF">2024-05-07T07:40:35Z</dcterms:modified>
</cp:coreProperties>
</file>