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4"/>
  </p:notesMasterIdLst>
  <p:sldIdLst>
    <p:sldId id="258" r:id="rId2"/>
    <p:sldId id="306" r:id="rId3"/>
    <p:sldId id="307" r:id="rId4"/>
    <p:sldId id="360" r:id="rId5"/>
    <p:sldId id="361" r:id="rId6"/>
    <p:sldId id="308" r:id="rId7"/>
    <p:sldId id="309" r:id="rId8"/>
    <p:sldId id="310" r:id="rId9"/>
    <p:sldId id="347" r:id="rId10"/>
    <p:sldId id="311" r:id="rId11"/>
    <p:sldId id="312" r:id="rId12"/>
    <p:sldId id="313" r:id="rId13"/>
    <p:sldId id="314" r:id="rId14"/>
    <p:sldId id="350" r:id="rId15"/>
    <p:sldId id="315" r:id="rId16"/>
    <p:sldId id="343" r:id="rId17"/>
    <p:sldId id="319" r:id="rId18"/>
    <p:sldId id="320" r:id="rId19"/>
    <p:sldId id="322" r:id="rId20"/>
    <p:sldId id="341" r:id="rId21"/>
    <p:sldId id="340" r:id="rId22"/>
    <p:sldId id="342" r:id="rId23"/>
    <p:sldId id="317" r:id="rId24"/>
    <p:sldId id="321" r:id="rId25"/>
    <p:sldId id="318" r:id="rId26"/>
    <p:sldId id="349" r:id="rId27"/>
    <p:sldId id="323" r:id="rId28"/>
    <p:sldId id="324" r:id="rId29"/>
    <p:sldId id="325" r:id="rId30"/>
    <p:sldId id="326" r:id="rId31"/>
    <p:sldId id="327" r:id="rId32"/>
    <p:sldId id="348" r:id="rId33"/>
    <p:sldId id="345" r:id="rId34"/>
    <p:sldId id="331" r:id="rId35"/>
    <p:sldId id="328" r:id="rId36"/>
    <p:sldId id="344" r:id="rId37"/>
    <p:sldId id="359" r:id="rId38"/>
    <p:sldId id="332" r:id="rId39"/>
    <p:sldId id="351" r:id="rId40"/>
    <p:sldId id="352" r:id="rId41"/>
    <p:sldId id="353" r:id="rId42"/>
    <p:sldId id="354" r:id="rId43"/>
    <p:sldId id="329" r:id="rId44"/>
    <p:sldId id="346" r:id="rId45"/>
    <p:sldId id="355" r:id="rId46"/>
    <p:sldId id="356" r:id="rId47"/>
    <p:sldId id="358" r:id="rId48"/>
    <p:sldId id="336" r:id="rId49"/>
    <p:sldId id="337" r:id="rId50"/>
    <p:sldId id="338" r:id="rId51"/>
    <p:sldId id="339" r:id="rId52"/>
    <p:sldId id="30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9" autoAdjust="0"/>
    <p:restoredTop sz="86406" autoAdjust="0"/>
  </p:normalViewPr>
  <p:slideViewPr>
    <p:cSldViewPr snapToGrid="0">
      <p:cViewPr varScale="1">
        <p:scale>
          <a:sx n="74" d="100"/>
          <a:sy n="74" d="100"/>
        </p:scale>
        <p:origin x="13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9E082AFF-A207-43AD-B66F-38228E08D467}"/>
    <pc:docChg chg="undo redo custSel addSld delSld modSld sldOrd modMainMaster">
      <pc:chgData name="Aaron Hsu" userId="0cffdb1c3a2f95f6" providerId="LiveId" clId="{9E082AFF-A207-43AD-B66F-38228E08D467}" dt="2019-09-09T11:20:25.120" v="910"/>
      <pc:docMkLst>
        <pc:docMk/>
      </pc:docMkLst>
      <pc:sldChg chg="modSp">
        <pc:chgData name="Aaron Hsu" userId="0cffdb1c3a2f95f6" providerId="LiveId" clId="{9E082AFF-A207-43AD-B66F-38228E08D467}" dt="2019-09-09T08:30:29.405" v="754" actId="20577"/>
        <pc:sldMkLst>
          <pc:docMk/>
          <pc:sldMk cId="4112647463" sldId="258"/>
        </pc:sldMkLst>
        <pc:spChg chg="mod">
          <ac:chgData name="Aaron Hsu" userId="0cffdb1c3a2f95f6" providerId="LiveId" clId="{9E082AFF-A207-43AD-B66F-38228E08D467}" dt="2019-09-09T08:30:29.405" v="754" actId="20577"/>
          <ac:spMkLst>
            <pc:docMk/>
            <pc:sldMk cId="4112647463" sldId="258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8:40.642" v="733" actId="404"/>
        <pc:sldMkLst>
          <pc:docMk/>
          <pc:sldMk cId="2271063651" sldId="419"/>
        </pc:sldMkLst>
        <pc:spChg chg="mod">
          <ac:chgData name="Aaron Hsu" userId="0cffdb1c3a2f95f6" providerId="LiveId" clId="{9E082AFF-A207-43AD-B66F-38228E08D467}" dt="2019-09-09T08:28:40.642" v="733" actId="404"/>
          <ac:spMkLst>
            <pc:docMk/>
            <pc:sldMk cId="2271063651" sldId="419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8:49.037" v="740" actId="404"/>
        <pc:sldMkLst>
          <pc:docMk/>
          <pc:sldMk cId="3922991805" sldId="420"/>
        </pc:sldMkLst>
        <pc:spChg chg="mod">
          <ac:chgData name="Aaron Hsu" userId="0cffdb1c3a2f95f6" providerId="LiveId" clId="{9E082AFF-A207-43AD-B66F-38228E08D467}" dt="2019-09-09T08:28:49.037" v="740" actId="404"/>
          <ac:spMkLst>
            <pc:docMk/>
            <pc:sldMk cId="3922991805" sldId="420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8T15:46:30.545" v="64" actId="403"/>
        <pc:sldMkLst>
          <pc:docMk/>
          <pc:sldMk cId="1730849205" sldId="421"/>
        </pc:sldMkLst>
        <pc:spChg chg="mod">
          <ac:chgData name="Aaron Hsu" userId="0cffdb1c3a2f95f6" providerId="LiveId" clId="{9E082AFF-A207-43AD-B66F-38228E08D467}" dt="2019-09-08T15:46:30.545" v="64" actId="403"/>
          <ac:spMkLst>
            <pc:docMk/>
            <pc:sldMk cId="1730849205" sldId="421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9:52.131" v="745" actId="404"/>
        <pc:sldMkLst>
          <pc:docMk/>
          <pc:sldMk cId="3121542516" sldId="422"/>
        </pc:sldMkLst>
        <pc:spChg chg="mod">
          <ac:chgData name="Aaron Hsu" userId="0cffdb1c3a2f95f6" providerId="LiveId" clId="{9E082AFF-A207-43AD-B66F-38228E08D467}" dt="2019-09-09T08:29:52.131" v="745" actId="404"/>
          <ac:spMkLst>
            <pc:docMk/>
            <pc:sldMk cId="3121542516" sldId="422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33:02.560" v="781" actId="403"/>
        <pc:sldMkLst>
          <pc:docMk/>
          <pc:sldMk cId="251343321" sldId="423"/>
        </pc:sldMkLst>
        <pc:spChg chg="mod">
          <ac:chgData name="Aaron Hsu" userId="0cffdb1c3a2f95f6" providerId="LiveId" clId="{9E082AFF-A207-43AD-B66F-38228E08D467}" dt="2019-09-09T08:33:02.560" v="781" actId="403"/>
          <ac:spMkLst>
            <pc:docMk/>
            <pc:sldMk cId="251343321" sldId="423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2:07.241" v="694" actId="403"/>
        <pc:sldMkLst>
          <pc:docMk/>
          <pc:sldMk cId="2531467429" sldId="424"/>
        </pc:sldMkLst>
        <pc:spChg chg="mod">
          <ac:chgData name="Aaron Hsu" userId="0cffdb1c3a2f95f6" providerId="LiveId" clId="{9E082AFF-A207-43AD-B66F-38228E08D467}" dt="2019-09-09T08:22:07.241" v="694" actId="403"/>
          <ac:spMkLst>
            <pc:docMk/>
            <pc:sldMk cId="2531467429" sldId="424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1:45.784" v="690" actId="403"/>
        <pc:sldMkLst>
          <pc:docMk/>
          <pc:sldMk cId="2791320285" sldId="425"/>
        </pc:sldMkLst>
        <pc:spChg chg="mod">
          <ac:chgData name="Aaron Hsu" userId="0cffdb1c3a2f95f6" providerId="LiveId" clId="{9E082AFF-A207-43AD-B66F-38228E08D467}" dt="2019-09-09T08:21:45.784" v="690" actId="403"/>
          <ac:spMkLst>
            <pc:docMk/>
            <pc:sldMk cId="2791320285" sldId="425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1:56.336" v="692" actId="403"/>
        <pc:sldMkLst>
          <pc:docMk/>
          <pc:sldMk cId="659366599" sldId="426"/>
        </pc:sldMkLst>
        <pc:spChg chg="mod">
          <ac:chgData name="Aaron Hsu" userId="0cffdb1c3a2f95f6" providerId="LiveId" clId="{9E082AFF-A207-43AD-B66F-38228E08D467}" dt="2019-09-09T08:21:56.336" v="692" actId="403"/>
          <ac:spMkLst>
            <pc:docMk/>
            <pc:sldMk cId="659366599" sldId="426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36.171" v="689" actId="403"/>
        <pc:sldMkLst>
          <pc:docMk/>
          <pc:sldMk cId="2733389598" sldId="427"/>
        </pc:sldMkLst>
        <pc:spChg chg="mod">
          <ac:chgData name="Aaron Hsu" userId="0cffdb1c3a2f95f6" providerId="LiveId" clId="{9E082AFF-A207-43AD-B66F-38228E08D467}" dt="2019-09-09T08:21:36.171" v="689" actId="403"/>
          <ac:spMkLst>
            <pc:docMk/>
            <pc:sldMk cId="2733389598" sldId="427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14.377" v="686" actId="403"/>
        <pc:sldMkLst>
          <pc:docMk/>
          <pc:sldMk cId="4212725353" sldId="428"/>
        </pc:sldMkLst>
        <pc:spChg chg="mod">
          <ac:chgData name="Aaron Hsu" userId="0cffdb1c3a2f95f6" providerId="LiveId" clId="{9E082AFF-A207-43AD-B66F-38228E08D467}" dt="2019-09-09T08:21:14.377" v="686" actId="403"/>
          <ac:spMkLst>
            <pc:docMk/>
            <pc:sldMk cId="4212725353" sldId="428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33:25.810" v="788" actId="403"/>
        <pc:sldMkLst>
          <pc:docMk/>
          <pc:sldMk cId="2185192507" sldId="429"/>
        </pc:sldMkLst>
        <pc:spChg chg="mod">
          <ac:chgData name="Aaron Hsu" userId="0cffdb1c3a2f95f6" providerId="LiveId" clId="{9E082AFF-A207-43AD-B66F-38228E08D467}" dt="2019-09-09T08:33:25.810" v="788" actId="403"/>
          <ac:spMkLst>
            <pc:docMk/>
            <pc:sldMk cId="2185192507" sldId="429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33:21.723" v="785" actId="404"/>
        <pc:sldMkLst>
          <pc:docMk/>
          <pc:sldMk cId="2055944733" sldId="430"/>
        </pc:sldMkLst>
        <pc:spChg chg="mod">
          <ac:chgData name="Aaron Hsu" userId="0cffdb1c3a2f95f6" providerId="LiveId" clId="{9E082AFF-A207-43AD-B66F-38228E08D467}" dt="2019-09-09T08:33:21.723" v="785" actId="404"/>
          <ac:spMkLst>
            <pc:docMk/>
            <pc:sldMk cId="2055944733" sldId="430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28.150" v="688" actId="403"/>
        <pc:sldMkLst>
          <pc:docMk/>
          <pc:sldMk cId="3248552902" sldId="431"/>
        </pc:sldMkLst>
        <pc:spChg chg="mod">
          <ac:chgData name="Aaron Hsu" userId="0cffdb1c3a2f95f6" providerId="LiveId" clId="{9E082AFF-A207-43AD-B66F-38228E08D467}" dt="2019-09-09T08:21:28.150" v="688" actId="403"/>
          <ac:spMkLst>
            <pc:docMk/>
            <pc:sldMk cId="3248552902" sldId="431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2:18.105" v="698" actId="403"/>
        <pc:sldMkLst>
          <pc:docMk/>
          <pc:sldMk cId="966443657" sldId="432"/>
        </pc:sldMkLst>
        <pc:spChg chg="mod">
          <ac:chgData name="Aaron Hsu" userId="0cffdb1c3a2f95f6" providerId="LiveId" clId="{9E082AFF-A207-43AD-B66F-38228E08D467}" dt="2019-09-09T08:22:18.105" v="698" actId="403"/>
          <ac:spMkLst>
            <pc:docMk/>
            <pc:sldMk cId="966443657" sldId="432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2:31.453" v="703" actId="404"/>
        <pc:sldMkLst>
          <pc:docMk/>
          <pc:sldMk cId="3079206176" sldId="433"/>
        </pc:sldMkLst>
        <pc:spChg chg="mod">
          <ac:chgData name="Aaron Hsu" userId="0cffdb1c3a2f95f6" providerId="LiveId" clId="{9E082AFF-A207-43AD-B66F-38228E08D467}" dt="2019-09-09T08:22:31.453" v="703" actId="404"/>
          <ac:spMkLst>
            <pc:docMk/>
            <pc:sldMk cId="3079206176" sldId="433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0:59.546" v="685" actId="403"/>
        <pc:sldMkLst>
          <pc:docMk/>
          <pc:sldMk cId="518271366" sldId="434"/>
        </pc:sldMkLst>
        <pc:spChg chg="mod">
          <ac:chgData name="Aaron Hsu" userId="0cffdb1c3a2f95f6" providerId="LiveId" clId="{9E082AFF-A207-43AD-B66F-38228E08D467}" dt="2019-09-09T08:20:59.546" v="685" actId="403"/>
          <ac:spMkLst>
            <pc:docMk/>
            <pc:sldMk cId="518271366" sldId="434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11:20:25.120" v="910"/>
        <pc:sldMkLst>
          <pc:docMk/>
          <pc:sldMk cId="4067896374" sldId="435"/>
        </pc:sldMkLst>
        <pc:spChg chg="mod">
          <ac:chgData name="Aaron Hsu" userId="0cffdb1c3a2f95f6" providerId="LiveId" clId="{9E082AFF-A207-43AD-B66F-38228E08D467}" dt="2019-09-09T09:19:12.876" v="903" actId="20577"/>
          <ac:spMkLst>
            <pc:docMk/>
            <pc:sldMk cId="4067896374" sldId="435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9:20:14.642" v="906" actId="20577"/>
        <pc:sldMkLst>
          <pc:docMk/>
          <pc:sldMk cId="766551321" sldId="436"/>
        </pc:sldMkLst>
        <pc:spChg chg="mod">
          <ac:chgData name="Aaron Hsu" userId="0cffdb1c3a2f95f6" providerId="LiveId" clId="{9E082AFF-A207-43AD-B66F-38228E08D467}" dt="2019-09-09T09:20:14.642" v="906" actId="20577"/>
          <ac:spMkLst>
            <pc:docMk/>
            <pc:sldMk cId="766551321" sldId="436"/>
            <ac:spMk id="2" creationId="{F5A751A0-4B7D-4174-8888-E686F75CD87F}"/>
          </ac:spMkLst>
        </pc:spChg>
      </pc:sldChg>
      <pc:sldChg chg="add del">
        <pc:chgData name="Aaron Hsu" userId="0cffdb1c3a2f95f6" providerId="LiveId" clId="{9E082AFF-A207-43AD-B66F-38228E08D467}" dt="2019-09-09T08:18:56.400" v="658" actId="2696"/>
        <pc:sldMkLst>
          <pc:docMk/>
          <pc:sldMk cId="2284787494" sldId="436"/>
        </pc:sldMkLst>
      </pc:sldChg>
      <pc:sldChg chg="addSp modSp add">
        <pc:chgData name="Aaron Hsu" userId="0cffdb1c3a2f95f6" providerId="LiveId" clId="{9E082AFF-A207-43AD-B66F-38228E08D467}" dt="2019-09-09T08:20:29.126" v="681"/>
        <pc:sldMkLst>
          <pc:docMk/>
          <pc:sldMk cId="3352336813" sldId="437"/>
        </pc:sldMkLst>
        <pc:spChg chg="mod">
          <ac:chgData name="Aaron Hsu" userId="0cffdb1c3a2f95f6" providerId="LiveId" clId="{9E082AFF-A207-43AD-B66F-38228E08D467}" dt="2019-09-09T08:19:57.028" v="672" actId="20577"/>
          <ac:spMkLst>
            <pc:docMk/>
            <pc:sldMk cId="3352336813" sldId="437"/>
            <ac:spMk id="2" creationId="{F5A751A0-4B7D-4174-8888-E686F75CD87F}"/>
          </ac:spMkLst>
        </pc:spChg>
        <pc:picChg chg="add mod">
          <ac:chgData name="Aaron Hsu" userId="0cffdb1c3a2f95f6" providerId="LiveId" clId="{9E082AFF-A207-43AD-B66F-38228E08D467}" dt="2019-09-09T08:20:29.126" v="681"/>
          <ac:picMkLst>
            <pc:docMk/>
            <pc:sldMk cId="3352336813" sldId="437"/>
            <ac:picMk id="4" creationId="{552084EC-AA15-450D-A6FC-278312A5FF6F}"/>
          </ac:picMkLst>
        </pc:picChg>
      </pc:sldChg>
      <pc:sldChg chg="addSp delSp modSp add">
        <pc:chgData name="Aaron Hsu" userId="0cffdb1c3a2f95f6" providerId="LiveId" clId="{9E082AFF-A207-43AD-B66F-38228E08D467}" dt="2019-09-09T08:20:29.126" v="681"/>
        <pc:sldMkLst>
          <pc:docMk/>
          <pc:sldMk cId="3244447087" sldId="438"/>
        </pc:sldMkLst>
        <pc:picChg chg="del">
          <ac:chgData name="Aaron Hsu" userId="0cffdb1c3a2f95f6" providerId="LiveId" clId="{9E082AFF-A207-43AD-B66F-38228E08D467}" dt="2019-09-09T08:20:14.740" v="677" actId="478"/>
          <ac:picMkLst>
            <pc:docMk/>
            <pc:sldMk cId="3244447087" sldId="438"/>
            <ac:picMk id="4" creationId="{552084EC-AA15-450D-A6FC-278312A5FF6F}"/>
          </ac:picMkLst>
        </pc:picChg>
        <pc:picChg chg="add mod">
          <ac:chgData name="Aaron Hsu" userId="0cffdb1c3a2f95f6" providerId="LiveId" clId="{9E082AFF-A207-43AD-B66F-38228E08D467}" dt="2019-09-09T08:20:29.126" v="681"/>
          <ac:picMkLst>
            <pc:docMk/>
            <pc:sldMk cId="3244447087" sldId="438"/>
            <ac:picMk id="5" creationId="{41F6940F-AD81-4DB2-A464-91D07B118EB8}"/>
          </ac:picMkLst>
        </pc:picChg>
      </pc:sldChg>
      <pc:sldChg chg="modSp add ord">
        <pc:chgData name="Aaron Hsu" userId="0cffdb1c3a2f95f6" providerId="LiveId" clId="{9E082AFF-A207-43AD-B66F-38228E08D467}" dt="2019-09-09T11:16:52.182" v="907"/>
        <pc:sldMkLst>
          <pc:docMk/>
          <pc:sldMk cId="1484186999" sldId="439"/>
        </pc:sldMkLst>
        <pc:spChg chg="mod">
          <ac:chgData name="Aaron Hsu" userId="0cffdb1c3a2f95f6" providerId="LiveId" clId="{9E082AFF-A207-43AD-B66F-38228E08D467}" dt="2019-09-09T08:44:33.710" v="836" actId="404"/>
          <ac:spMkLst>
            <pc:docMk/>
            <pc:sldMk cId="1484186999" sldId="439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9:59.529" v="750" actId="403"/>
        <pc:sldMkLst>
          <pc:docMk/>
          <pc:sldMk cId="3192880942" sldId="440"/>
        </pc:sldMkLst>
        <pc:spChg chg="mod">
          <ac:chgData name="Aaron Hsu" userId="0cffdb1c3a2f95f6" providerId="LiveId" clId="{9E082AFF-A207-43AD-B66F-38228E08D467}" dt="2019-09-09T08:29:59.529" v="750" actId="403"/>
          <ac:spMkLst>
            <pc:docMk/>
            <pc:sldMk cId="3192880942" sldId="440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41:23.040" v="797" actId="403"/>
        <pc:sldMkLst>
          <pc:docMk/>
          <pc:sldMk cId="2200619305" sldId="441"/>
        </pc:sldMkLst>
        <pc:spChg chg="mod">
          <ac:chgData name="Aaron Hsu" userId="0cffdb1c3a2f95f6" providerId="LiveId" clId="{9E082AFF-A207-43AD-B66F-38228E08D467}" dt="2019-09-09T08:41:23.040" v="797" actId="403"/>
          <ac:spMkLst>
            <pc:docMk/>
            <pc:sldMk cId="2200619305" sldId="441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11:16:54.868" v="908"/>
        <pc:sldMkLst>
          <pc:docMk/>
          <pc:sldMk cId="3731029468" sldId="442"/>
        </pc:sldMkLst>
        <pc:spChg chg="mod">
          <ac:chgData name="Aaron Hsu" userId="0cffdb1c3a2f95f6" providerId="LiveId" clId="{9E082AFF-A207-43AD-B66F-38228E08D467}" dt="2019-09-09T08:44:45.596" v="839" actId="113"/>
          <ac:spMkLst>
            <pc:docMk/>
            <pc:sldMk cId="3731029468" sldId="442"/>
            <ac:spMk id="2" creationId="{F5A751A0-4B7D-4174-8888-E686F75CD87F}"/>
          </ac:spMkLst>
        </pc:spChg>
      </pc:sldChg>
      <pc:sldChg chg="add del">
        <pc:chgData name="Aaron Hsu" userId="0cffdb1c3a2f95f6" providerId="LiveId" clId="{9E082AFF-A207-43AD-B66F-38228E08D467}" dt="2019-09-09T09:17:50.007" v="841"/>
        <pc:sldMkLst>
          <pc:docMk/>
          <pc:sldMk cId="1596177157" sldId="443"/>
        </pc:sldMkLst>
      </pc:sldChg>
      <pc:sldChg chg="add">
        <pc:chgData name="Aaron Hsu" userId="0cffdb1c3a2f95f6" providerId="LiveId" clId="{9E082AFF-A207-43AD-B66F-38228E08D467}" dt="2019-09-09T09:17:55.133" v="842"/>
        <pc:sldMkLst>
          <pc:docMk/>
          <pc:sldMk cId="2449718700" sldId="443"/>
        </pc:sldMkLst>
      </pc:sldChg>
      <pc:sldMasterChg chg="modSp modSldLayout">
        <pc:chgData name="Aaron Hsu" userId="0cffdb1c3a2f95f6" providerId="LiveId" clId="{9E082AFF-A207-43AD-B66F-38228E08D467}" dt="2019-09-09T08:20:29.126" v="681"/>
        <pc:sldMasterMkLst>
          <pc:docMk/>
          <pc:sldMasterMk cId="2436035521" sldId="2147483661"/>
        </pc:sldMasterMkLst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2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3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4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5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6" creationId="{00000000-0000-0000-0000-000000000000}"/>
          </ac:spMkLst>
        </pc:sp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920746316" sldId="2147483662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920746316" sldId="2147483662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920746316" sldId="2147483662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1889057716" sldId="2147483664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1889057716" sldId="2147483664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1889057716" sldId="2147483664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377115148" sldId="2147483665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377115148" sldId="2147483665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377115148" sldId="2147483665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3697379024" sldId="2147483666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4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5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6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804891909" sldId="2147483669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197932763" sldId="2147483670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610723720" sldId="2147483672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610723720" sldId="2147483672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610723720" sldId="2147483672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922565859" sldId="2147483673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922565859" sldId="2147483673"/>
              <ac:spMk id="8" creationId="{9C2C6C6D-1091-455E-9A31-9A64EC6682C6}"/>
            </ac:spMkLst>
          </pc:spChg>
        </pc:sldLayoutChg>
      </pc:sldMasterChg>
    </pc:docChg>
  </pc:docChgLst>
  <pc:docChgLst>
    <pc:chgData name="Aaron Hsu" userId="0cffdb1c3a2f95f6" providerId="LiveId" clId="{3FD9C5CA-6170-458E-AF6E-0E1CCF2F6B6A}"/>
    <pc:docChg chg="undo custSel addSld delSld modSld">
      <pc:chgData name="Aaron Hsu" userId="0cffdb1c3a2f95f6" providerId="LiveId" clId="{3FD9C5CA-6170-458E-AF6E-0E1CCF2F6B6A}" dt="2022-10-13T08:24:57.164" v="69" actId="20577"/>
      <pc:docMkLst>
        <pc:docMk/>
      </pc:docMkLst>
      <pc:sldChg chg="modSp add del mod">
        <pc:chgData name="Aaron Hsu" userId="0cffdb1c3a2f95f6" providerId="LiveId" clId="{3FD9C5CA-6170-458E-AF6E-0E1CCF2F6B6A}" dt="2022-10-13T00:09:58.233" v="18" actId="20577"/>
        <pc:sldMkLst>
          <pc:docMk/>
          <pc:sldMk cId="433285515" sldId="339"/>
        </pc:sldMkLst>
        <pc:spChg chg="mod">
          <ac:chgData name="Aaron Hsu" userId="0cffdb1c3a2f95f6" providerId="LiveId" clId="{3FD9C5CA-6170-458E-AF6E-0E1CCF2F6B6A}" dt="2022-10-13T00:09:58.233" v="18" actId="20577"/>
          <ac:spMkLst>
            <pc:docMk/>
            <pc:sldMk cId="433285515" sldId="339"/>
            <ac:spMk id="2" creationId="{7F24F4DF-622E-4461-536F-317FACB5078C}"/>
          </ac:spMkLst>
        </pc:spChg>
      </pc:sldChg>
      <pc:sldChg chg="modSp new mod">
        <pc:chgData name="Aaron Hsu" userId="0cffdb1c3a2f95f6" providerId="LiveId" clId="{3FD9C5CA-6170-458E-AF6E-0E1CCF2F6B6A}" dt="2022-10-13T08:24:31.193" v="62" actId="404"/>
        <pc:sldMkLst>
          <pc:docMk/>
          <pc:sldMk cId="2871171438" sldId="360"/>
        </pc:sldMkLst>
        <pc:spChg chg="mod">
          <ac:chgData name="Aaron Hsu" userId="0cffdb1c3a2f95f6" providerId="LiveId" clId="{3FD9C5CA-6170-458E-AF6E-0E1CCF2F6B6A}" dt="2022-10-13T08:24:31.193" v="62" actId="404"/>
          <ac:spMkLst>
            <pc:docMk/>
            <pc:sldMk cId="2871171438" sldId="360"/>
            <ac:spMk id="2" creationId="{402975E3-E104-0741-F6A3-968971140D19}"/>
          </ac:spMkLst>
        </pc:spChg>
      </pc:sldChg>
      <pc:sldChg chg="modSp add mod">
        <pc:chgData name="Aaron Hsu" userId="0cffdb1c3a2f95f6" providerId="LiveId" clId="{3FD9C5CA-6170-458E-AF6E-0E1CCF2F6B6A}" dt="2022-10-13T08:24:57.164" v="69" actId="20577"/>
        <pc:sldMkLst>
          <pc:docMk/>
          <pc:sldMk cId="1560250901" sldId="361"/>
        </pc:sldMkLst>
        <pc:spChg chg="mod">
          <ac:chgData name="Aaron Hsu" userId="0cffdb1c3a2f95f6" providerId="LiveId" clId="{3FD9C5CA-6170-458E-AF6E-0E1CCF2F6B6A}" dt="2022-10-13T08:24:57.164" v="69" actId="20577"/>
          <ac:spMkLst>
            <pc:docMk/>
            <pc:sldMk cId="1560250901" sldId="361"/>
            <ac:spMk id="2" creationId="{402975E3-E104-0741-F6A3-968971140D19}"/>
          </ac:spMkLst>
        </pc:spChg>
      </pc:sldChg>
      <pc:sldChg chg="new del">
        <pc:chgData name="Aaron Hsu" userId="0cffdb1c3a2f95f6" providerId="LiveId" clId="{3FD9C5CA-6170-458E-AF6E-0E1CCF2F6B6A}" dt="2022-10-13T08:24:12.689" v="21" actId="47"/>
        <pc:sldMkLst>
          <pc:docMk/>
          <pc:sldMk cId="3668438539" sldId="361"/>
        </pc:sldMkLst>
      </pc:sldChg>
    </pc:docChg>
  </pc:docChgLst>
  <pc:docChgLst>
    <pc:chgData name="Aaron Hsu" userId="0cffdb1c3a2f95f6" providerId="LiveId" clId="{D9D58B0F-C0BC-40BF-8893-F9338AA445DA}"/>
    <pc:docChg chg="undo custSel addSld delSld modSld sldOrd modMainMaster">
      <pc:chgData name="Aaron Hsu" userId="0cffdb1c3a2f95f6" providerId="LiveId" clId="{D9D58B0F-C0BC-40BF-8893-F9338AA445DA}" dt="2022-10-08T06:51:33.564" v="2949" actId="404"/>
      <pc:docMkLst>
        <pc:docMk/>
      </pc:docMkLst>
      <pc:sldChg chg="modSp mod">
        <pc:chgData name="Aaron Hsu" userId="0cffdb1c3a2f95f6" providerId="LiveId" clId="{D9D58B0F-C0BC-40BF-8893-F9338AA445DA}" dt="2022-10-07T14:38:47.422" v="176" actId="27636"/>
        <pc:sldMkLst>
          <pc:docMk/>
          <pc:sldMk cId="4112647463" sldId="258"/>
        </pc:sldMkLst>
        <pc:spChg chg="mod">
          <ac:chgData name="Aaron Hsu" userId="0cffdb1c3a2f95f6" providerId="LiveId" clId="{D9D58B0F-C0BC-40BF-8893-F9338AA445DA}" dt="2022-10-07T14:38:47.422" v="176" actId="27636"/>
          <ac:spMkLst>
            <pc:docMk/>
            <pc:sldMk cId="4112647463" sldId="258"/>
            <ac:spMk id="2" creationId="{F5A751A0-4B7D-4174-8888-E686F75CD87F}"/>
          </ac:spMkLst>
        </pc:spChg>
      </pc:sldChg>
      <pc:sldChg chg="modSp new mod">
        <pc:chgData name="Aaron Hsu" userId="0cffdb1c3a2f95f6" providerId="LiveId" clId="{D9D58B0F-C0BC-40BF-8893-F9338AA445DA}" dt="2022-10-07T14:41:29.137" v="304" actId="404"/>
        <pc:sldMkLst>
          <pc:docMk/>
          <pc:sldMk cId="4094095400" sldId="259"/>
        </pc:sldMkLst>
        <pc:spChg chg="mod">
          <ac:chgData name="Aaron Hsu" userId="0cffdb1c3a2f95f6" providerId="LiveId" clId="{D9D58B0F-C0BC-40BF-8893-F9338AA445DA}" dt="2022-10-07T14:41:29.137" v="304" actId="404"/>
          <ac:spMkLst>
            <pc:docMk/>
            <pc:sldMk cId="4094095400" sldId="259"/>
            <ac:spMk id="2" creationId="{B9D1489A-C72E-2A35-4684-1B7889BB8E58}"/>
          </ac:spMkLst>
        </pc:spChg>
      </pc:sldChg>
      <pc:sldChg chg="modSp new mod">
        <pc:chgData name="Aaron Hsu" userId="0cffdb1c3a2f95f6" providerId="LiveId" clId="{D9D58B0F-C0BC-40BF-8893-F9338AA445DA}" dt="2022-10-07T18:25:15.047" v="1214" actId="20577"/>
        <pc:sldMkLst>
          <pc:docMk/>
          <pc:sldMk cId="12420251" sldId="260"/>
        </pc:sldMkLst>
        <pc:spChg chg="mod">
          <ac:chgData name="Aaron Hsu" userId="0cffdb1c3a2f95f6" providerId="LiveId" clId="{D9D58B0F-C0BC-40BF-8893-F9338AA445DA}" dt="2022-10-07T18:25:15.047" v="1214" actId="20577"/>
          <ac:spMkLst>
            <pc:docMk/>
            <pc:sldMk cId="12420251" sldId="260"/>
            <ac:spMk id="2" creationId="{48848F2E-443D-8145-1A7E-37519E278F70}"/>
          </ac:spMkLst>
        </pc:spChg>
      </pc:sldChg>
      <pc:sldChg chg="modSp new mod">
        <pc:chgData name="Aaron Hsu" userId="0cffdb1c3a2f95f6" providerId="LiveId" clId="{D9D58B0F-C0BC-40BF-8893-F9338AA445DA}" dt="2022-10-07T14:42:22.563" v="337" actId="404"/>
        <pc:sldMkLst>
          <pc:docMk/>
          <pc:sldMk cId="4050501929" sldId="261"/>
        </pc:sldMkLst>
        <pc:spChg chg="mod">
          <ac:chgData name="Aaron Hsu" userId="0cffdb1c3a2f95f6" providerId="LiveId" clId="{D9D58B0F-C0BC-40BF-8893-F9338AA445DA}" dt="2022-10-07T14:42:22.563" v="337" actId="404"/>
          <ac:spMkLst>
            <pc:docMk/>
            <pc:sldMk cId="4050501929" sldId="261"/>
            <ac:spMk id="2" creationId="{C056F7C3-C53B-DED5-6F43-34FF960B056B}"/>
          </ac:spMkLst>
        </pc:spChg>
      </pc:sldChg>
      <pc:sldChg chg="modSp new mod">
        <pc:chgData name="Aaron Hsu" userId="0cffdb1c3a2f95f6" providerId="LiveId" clId="{D9D58B0F-C0BC-40BF-8893-F9338AA445DA}" dt="2022-10-07T14:42:43.593" v="359" actId="20577"/>
        <pc:sldMkLst>
          <pc:docMk/>
          <pc:sldMk cId="79784908" sldId="262"/>
        </pc:sldMkLst>
        <pc:spChg chg="mod">
          <ac:chgData name="Aaron Hsu" userId="0cffdb1c3a2f95f6" providerId="LiveId" clId="{D9D58B0F-C0BC-40BF-8893-F9338AA445DA}" dt="2022-10-07T14:42:43.593" v="359" actId="20577"/>
          <ac:spMkLst>
            <pc:docMk/>
            <pc:sldMk cId="79784908" sldId="262"/>
            <ac:spMk id="2" creationId="{20EA45B8-CC28-031F-1776-6B6EB908060A}"/>
          </ac:spMkLst>
        </pc:spChg>
      </pc:sldChg>
      <pc:sldChg chg="modSp new mod">
        <pc:chgData name="Aaron Hsu" userId="0cffdb1c3a2f95f6" providerId="LiveId" clId="{D9D58B0F-C0BC-40BF-8893-F9338AA445DA}" dt="2022-10-07T14:43:53.309" v="392" actId="404"/>
        <pc:sldMkLst>
          <pc:docMk/>
          <pc:sldMk cId="3529619191" sldId="263"/>
        </pc:sldMkLst>
        <pc:spChg chg="mod">
          <ac:chgData name="Aaron Hsu" userId="0cffdb1c3a2f95f6" providerId="LiveId" clId="{D9D58B0F-C0BC-40BF-8893-F9338AA445DA}" dt="2022-10-07T14:43:53.309" v="392" actId="404"/>
          <ac:spMkLst>
            <pc:docMk/>
            <pc:sldMk cId="3529619191" sldId="263"/>
            <ac:spMk id="2" creationId="{F7EAC4B1-5BC3-4CD1-C7AB-6216893E5549}"/>
          </ac:spMkLst>
        </pc:spChg>
      </pc:sldChg>
      <pc:sldChg chg="modSp new mod">
        <pc:chgData name="Aaron Hsu" userId="0cffdb1c3a2f95f6" providerId="LiveId" clId="{D9D58B0F-C0BC-40BF-8893-F9338AA445DA}" dt="2022-10-07T14:45:01.113" v="496" actId="404"/>
        <pc:sldMkLst>
          <pc:docMk/>
          <pc:sldMk cId="2102053538" sldId="264"/>
        </pc:sldMkLst>
        <pc:spChg chg="mod">
          <ac:chgData name="Aaron Hsu" userId="0cffdb1c3a2f95f6" providerId="LiveId" clId="{D9D58B0F-C0BC-40BF-8893-F9338AA445DA}" dt="2022-10-07T14:45:01.113" v="496" actId="404"/>
          <ac:spMkLst>
            <pc:docMk/>
            <pc:sldMk cId="2102053538" sldId="264"/>
            <ac:spMk id="2" creationId="{5D7C3EE0-C868-3CD3-1023-5172E1253E28}"/>
          </ac:spMkLst>
        </pc:spChg>
      </pc:sldChg>
      <pc:sldChg chg="modSp new mod">
        <pc:chgData name="Aaron Hsu" userId="0cffdb1c3a2f95f6" providerId="LiveId" clId="{D9D58B0F-C0BC-40BF-8893-F9338AA445DA}" dt="2022-10-07T14:45:40.346" v="549" actId="404"/>
        <pc:sldMkLst>
          <pc:docMk/>
          <pc:sldMk cId="1981910166" sldId="265"/>
        </pc:sldMkLst>
        <pc:spChg chg="mod">
          <ac:chgData name="Aaron Hsu" userId="0cffdb1c3a2f95f6" providerId="LiveId" clId="{D9D58B0F-C0BC-40BF-8893-F9338AA445DA}" dt="2022-10-07T14:45:40.346" v="549" actId="404"/>
          <ac:spMkLst>
            <pc:docMk/>
            <pc:sldMk cId="1981910166" sldId="265"/>
            <ac:spMk id="2" creationId="{96913195-4AE5-3779-317E-0EA427490DC4}"/>
          </ac:spMkLst>
        </pc:spChg>
      </pc:sldChg>
      <pc:sldChg chg="modSp new mod">
        <pc:chgData name="Aaron Hsu" userId="0cffdb1c3a2f95f6" providerId="LiveId" clId="{D9D58B0F-C0BC-40BF-8893-F9338AA445DA}" dt="2022-10-07T14:46:39.884" v="575" actId="404"/>
        <pc:sldMkLst>
          <pc:docMk/>
          <pc:sldMk cId="3495626926" sldId="266"/>
        </pc:sldMkLst>
        <pc:spChg chg="mod">
          <ac:chgData name="Aaron Hsu" userId="0cffdb1c3a2f95f6" providerId="LiveId" clId="{D9D58B0F-C0BC-40BF-8893-F9338AA445DA}" dt="2022-10-07T14:46:39.884" v="575" actId="404"/>
          <ac:spMkLst>
            <pc:docMk/>
            <pc:sldMk cId="3495626926" sldId="266"/>
            <ac:spMk id="2" creationId="{1EAC3C92-29F8-9DA2-D340-A7F7E6362A98}"/>
          </ac:spMkLst>
        </pc:spChg>
      </pc:sldChg>
      <pc:sldChg chg="modSp new mod">
        <pc:chgData name="Aaron Hsu" userId="0cffdb1c3a2f95f6" providerId="LiveId" clId="{D9D58B0F-C0BC-40BF-8893-F9338AA445DA}" dt="2022-10-08T05:38:41.631" v="2401" actId="404"/>
        <pc:sldMkLst>
          <pc:docMk/>
          <pc:sldMk cId="459470716" sldId="267"/>
        </pc:sldMkLst>
        <pc:spChg chg="mod">
          <ac:chgData name="Aaron Hsu" userId="0cffdb1c3a2f95f6" providerId="LiveId" clId="{D9D58B0F-C0BC-40BF-8893-F9338AA445DA}" dt="2022-10-08T05:38:41.631" v="2401" actId="404"/>
          <ac:spMkLst>
            <pc:docMk/>
            <pc:sldMk cId="459470716" sldId="267"/>
            <ac:spMk id="2" creationId="{F8C37066-1A66-B9AF-25B6-710D85ABE945}"/>
          </ac:spMkLst>
        </pc:spChg>
      </pc:sldChg>
      <pc:sldChg chg="modSp new mod">
        <pc:chgData name="Aaron Hsu" userId="0cffdb1c3a2f95f6" providerId="LiveId" clId="{D9D58B0F-C0BC-40BF-8893-F9338AA445DA}" dt="2022-10-07T18:44:22.380" v="1646" actId="404"/>
        <pc:sldMkLst>
          <pc:docMk/>
          <pc:sldMk cId="1612447532" sldId="268"/>
        </pc:sldMkLst>
        <pc:spChg chg="mod">
          <ac:chgData name="Aaron Hsu" userId="0cffdb1c3a2f95f6" providerId="LiveId" clId="{D9D58B0F-C0BC-40BF-8893-F9338AA445DA}" dt="2022-10-07T18:44:22.380" v="1646" actId="404"/>
          <ac:spMkLst>
            <pc:docMk/>
            <pc:sldMk cId="1612447532" sldId="268"/>
            <ac:spMk id="2" creationId="{3F7AC005-CF8D-76FF-6372-958F7596795D}"/>
          </ac:spMkLst>
        </pc:spChg>
      </pc:sldChg>
      <pc:sldChg chg="modSp new mod">
        <pc:chgData name="Aaron Hsu" userId="0cffdb1c3a2f95f6" providerId="LiveId" clId="{D9D58B0F-C0BC-40BF-8893-F9338AA445DA}" dt="2022-10-07T14:50:43.482" v="741" actId="404"/>
        <pc:sldMkLst>
          <pc:docMk/>
          <pc:sldMk cId="397893973" sldId="269"/>
        </pc:sldMkLst>
        <pc:spChg chg="mod">
          <ac:chgData name="Aaron Hsu" userId="0cffdb1c3a2f95f6" providerId="LiveId" clId="{D9D58B0F-C0BC-40BF-8893-F9338AA445DA}" dt="2022-10-07T14:50:43.482" v="741" actId="404"/>
          <ac:spMkLst>
            <pc:docMk/>
            <pc:sldMk cId="397893973" sldId="269"/>
            <ac:spMk id="2" creationId="{F2832DB2-5198-AFF6-3D5F-F53648CB075F}"/>
          </ac:spMkLst>
        </pc:spChg>
      </pc:sldChg>
      <pc:sldChg chg="modSp new mod">
        <pc:chgData name="Aaron Hsu" userId="0cffdb1c3a2f95f6" providerId="LiveId" clId="{D9D58B0F-C0BC-40BF-8893-F9338AA445DA}" dt="2022-10-07T14:51:08.971" v="794" actId="403"/>
        <pc:sldMkLst>
          <pc:docMk/>
          <pc:sldMk cId="3494327158" sldId="270"/>
        </pc:sldMkLst>
        <pc:spChg chg="mod">
          <ac:chgData name="Aaron Hsu" userId="0cffdb1c3a2f95f6" providerId="LiveId" clId="{D9D58B0F-C0BC-40BF-8893-F9338AA445DA}" dt="2022-10-07T14:51:08.971" v="794" actId="403"/>
          <ac:spMkLst>
            <pc:docMk/>
            <pc:sldMk cId="3494327158" sldId="270"/>
            <ac:spMk id="2" creationId="{80C622C7-71C7-DD4E-42B3-CA8E43FE29DE}"/>
          </ac:spMkLst>
        </pc:spChg>
      </pc:sldChg>
      <pc:sldChg chg="modSp new mod">
        <pc:chgData name="Aaron Hsu" userId="0cffdb1c3a2f95f6" providerId="LiveId" clId="{D9D58B0F-C0BC-40BF-8893-F9338AA445DA}" dt="2022-10-08T06:45:35.227" v="2696" actId="20577"/>
        <pc:sldMkLst>
          <pc:docMk/>
          <pc:sldMk cId="3123165523" sldId="271"/>
        </pc:sldMkLst>
        <pc:spChg chg="mod">
          <ac:chgData name="Aaron Hsu" userId="0cffdb1c3a2f95f6" providerId="LiveId" clId="{D9D58B0F-C0BC-40BF-8893-F9338AA445DA}" dt="2022-10-08T06:45:35.227" v="2696" actId="20577"/>
          <ac:spMkLst>
            <pc:docMk/>
            <pc:sldMk cId="3123165523" sldId="271"/>
            <ac:spMk id="2" creationId="{601BC8F8-71B0-090D-F8C0-574A70F5B476}"/>
          </ac:spMkLst>
        </pc:spChg>
      </pc:sldChg>
      <pc:sldChg chg="modSp new mod">
        <pc:chgData name="Aaron Hsu" userId="0cffdb1c3a2f95f6" providerId="LiveId" clId="{D9D58B0F-C0BC-40BF-8893-F9338AA445DA}" dt="2022-10-08T06:45:26.603" v="2673" actId="20577"/>
        <pc:sldMkLst>
          <pc:docMk/>
          <pc:sldMk cId="3542158599" sldId="272"/>
        </pc:sldMkLst>
        <pc:spChg chg="mod">
          <ac:chgData name="Aaron Hsu" userId="0cffdb1c3a2f95f6" providerId="LiveId" clId="{D9D58B0F-C0BC-40BF-8893-F9338AA445DA}" dt="2022-10-08T06:45:26.603" v="2673" actId="20577"/>
          <ac:spMkLst>
            <pc:docMk/>
            <pc:sldMk cId="3542158599" sldId="272"/>
            <ac:spMk id="2" creationId="{B396D43F-921A-AC68-C4C8-1A0990C46453}"/>
          </ac:spMkLst>
        </pc:spChg>
      </pc:sldChg>
      <pc:sldChg chg="modSp new mod">
        <pc:chgData name="Aaron Hsu" userId="0cffdb1c3a2f95f6" providerId="LiveId" clId="{D9D58B0F-C0BC-40BF-8893-F9338AA445DA}" dt="2022-10-08T06:46:11.215" v="2704" actId="404"/>
        <pc:sldMkLst>
          <pc:docMk/>
          <pc:sldMk cId="1364537811" sldId="273"/>
        </pc:sldMkLst>
        <pc:spChg chg="mod">
          <ac:chgData name="Aaron Hsu" userId="0cffdb1c3a2f95f6" providerId="LiveId" clId="{D9D58B0F-C0BC-40BF-8893-F9338AA445DA}" dt="2022-10-08T06:46:11.215" v="2704" actId="404"/>
          <ac:spMkLst>
            <pc:docMk/>
            <pc:sldMk cId="1364537811" sldId="273"/>
            <ac:spMk id="2" creationId="{C53A9DD4-965A-0721-7829-509D75C5B3E8}"/>
          </ac:spMkLst>
        </pc:spChg>
      </pc:sldChg>
      <pc:sldChg chg="modSp new mod">
        <pc:chgData name="Aaron Hsu" userId="0cffdb1c3a2f95f6" providerId="LiveId" clId="{D9D58B0F-C0BC-40BF-8893-F9338AA445DA}" dt="2022-10-07T14:53:18.489" v="990" actId="404"/>
        <pc:sldMkLst>
          <pc:docMk/>
          <pc:sldMk cId="2772152582" sldId="274"/>
        </pc:sldMkLst>
        <pc:spChg chg="mod">
          <ac:chgData name="Aaron Hsu" userId="0cffdb1c3a2f95f6" providerId="LiveId" clId="{D9D58B0F-C0BC-40BF-8893-F9338AA445DA}" dt="2022-10-07T14:53:18.489" v="990" actId="404"/>
          <ac:spMkLst>
            <pc:docMk/>
            <pc:sldMk cId="2772152582" sldId="274"/>
            <ac:spMk id="2" creationId="{206154C7-4A84-F2A2-C3F5-31442894056D}"/>
          </ac:spMkLst>
        </pc:spChg>
      </pc:sldChg>
      <pc:sldChg chg="modSp new mod">
        <pc:chgData name="Aaron Hsu" userId="0cffdb1c3a2f95f6" providerId="LiveId" clId="{D9D58B0F-C0BC-40BF-8893-F9338AA445DA}" dt="2022-10-07T14:53:28.767" v="1016" actId="404"/>
        <pc:sldMkLst>
          <pc:docMk/>
          <pc:sldMk cId="1896330112" sldId="275"/>
        </pc:sldMkLst>
        <pc:spChg chg="mod">
          <ac:chgData name="Aaron Hsu" userId="0cffdb1c3a2f95f6" providerId="LiveId" clId="{D9D58B0F-C0BC-40BF-8893-F9338AA445DA}" dt="2022-10-07T14:53:28.767" v="1016" actId="404"/>
          <ac:spMkLst>
            <pc:docMk/>
            <pc:sldMk cId="1896330112" sldId="275"/>
            <ac:spMk id="2" creationId="{BC4BA3EB-E44E-FC17-91F5-64C661AF1A64}"/>
          </ac:spMkLst>
        </pc:spChg>
      </pc:sldChg>
      <pc:sldChg chg="modSp new mod">
        <pc:chgData name="Aaron Hsu" userId="0cffdb1c3a2f95f6" providerId="LiveId" clId="{D9D58B0F-C0BC-40BF-8893-F9338AA445DA}" dt="2022-10-07T14:55:08.449" v="1039" actId="404"/>
        <pc:sldMkLst>
          <pc:docMk/>
          <pc:sldMk cId="2521084034" sldId="276"/>
        </pc:sldMkLst>
        <pc:spChg chg="mod">
          <ac:chgData name="Aaron Hsu" userId="0cffdb1c3a2f95f6" providerId="LiveId" clId="{D9D58B0F-C0BC-40BF-8893-F9338AA445DA}" dt="2022-10-07T14:55:08.449" v="1039" actId="404"/>
          <ac:spMkLst>
            <pc:docMk/>
            <pc:sldMk cId="2521084034" sldId="276"/>
            <ac:spMk id="2" creationId="{D3849F66-C24F-586D-F887-011BA92E5931}"/>
          </ac:spMkLst>
        </pc:spChg>
      </pc:sldChg>
      <pc:sldChg chg="modSp new mod">
        <pc:chgData name="Aaron Hsu" userId="0cffdb1c3a2f95f6" providerId="LiveId" clId="{D9D58B0F-C0BC-40BF-8893-F9338AA445DA}" dt="2022-10-07T14:55:33.561" v="1048" actId="404"/>
        <pc:sldMkLst>
          <pc:docMk/>
          <pc:sldMk cId="4175204580" sldId="277"/>
        </pc:sldMkLst>
        <pc:spChg chg="mod">
          <ac:chgData name="Aaron Hsu" userId="0cffdb1c3a2f95f6" providerId="LiveId" clId="{D9D58B0F-C0BC-40BF-8893-F9338AA445DA}" dt="2022-10-07T14:55:33.561" v="1048" actId="404"/>
          <ac:spMkLst>
            <pc:docMk/>
            <pc:sldMk cId="4175204580" sldId="277"/>
            <ac:spMk id="2" creationId="{E21905B2-E0B1-4DAC-1D1D-25CACE9C9AE1}"/>
          </ac:spMkLst>
        </pc:spChg>
      </pc:sldChg>
      <pc:sldChg chg="modSp new mod">
        <pc:chgData name="Aaron Hsu" userId="0cffdb1c3a2f95f6" providerId="LiveId" clId="{D9D58B0F-C0BC-40BF-8893-F9338AA445DA}" dt="2022-10-07T14:55:42.841" v="1053" actId="20577"/>
        <pc:sldMkLst>
          <pc:docMk/>
          <pc:sldMk cId="2522839836" sldId="278"/>
        </pc:sldMkLst>
        <pc:spChg chg="mod">
          <ac:chgData name="Aaron Hsu" userId="0cffdb1c3a2f95f6" providerId="LiveId" clId="{D9D58B0F-C0BC-40BF-8893-F9338AA445DA}" dt="2022-10-07T14:55:42.841" v="1053" actId="20577"/>
          <ac:spMkLst>
            <pc:docMk/>
            <pc:sldMk cId="2522839836" sldId="278"/>
            <ac:spMk id="2" creationId="{D4C1D190-8AB0-3890-1069-23F3B00F47F4}"/>
          </ac:spMkLst>
        </pc:spChg>
      </pc:sldChg>
      <pc:sldChg chg="modSp new mod">
        <pc:chgData name="Aaron Hsu" userId="0cffdb1c3a2f95f6" providerId="LiveId" clId="{D9D58B0F-C0BC-40BF-8893-F9338AA445DA}" dt="2022-10-07T14:56:59.528" v="1058" actId="20577"/>
        <pc:sldMkLst>
          <pc:docMk/>
          <pc:sldMk cId="3823060421" sldId="279"/>
        </pc:sldMkLst>
        <pc:spChg chg="mod">
          <ac:chgData name="Aaron Hsu" userId="0cffdb1c3a2f95f6" providerId="LiveId" clId="{D9D58B0F-C0BC-40BF-8893-F9338AA445DA}" dt="2022-10-07T14:56:59.528" v="1058" actId="20577"/>
          <ac:spMkLst>
            <pc:docMk/>
            <pc:sldMk cId="3823060421" sldId="279"/>
            <ac:spMk id="2" creationId="{F815AA1B-37FE-BE3E-E797-85F92009D8C8}"/>
          </ac:spMkLst>
        </pc:spChg>
      </pc:sldChg>
      <pc:sldChg chg="modSp new mod">
        <pc:chgData name="Aaron Hsu" userId="0cffdb1c3a2f95f6" providerId="LiveId" clId="{D9D58B0F-C0BC-40BF-8893-F9338AA445DA}" dt="2022-10-07T14:57:23.329" v="1112" actId="404"/>
        <pc:sldMkLst>
          <pc:docMk/>
          <pc:sldMk cId="1609232024" sldId="280"/>
        </pc:sldMkLst>
        <pc:spChg chg="mod">
          <ac:chgData name="Aaron Hsu" userId="0cffdb1c3a2f95f6" providerId="LiveId" clId="{D9D58B0F-C0BC-40BF-8893-F9338AA445DA}" dt="2022-10-07T14:57:23.329" v="1112" actId="404"/>
          <ac:spMkLst>
            <pc:docMk/>
            <pc:sldMk cId="1609232024" sldId="280"/>
            <ac:spMk id="2" creationId="{801C9DB7-0FE6-EEA7-890B-66E2DF67B812}"/>
          </ac:spMkLst>
        </pc:spChg>
      </pc:sldChg>
      <pc:sldChg chg="addSp delSp modSp new mod ord">
        <pc:chgData name="Aaron Hsu" userId="0cffdb1c3a2f95f6" providerId="LiveId" clId="{D9D58B0F-C0BC-40BF-8893-F9338AA445DA}" dt="2022-10-07T18:20:22.344" v="1191"/>
        <pc:sldMkLst>
          <pc:docMk/>
          <pc:sldMk cId="1472110185" sldId="281"/>
        </pc:sldMkLst>
        <pc:graphicFrameChg chg="add del mod">
          <ac:chgData name="Aaron Hsu" userId="0cffdb1c3a2f95f6" providerId="LiveId" clId="{D9D58B0F-C0BC-40BF-8893-F9338AA445DA}" dt="2022-10-07T14:58:16.836" v="1117" actId="478"/>
          <ac:graphicFrameMkLst>
            <pc:docMk/>
            <pc:sldMk cId="1472110185" sldId="281"/>
            <ac:graphicFrameMk id="3" creationId="{F736EDE2-2C40-91E7-7F96-3175B5FA891D}"/>
          </ac:graphicFrameMkLst>
        </pc:graphicFrameChg>
        <pc:picChg chg="add mod">
          <ac:chgData name="Aaron Hsu" userId="0cffdb1c3a2f95f6" providerId="LiveId" clId="{D9D58B0F-C0BC-40BF-8893-F9338AA445DA}" dt="2022-10-07T15:14:58.141" v="1167" actId="1035"/>
          <ac:picMkLst>
            <pc:docMk/>
            <pc:sldMk cId="1472110185" sldId="281"/>
            <ac:picMk id="4" creationId="{1D2BFAB6-E345-A57F-9DB8-DA98F9331F83}"/>
          </ac:picMkLst>
        </pc:picChg>
      </pc:sldChg>
      <pc:sldChg chg="modSp new mod">
        <pc:chgData name="Aaron Hsu" userId="0cffdb1c3a2f95f6" providerId="LiveId" clId="{D9D58B0F-C0BC-40BF-8893-F9338AA445DA}" dt="2022-10-07T18:30:08.808" v="1324" actId="404"/>
        <pc:sldMkLst>
          <pc:docMk/>
          <pc:sldMk cId="3925377256" sldId="282"/>
        </pc:sldMkLst>
        <pc:spChg chg="mod">
          <ac:chgData name="Aaron Hsu" userId="0cffdb1c3a2f95f6" providerId="LiveId" clId="{D9D58B0F-C0BC-40BF-8893-F9338AA445DA}" dt="2022-10-07T18:30:08.808" v="1324" actId="404"/>
          <ac:spMkLst>
            <pc:docMk/>
            <pc:sldMk cId="3925377256" sldId="282"/>
            <ac:spMk id="2" creationId="{2A6EA61F-17CE-3DDE-DBDC-AFD04E4BB99C}"/>
          </ac:spMkLst>
        </pc:spChg>
      </pc:sldChg>
      <pc:sldChg chg="modSp new mod">
        <pc:chgData name="Aaron Hsu" userId="0cffdb1c3a2f95f6" providerId="LiveId" clId="{D9D58B0F-C0BC-40BF-8893-F9338AA445DA}" dt="2022-10-07T18:26:13.740" v="1285" actId="404"/>
        <pc:sldMkLst>
          <pc:docMk/>
          <pc:sldMk cId="2183357909" sldId="283"/>
        </pc:sldMkLst>
        <pc:spChg chg="mod">
          <ac:chgData name="Aaron Hsu" userId="0cffdb1c3a2f95f6" providerId="LiveId" clId="{D9D58B0F-C0BC-40BF-8893-F9338AA445DA}" dt="2022-10-07T18:26:13.740" v="1285" actId="404"/>
          <ac:spMkLst>
            <pc:docMk/>
            <pc:sldMk cId="2183357909" sldId="283"/>
            <ac:spMk id="2" creationId="{9E690A5E-BF93-D217-8505-776B76B13F33}"/>
          </ac:spMkLst>
        </pc:spChg>
      </pc:sldChg>
      <pc:sldChg chg="modSp new mod">
        <pc:chgData name="Aaron Hsu" userId="0cffdb1c3a2f95f6" providerId="LiveId" clId="{D9D58B0F-C0BC-40BF-8893-F9338AA445DA}" dt="2022-10-07T18:31:44.008" v="1362" actId="20577"/>
        <pc:sldMkLst>
          <pc:docMk/>
          <pc:sldMk cId="2769774268" sldId="284"/>
        </pc:sldMkLst>
        <pc:spChg chg="mod">
          <ac:chgData name="Aaron Hsu" userId="0cffdb1c3a2f95f6" providerId="LiveId" clId="{D9D58B0F-C0BC-40BF-8893-F9338AA445DA}" dt="2022-10-07T18:31:44.008" v="1362" actId="20577"/>
          <ac:spMkLst>
            <pc:docMk/>
            <pc:sldMk cId="2769774268" sldId="284"/>
            <ac:spMk id="2" creationId="{72552B6C-8F14-CB9C-1054-C6C881B8AF2B}"/>
          </ac:spMkLst>
        </pc:spChg>
      </pc:sldChg>
      <pc:sldChg chg="modSp new mod">
        <pc:chgData name="Aaron Hsu" userId="0cffdb1c3a2f95f6" providerId="LiveId" clId="{D9D58B0F-C0BC-40BF-8893-F9338AA445DA}" dt="2022-10-08T06:44:55.736" v="2672" actId="404"/>
        <pc:sldMkLst>
          <pc:docMk/>
          <pc:sldMk cId="1249587472" sldId="285"/>
        </pc:sldMkLst>
        <pc:spChg chg="mod">
          <ac:chgData name="Aaron Hsu" userId="0cffdb1c3a2f95f6" providerId="LiveId" clId="{D9D58B0F-C0BC-40BF-8893-F9338AA445DA}" dt="2022-10-08T06:44:55.736" v="2672" actId="404"/>
          <ac:spMkLst>
            <pc:docMk/>
            <pc:sldMk cId="1249587472" sldId="285"/>
            <ac:spMk id="2" creationId="{5E074580-3629-66D2-ABE9-6BA3B1E0C059}"/>
          </ac:spMkLst>
        </pc:spChg>
      </pc:sldChg>
      <pc:sldChg chg="modSp new mod">
        <pc:chgData name="Aaron Hsu" userId="0cffdb1c3a2f95f6" providerId="LiveId" clId="{D9D58B0F-C0BC-40BF-8893-F9338AA445DA}" dt="2022-10-07T18:36:25.837" v="1497" actId="20577"/>
        <pc:sldMkLst>
          <pc:docMk/>
          <pc:sldMk cId="4258280486" sldId="286"/>
        </pc:sldMkLst>
        <pc:spChg chg="mod">
          <ac:chgData name="Aaron Hsu" userId="0cffdb1c3a2f95f6" providerId="LiveId" clId="{D9D58B0F-C0BC-40BF-8893-F9338AA445DA}" dt="2022-10-07T18:36:25.837" v="1497" actId="20577"/>
          <ac:spMkLst>
            <pc:docMk/>
            <pc:sldMk cId="4258280486" sldId="286"/>
            <ac:spMk id="2" creationId="{E8942575-AE46-6B43-9779-B2F3C1FB4CE9}"/>
          </ac:spMkLst>
        </pc:spChg>
      </pc:sldChg>
      <pc:sldChg chg="modSp new mod">
        <pc:chgData name="Aaron Hsu" userId="0cffdb1c3a2f95f6" providerId="LiveId" clId="{D9D58B0F-C0BC-40BF-8893-F9338AA445DA}" dt="2022-10-07T18:37:51.548" v="1578" actId="20577"/>
        <pc:sldMkLst>
          <pc:docMk/>
          <pc:sldMk cId="2415551304" sldId="287"/>
        </pc:sldMkLst>
        <pc:spChg chg="mod">
          <ac:chgData name="Aaron Hsu" userId="0cffdb1c3a2f95f6" providerId="LiveId" clId="{D9D58B0F-C0BC-40BF-8893-F9338AA445DA}" dt="2022-10-07T18:37:51.548" v="1578" actId="20577"/>
          <ac:spMkLst>
            <pc:docMk/>
            <pc:sldMk cId="2415551304" sldId="287"/>
            <ac:spMk id="2" creationId="{35C75127-18E1-735E-7C1F-5C59ED86B361}"/>
          </ac:spMkLst>
        </pc:spChg>
      </pc:sldChg>
      <pc:sldChg chg="modSp new mod ord">
        <pc:chgData name="Aaron Hsu" userId="0cffdb1c3a2f95f6" providerId="LiveId" clId="{D9D58B0F-C0BC-40BF-8893-F9338AA445DA}" dt="2022-10-07T18:43:40.029" v="1617"/>
        <pc:sldMkLst>
          <pc:docMk/>
          <pc:sldMk cId="1493271259" sldId="288"/>
        </pc:sldMkLst>
        <pc:spChg chg="mod">
          <ac:chgData name="Aaron Hsu" userId="0cffdb1c3a2f95f6" providerId="LiveId" clId="{D9D58B0F-C0BC-40BF-8893-F9338AA445DA}" dt="2022-10-07T18:43:16.487" v="1613" actId="404"/>
          <ac:spMkLst>
            <pc:docMk/>
            <pc:sldMk cId="1493271259" sldId="288"/>
            <ac:spMk id="2" creationId="{24FD8454-3CE0-210B-2064-C4A36F594CC5}"/>
          </ac:spMkLst>
        </pc:spChg>
      </pc:sldChg>
      <pc:sldChg chg="modSp new mod">
        <pc:chgData name="Aaron Hsu" userId="0cffdb1c3a2f95f6" providerId="LiveId" clId="{D9D58B0F-C0BC-40BF-8893-F9338AA445DA}" dt="2022-10-07T18:45:24.924" v="1709" actId="404"/>
        <pc:sldMkLst>
          <pc:docMk/>
          <pc:sldMk cId="1132537544" sldId="289"/>
        </pc:sldMkLst>
        <pc:spChg chg="mod">
          <ac:chgData name="Aaron Hsu" userId="0cffdb1c3a2f95f6" providerId="LiveId" clId="{D9D58B0F-C0BC-40BF-8893-F9338AA445DA}" dt="2022-10-07T18:45:24.924" v="1709" actId="404"/>
          <ac:spMkLst>
            <pc:docMk/>
            <pc:sldMk cId="1132537544" sldId="289"/>
            <ac:spMk id="2" creationId="{E66B8B70-A71C-4AA0-A293-0542A2D23BD0}"/>
          </ac:spMkLst>
        </pc:spChg>
      </pc:sldChg>
      <pc:sldChg chg="modSp new mod">
        <pc:chgData name="Aaron Hsu" userId="0cffdb1c3a2f95f6" providerId="LiveId" clId="{D9D58B0F-C0BC-40BF-8893-F9338AA445DA}" dt="2022-10-07T18:47:48.959" v="1749" actId="5793"/>
        <pc:sldMkLst>
          <pc:docMk/>
          <pc:sldMk cId="50888694" sldId="290"/>
        </pc:sldMkLst>
        <pc:spChg chg="mod">
          <ac:chgData name="Aaron Hsu" userId="0cffdb1c3a2f95f6" providerId="LiveId" clId="{D9D58B0F-C0BC-40BF-8893-F9338AA445DA}" dt="2022-10-07T18:47:48.959" v="1749" actId="5793"/>
          <ac:spMkLst>
            <pc:docMk/>
            <pc:sldMk cId="50888694" sldId="290"/>
            <ac:spMk id="2" creationId="{311871DC-ADD2-2BBD-1B2F-6EC60E01FEAD}"/>
          </ac:spMkLst>
        </pc:spChg>
      </pc:sldChg>
      <pc:sldChg chg="modSp new mod">
        <pc:chgData name="Aaron Hsu" userId="0cffdb1c3a2f95f6" providerId="LiveId" clId="{D9D58B0F-C0BC-40BF-8893-F9338AA445DA}" dt="2022-10-07T18:48:11.586" v="1838" actId="404"/>
        <pc:sldMkLst>
          <pc:docMk/>
          <pc:sldMk cId="4127661885" sldId="291"/>
        </pc:sldMkLst>
        <pc:spChg chg="mod">
          <ac:chgData name="Aaron Hsu" userId="0cffdb1c3a2f95f6" providerId="LiveId" clId="{D9D58B0F-C0BC-40BF-8893-F9338AA445DA}" dt="2022-10-07T18:48:11.586" v="1838" actId="404"/>
          <ac:spMkLst>
            <pc:docMk/>
            <pc:sldMk cId="4127661885" sldId="291"/>
            <ac:spMk id="2" creationId="{1D83A223-D52C-AD20-6517-A3CFCBE4584D}"/>
          </ac:spMkLst>
        </pc:spChg>
      </pc:sldChg>
      <pc:sldChg chg="modSp new mod">
        <pc:chgData name="Aaron Hsu" userId="0cffdb1c3a2f95f6" providerId="LiveId" clId="{D9D58B0F-C0BC-40BF-8893-F9338AA445DA}" dt="2022-10-07T18:48:52.457" v="1943" actId="20577"/>
        <pc:sldMkLst>
          <pc:docMk/>
          <pc:sldMk cId="4268485229" sldId="292"/>
        </pc:sldMkLst>
        <pc:spChg chg="mod">
          <ac:chgData name="Aaron Hsu" userId="0cffdb1c3a2f95f6" providerId="LiveId" clId="{D9D58B0F-C0BC-40BF-8893-F9338AA445DA}" dt="2022-10-07T18:48:52.457" v="1943" actId="20577"/>
          <ac:spMkLst>
            <pc:docMk/>
            <pc:sldMk cId="4268485229" sldId="292"/>
            <ac:spMk id="2" creationId="{A25526B1-4672-CB4B-9A68-1C1DCA75AC8D}"/>
          </ac:spMkLst>
        </pc:spChg>
      </pc:sldChg>
      <pc:sldChg chg="modSp new mod">
        <pc:chgData name="Aaron Hsu" userId="0cffdb1c3a2f95f6" providerId="LiveId" clId="{D9D58B0F-C0BC-40BF-8893-F9338AA445DA}" dt="2022-10-08T06:50:48.144" v="2932" actId="404"/>
        <pc:sldMkLst>
          <pc:docMk/>
          <pc:sldMk cId="3510169759" sldId="293"/>
        </pc:sldMkLst>
        <pc:spChg chg="mod">
          <ac:chgData name="Aaron Hsu" userId="0cffdb1c3a2f95f6" providerId="LiveId" clId="{D9D58B0F-C0BC-40BF-8893-F9338AA445DA}" dt="2022-10-08T06:50:48.144" v="2932" actId="404"/>
          <ac:spMkLst>
            <pc:docMk/>
            <pc:sldMk cId="3510169759" sldId="293"/>
            <ac:spMk id="2" creationId="{A19CEE36-1C71-C98E-E7DD-A95EDDFFB91B}"/>
          </ac:spMkLst>
        </pc:spChg>
      </pc:sldChg>
      <pc:sldChg chg="modSp new mod">
        <pc:chgData name="Aaron Hsu" userId="0cffdb1c3a2f95f6" providerId="LiveId" clId="{D9D58B0F-C0BC-40BF-8893-F9338AA445DA}" dt="2022-10-07T18:50:53.765" v="2129" actId="404"/>
        <pc:sldMkLst>
          <pc:docMk/>
          <pc:sldMk cId="346823978" sldId="294"/>
        </pc:sldMkLst>
        <pc:spChg chg="mod">
          <ac:chgData name="Aaron Hsu" userId="0cffdb1c3a2f95f6" providerId="LiveId" clId="{D9D58B0F-C0BC-40BF-8893-F9338AA445DA}" dt="2022-10-07T18:50:53.765" v="2129" actId="404"/>
          <ac:spMkLst>
            <pc:docMk/>
            <pc:sldMk cId="346823978" sldId="294"/>
            <ac:spMk id="2" creationId="{EF3BBF47-8DEE-4A93-9B70-99C1CF629395}"/>
          </ac:spMkLst>
        </pc:spChg>
      </pc:sldChg>
      <pc:sldChg chg="modSp new mod">
        <pc:chgData name="Aaron Hsu" userId="0cffdb1c3a2f95f6" providerId="LiveId" clId="{D9D58B0F-C0BC-40BF-8893-F9338AA445DA}" dt="2022-10-07T18:51:34.853" v="2196" actId="404"/>
        <pc:sldMkLst>
          <pc:docMk/>
          <pc:sldMk cId="1601839045" sldId="295"/>
        </pc:sldMkLst>
        <pc:spChg chg="mod">
          <ac:chgData name="Aaron Hsu" userId="0cffdb1c3a2f95f6" providerId="LiveId" clId="{D9D58B0F-C0BC-40BF-8893-F9338AA445DA}" dt="2022-10-07T18:51:34.853" v="2196" actId="404"/>
          <ac:spMkLst>
            <pc:docMk/>
            <pc:sldMk cId="1601839045" sldId="295"/>
            <ac:spMk id="2" creationId="{5128BC1C-560E-CF9A-9272-57E6C3C26EA0}"/>
          </ac:spMkLst>
        </pc:spChg>
      </pc:sldChg>
      <pc:sldChg chg="modSp new mod">
        <pc:chgData name="Aaron Hsu" userId="0cffdb1c3a2f95f6" providerId="LiveId" clId="{D9D58B0F-C0BC-40BF-8893-F9338AA445DA}" dt="2022-10-07T18:53:40.044" v="2269" actId="20577"/>
        <pc:sldMkLst>
          <pc:docMk/>
          <pc:sldMk cId="3811623235" sldId="296"/>
        </pc:sldMkLst>
        <pc:spChg chg="mod">
          <ac:chgData name="Aaron Hsu" userId="0cffdb1c3a2f95f6" providerId="LiveId" clId="{D9D58B0F-C0BC-40BF-8893-F9338AA445DA}" dt="2022-10-07T18:53:40.044" v="2269" actId="20577"/>
          <ac:spMkLst>
            <pc:docMk/>
            <pc:sldMk cId="3811623235" sldId="296"/>
            <ac:spMk id="2" creationId="{8FB6DA51-ABE0-B8DE-5EB4-657671218F63}"/>
          </ac:spMkLst>
        </pc:spChg>
      </pc:sldChg>
      <pc:sldChg chg="modSp new mod">
        <pc:chgData name="Aaron Hsu" userId="0cffdb1c3a2f95f6" providerId="LiveId" clId="{D9D58B0F-C0BC-40BF-8893-F9338AA445DA}" dt="2022-10-07T18:54:07.085" v="2337" actId="403"/>
        <pc:sldMkLst>
          <pc:docMk/>
          <pc:sldMk cId="3879657214" sldId="297"/>
        </pc:sldMkLst>
        <pc:spChg chg="mod">
          <ac:chgData name="Aaron Hsu" userId="0cffdb1c3a2f95f6" providerId="LiveId" clId="{D9D58B0F-C0BC-40BF-8893-F9338AA445DA}" dt="2022-10-07T18:54:07.085" v="2337" actId="403"/>
          <ac:spMkLst>
            <pc:docMk/>
            <pc:sldMk cId="3879657214" sldId="297"/>
            <ac:spMk id="2" creationId="{3CF66BED-3880-F85B-B31A-8BB9979CC744}"/>
          </ac:spMkLst>
        </pc:spChg>
      </pc:sldChg>
      <pc:sldChg chg="modSp new mod ord">
        <pc:chgData name="Aaron Hsu" userId="0cffdb1c3a2f95f6" providerId="LiveId" clId="{D9D58B0F-C0BC-40BF-8893-F9338AA445DA}" dt="2022-10-08T06:47:47.290" v="2724" actId="403"/>
        <pc:sldMkLst>
          <pc:docMk/>
          <pc:sldMk cId="4078498528" sldId="298"/>
        </pc:sldMkLst>
        <pc:spChg chg="mod">
          <ac:chgData name="Aaron Hsu" userId="0cffdb1c3a2f95f6" providerId="LiveId" clId="{D9D58B0F-C0BC-40BF-8893-F9338AA445DA}" dt="2022-10-08T06:47:47.290" v="2724" actId="403"/>
          <ac:spMkLst>
            <pc:docMk/>
            <pc:sldMk cId="4078498528" sldId="298"/>
            <ac:spMk id="2" creationId="{9B1912C3-D9FF-79E4-E256-8BF00634CA68}"/>
          </ac:spMkLst>
        </pc:spChg>
      </pc:sldChg>
      <pc:sldChg chg="addSp delSp modSp new mod ord">
        <pc:chgData name="Aaron Hsu" userId="0cffdb1c3a2f95f6" providerId="LiveId" clId="{D9D58B0F-C0BC-40BF-8893-F9338AA445DA}" dt="2022-10-08T06:32:45.767" v="2642" actId="404"/>
        <pc:sldMkLst>
          <pc:docMk/>
          <pc:sldMk cId="3329847483" sldId="299"/>
        </pc:sldMkLst>
        <pc:spChg chg="add del mod">
          <ac:chgData name="Aaron Hsu" userId="0cffdb1c3a2f95f6" providerId="LiveId" clId="{D9D58B0F-C0BC-40BF-8893-F9338AA445DA}" dt="2022-10-08T06:32:45.767" v="2642" actId="404"/>
          <ac:spMkLst>
            <pc:docMk/>
            <pc:sldMk cId="3329847483" sldId="299"/>
            <ac:spMk id="2" creationId="{D862A4CF-47D3-1AA1-2ACB-53210140E7BE}"/>
          </ac:spMkLst>
        </pc:spChg>
        <pc:spChg chg="add del mod">
          <ac:chgData name="Aaron Hsu" userId="0cffdb1c3a2f95f6" providerId="LiveId" clId="{D9D58B0F-C0BC-40BF-8893-F9338AA445DA}" dt="2022-10-08T05:45:27.963" v="2404"/>
          <ac:spMkLst>
            <pc:docMk/>
            <pc:sldMk cId="3329847483" sldId="299"/>
            <ac:spMk id="3" creationId="{8E420F22-8DA0-3A56-C084-908A87B78412}"/>
          </ac:spMkLst>
        </pc:spChg>
        <pc:spChg chg="add del mod">
          <ac:chgData name="Aaron Hsu" userId="0cffdb1c3a2f95f6" providerId="LiveId" clId="{D9D58B0F-C0BC-40BF-8893-F9338AA445DA}" dt="2022-10-08T05:46:15.026" v="2436"/>
          <ac:spMkLst>
            <pc:docMk/>
            <pc:sldMk cId="3329847483" sldId="299"/>
            <ac:spMk id="4" creationId="{6BDCA9BE-AEE7-37F4-039C-52B17A24F15D}"/>
          </ac:spMkLst>
        </pc:spChg>
        <pc:spChg chg="add del">
          <ac:chgData name="Aaron Hsu" userId="0cffdb1c3a2f95f6" providerId="LiveId" clId="{D9D58B0F-C0BC-40BF-8893-F9338AA445DA}" dt="2022-10-08T05:46:10.137" v="2423"/>
          <ac:spMkLst>
            <pc:docMk/>
            <pc:sldMk cId="3329847483" sldId="299"/>
            <ac:spMk id="5" creationId="{77F2C0DD-91A8-36D7-2D41-74D174A218E8}"/>
          </ac:spMkLst>
        </pc:spChg>
      </pc:sldChg>
      <pc:sldChg chg="modSp new mod ord">
        <pc:chgData name="Aaron Hsu" userId="0cffdb1c3a2f95f6" providerId="LiveId" clId="{D9D58B0F-C0BC-40BF-8893-F9338AA445DA}" dt="2022-10-08T06:30:59.685" v="2637" actId="404"/>
        <pc:sldMkLst>
          <pc:docMk/>
          <pc:sldMk cId="3320906494" sldId="300"/>
        </pc:sldMkLst>
        <pc:spChg chg="mod">
          <ac:chgData name="Aaron Hsu" userId="0cffdb1c3a2f95f6" providerId="LiveId" clId="{D9D58B0F-C0BC-40BF-8893-F9338AA445DA}" dt="2022-10-08T06:30:59.685" v="2637" actId="404"/>
          <ac:spMkLst>
            <pc:docMk/>
            <pc:sldMk cId="3320906494" sldId="300"/>
            <ac:spMk id="2" creationId="{72AB325E-426B-7EA0-6731-FDD1A1165EAE}"/>
          </ac:spMkLst>
        </pc:spChg>
      </pc:sldChg>
      <pc:sldChg chg="new del">
        <pc:chgData name="Aaron Hsu" userId="0cffdb1c3a2f95f6" providerId="LiveId" clId="{D9D58B0F-C0BC-40BF-8893-F9338AA445DA}" dt="2022-10-08T06:00:33.174" v="2546" actId="680"/>
        <pc:sldMkLst>
          <pc:docMk/>
          <pc:sldMk cId="1123890703" sldId="301"/>
        </pc:sldMkLst>
      </pc:sldChg>
      <pc:sldChg chg="new del">
        <pc:chgData name="Aaron Hsu" userId="0cffdb1c3a2f95f6" providerId="LiveId" clId="{D9D58B0F-C0BC-40BF-8893-F9338AA445DA}" dt="2022-10-08T06:00:28.031" v="2544" actId="680"/>
        <pc:sldMkLst>
          <pc:docMk/>
          <pc:sldMk cId="2207266112" sldId="301"/>
        </pc:sldMkLst>
      </pc:sldChg>
      <pc:sldChg chg="addSp delSp modSp add mod">
        <pc:chgData name="Aaron Hsu" userId="0cffdb1c3a2f95f6" providerId="LiveId" clId="{D9D58B0F-C0BC-40BF-8893-F9338AA445DA}" dt="2022-10-08T06:09:17.377" v="2603" actId="20577"/>
        <pc:sldMkLst>
          <pc:docMk/>
          <pc:sldMk cId="3025048394" sldId="301"/>
        </pc:sldMkLst>
        <pc:spChg chg="mod">
          <ac:chgData name="Aaron Hsu" userId="0cffdb1c3a2f95f6" providerId="LiveId" clId="{D9D58B0F-C0BC-40BF-8893-F9338AA445DA}" dt="2022-10-08T06:09:17.377" v="2603" actId="20577"/>
          <ac:spMkLst>
            <pc:docMk/>
            <pc:sldMk cId="3025048394" sldId="301"/>
            <ac:spMk id="2" creationId="{72AB325E-426B-7EA0-6731-FDD1A1165EAE}"/>
          </ac:spMkLst>
        </pc:spChg>
        <pc:spChg chg="add del">
          <ac:chgData name="Aaron Hsu" userId="0cffdb1c3a2f95f6" providerId="LiveId" clId="{D9D58B0F-C0BC-40BF-8893-F9338AA445DA}" dt="2022-10-08T06:00:55.878" v="2559"/>
          <ac:spMkLst>
            <pc:docMk/>
            <pc:sldMk cId="3025048394" sldId="301"/>
            <ac:spMk id="3" creationId="{75C638BA-5773-4DDE-EFE7-1847C98C960A}"/>
          </ac:spMkLst>
        </pc:spChg>
        <pc:spChg chg="add del">
          <ac:chgData name="Aaron Hsu" userId="0cffdb1c3a2f95f6" providerId="LiveId" clId="{D9D58B0F-C0BC-40BF-8893-F9338AA445DA}" dt="2022-10-08T06:01:58.881" v="2579"/>
          <ac:spMkLst>
            <pc:docMk/>
            <pc:sldMk cId="3025048394" sldId="301"/>
            <ac:spMk id="4" creationId="{6CB2D3D2-47B7-EFFC-85F7-16927A562353}"/>
          </ac:spMkLst>
        </pc:spChg>
      </pc:sldChg>
      <pc:sldChg chg="modSp add mod">
        <pc:chgData name="Aaron Hsu" userId="0cffdb1c3a2f95f6" providerId="LiveId" clId="{D9D58B0F-C0BC-40BF-8893-F9338AA445DA}" dt="2022-10-08T06:26:16.798" v="2627" actId="403"/>
        <pc:sldMkLst>
          <pc:docMk/>
          <pc:sldMk cId="557492468" sldId="302"/>
        </pc:sldMkLst>
        <pc:spChg chg="mod">
          <ac:chgData name="Aaron Hsu" userId="0cffdb1c3a2f95f6" providerId="LiveId" clId="{D9D58B0F-C0BC-40BF-8893-F9338AA445DA}" dt="2022-10-08T06:26:16.798" v="2627" actId="403"/>
          <ac:spMkLst>
            <pc:docMk/>
            <pc:sldMk cId="557492468" sldId="302"/>
            <ac:spMk id="2" creationId="{D862A4CF-47D3-1AA1-2ACB-53210140E7BE}"/>
          </ac:spMkLst>
        </pc:spChg>
      </pc:sldChg>
      <pc:sldChg chg="addSp new mod">
        <pc:chgData name="Aaron Hsu" userId="0cffdb1c3a2f95f6" providerId="LiveId" clId="{D9D58B0F-C0BC-40BF-8893-F9338AA445DA}" dt="2022-10-08T06:42:27.103" v="2644" actId="22"/>
        <pc:sldMkLst>
          <pc:docMk/>
          <pc:sldMk cId="1714162284" sldId="303"/>
        </pc:sldMkLst>
        <pc:picChg chg="add">
          <ac:chgData name="Aaron Hsu" userId="0cffdb1c3a2f95f6" providerId="LiveId" clId="{D9D58B0F-C0BC-40BF-8893-F9338AA445DA}" dt="2022-10-08T06:42:27.103" v="2644" actId="22"/>
          <ac:picMkLst>
            <pc:docMk/>
            <pc:sldMk cId="1714162284" sldId="303"/>
            <ac:picMk id="4" creationId="{EA842B65-B201-F844-8547-2C5BAE74E11B}"/>
          </ac:picMkLst>
        </pc:picChg>
      </pc:sldChg>
      <pc:sldChg chg="modSp new mod">
        <pc:chgData name="Aaron Hsu" userId="0cffdb1c3a2f95f6" providerId="LiveId" clId="{D9D58B0F-C0BC-40BF-8893-F9338AA445DA}" dt="2022-10-08T06:49:46.339" v="2871" actId="20577"/>
        <pc:sldMkLst>
          <pc:docMk/>
          <pc:sldMk cId="1939821132" sldId="304"/>
        </pc:sldMkLst>
        <pc:spChg chg="mod">
          <ac:chgData name="Aaron Hsu" userId="0cffdb1c3a2f95f6" providerId="LiveId" clId="{D9D58B0F-C0BC-40BF-8893-F9338AA445DA}" dt="2022-10-08T06:49:46.339" v="2871" actId="20577"/>
          <ac:spMkLst>
            <pc:docMk/>
            <pc:sldMk cId="1939821132" sldId="304"/>
            <ac:spMk id="2" creationId="{7D16F50B-25F1-4B62-3C9B-31C4CF9AC11E}"/>
          </ac:spMkLst>
        </pc:spChg>
      </pc:sldChg>
      <pc:sldChg chg="modSp new mod">
        <pc:chgData name="Aaron Hsu" userId="0cffdb1c3a2f95f6" providerId="LiveId" clId="{D9D58B0F-C0BC-40BF-8893-F9338AA445DA}" dt="2022-10-08T06:51:33.564" v="2949" actId="404"/>
        <pc:sldMkLst>
          <pc:docMk/>
          <pc:sldMk cId="1852376800" sldId="305"/>
        </pc:sldMkLst>
        <pc:spChg chg="mod">
          <ac:chgData name="Aaron Hsu" userId="0cffdb1c3a2f95f6" providerId="LiveId" clId="{D9D58B0F-C0BC-40BF-8893-F9338AA445DA}" dt="2022-10-08T06:51:33.564" v="2949" actId="404"/>
          <ac:spMkLst>
            <pc:docMk/>
            <pc:sldMk cId="1852376800" sldId="305"/>
            <ac:spMk id="2" creationId="{3DCC8B4E-1B77-5153-0807-298EF54E2518}"/>
          </ac:spMkLst>
        </pc:spChg>
      </pc:sldChg>
      <pc:sldChg chg="del">
        <pc:chgData name="Aaron Hsu" userId="0cffdb1c3a2f95f6" providerId="LiveId" clId="{D9D58B0F-C0BC-40BF-8893-F9338AA445DA}" dt="2022-10-07T14:36:00.460" v="33" actId="47"/>
        <pc:sldMkLst>
          <pc:docMk/>
          <pc:sldMk cId="1788839490" sldId="418"/>
        </pc:sldMkLst>
      </pc:sldChg>
      <pc:sldChg chg="del">
        <pc:chgData name="Aaron Hsu" userId="0cffdb1c3a2f95f6" providerId="LiveId" clId="{D9D58B0F-C0BC-40BF-8893-F9338AA445DA}" dt="2022-10-07T14:35:49.668" v="9" actId="47"/>
        <pc:sldMkLst>
          <pc:docMk/>
          <pc:sldMk cId="2271063651" sldId="419"/>
        </pc:sldMkLst>
      </pc:sldChg>
      <pc:sldChg chg="del">
        <pc:chgData name="Aaron Hsu" userId="0cffdb1c3a2f95f6" providerId="LiveId" clId="{D9D58B0F-C0BC-40BF-8893-F9338AA445DA}" dt="2022-10-07T14:35:50.137" v="10" actId="47"/>
        <pc:sldMkLst>
          <pc:docMk/>
          <pc:sldMk cId="3922991805" sldId="420"/>
        </pc:sldMkLst>
      </pc:sldChg>
      <pc:sldChg chg="add del">
        <pc:chgData name="Aaron Hsu" userId="0cffdb1c3a2f95f6" providerId="LiveId" clId="{D9D58B0F-C0BC-40BF-8893-F9338AA445DA}" dt="2022-10-07T14:35:49.137" v="8" actId="47"/>
        <pc:sldMkLst>
          <pc:docMk/>
          <pc:sldMk cId="1730849205" sldId="421"/>
        </pc:sldMkLst>
      </pc:sldChg>
      <pc:sldChg chg="del">
        <pc:chgData name="Aaron Hsu" userId="0cffdb1c3a2f95f6" providerId="LiveId" clId="{D9D58B0F-C0BC-40BF-8893-F9338AA445DA}" dt="2022-10-07T14:35:52.166" v="15" actId="47"/>
        <pc:sldMkLst>
          <pc:docMk/>
          <pc:sldMk cId="3121542516" sldId="422"/>
        </pc:sldMkLst>
      </pc:sldChg>
      <pc:sldChg chg="del">
        <pc:chgData name="Aaron Hsu" userId="0cffdb1c3a2f95f6" providerId="LiveId" clId="{D9D58B0F-C0BC-40BF-8893-F9338AA445DA}" dt="2022-10-07T14:35:55.087" v="22" actId="47"/>
        <pc:sldMkLst>
          <pc:docMk/>
          <pc:sldMk cId="251343321" sldId="423"/>
        </pc:sldMkLst>
      </pc:sldChg>
      <pc:sldChg chg="del">
        <pc:chgData name="Aaron Hsu" userId="0cffdb1c3a2f95f6" providerId="LiveId" clId="{D9D58B0F-C0BC-40BF-8893-F9338AA445DA}" dt="2022-10-07T14:35:58.351" v="30" actId="47"/>
        <pc:sldMkLst>
          <pc:docMk/>
          <pc:sldMk cId="2531467429" sldId="424"/>
        </pc:sldMkLst>
      </pc:sldChg>
      <pc:sldChg chg="del">
        <pc:chgData name="Aaron Hsu" userId="0cffdb1c3a2f95f6" providerId="LiveId" clId="{D9D58B0F-C0BC-40BF-8893-F9338AA445DA}" dt="2022-10-07T14:35:55.461" v="23" actId="47"/>
        <pc:sldMkLst>
          <pc:docMk/>
          <pc:sldMk cId="2791320285" sldId="425"/>
        </pc:sldMkLst>
      </pc:sldChg>
      <pc:sldChg chg="del">
        <pc:chgData name="Aaron Hsu" userId="0cffdb1c3a2f95f6" providerId="LiveId" clId="{D9D58B0F-C0BC-40BF-8893-F9338AA445DA}" dt="2022-10-07T14:35:57.945" v="29" actId="47"/>
        <pc:sldMkLst>
          <pc:docMk/>
          <pc:sldMk cId="659366599" sldId="426"/>
        </pc:sldMkLst>
      </pc:sldChg>
      <pc:sldChg chg="del">
        <pc:chgData name="Aaron Hsu" userId="0cffdb1c3a2f95f6" providerId="LiveId" clId="{D9D58B0F-C0BC-40BF-8893-F9338AA445DA}" dt="2022-10-07T14:35:55.851" v="24" actId="47"/>
        <pc:sldMkLst>
          <pc:docMk/>
          <pc:sldMk cId="2733389598" sldId="427"/>
        </pc:sldMkLst>
      </pc:sldChg>
      <pc:sldChg chg="del">
        <pc:chgData name="Aaron Hsu" userId="0cffdb1c3a2f95f6" providerId="LiveId" clId="{D9D58B0F-C0BC-40BF-8893-F9338AA445DA}" dt="2022-10-07T14:35:57.039" v="27" actId="47"/>
        <pc:sldMkLst>
          <pc:docMk/>
          <pc:sldMk cId="4212725353" sldId="428"/>
        </pc:sldMkLst>
      </pc:sldChg>
      <pc:sldChg chg="del">
        <pc:chgData name="Aaron Hsu" userId="0cffdb1c3a2f95f6" providerId="LiveId" clId="{D9D58B0F-C0BC-40BF-8893-F9338AA445DA}" dt="2022-10-07T14:35:56.196" v="25" actId="47"/>
        <pc:sldMkLst>
          <pc:docMk/>
          <pc:sldMk cId="2185192507" sldId="429"/>
        </pc:sldMkLst>
      </pc:sldChg>
      <pc:sldChg chg="del">
        <pc:chgData name="Aaron Hsu" userId="0cffdb1c3a2f95f6" providerId="LiveId" clId="{D9D58B0F-C0BC-40BF-8893-F9338AA445DA}" dt="2022-10-07T14:35:56.608" v="26" actId="47"/>
        <pc:sldMkLst>
          <pc:docMk/>
          <pc:sldMk cId="2055944733" sldId="430"/>
        </pc:sldMkLst>
      </pc:sldChg>
      <pc:sldChg chg="del">
        <pc:chgData name="Aaron Hsu" userId="0cffdb1c3a2f95f6" providerId="LiveId" clId="{D9D58B0F-C0BC-40BF-8893-F9338AA445DA}" dt="2022-10-07T14:35:57.493" v="28" actId="47"/>
        <pc:sldMkLst>
          <pc:docMk/>
          <pc:sldMk cId="3248552902" sldId="431"/>
        </pc:sldMkLst>
      </pc:sldChg>
      <pc:sldChg chg="del">
        <pc:chgData name="Aaron Hsu" userId="0cffdb1c3a2f95f6" providerId="LiveId" clId="{D9D58B0F-C0BC-40BF-8893-F9338AA445DA}" dt="2022-10-07T14:35:58.728" v="31" actId="47"/>
        <pc:sldMkLst>
          <pc:docMk/>
          <pc:sldMk cId="966443657" sldId="432"/>
        </pc:sldMkLst>
      </pc:sldChg>
      <pc:sldChg chg="del">
        <pc:chgData name="Aaron Hsu" userId="0cffdb1c3a2f95f6" providerId="LiveId" clId="{D9D58B0F-C0BC-40BF-8893-F9338AA445DA}" dt="2022-10-07T14:35:59.102" v="32" actId="47"/>
        <pc:sldMkLst>
          <pc:docMk/>
          <pc:sldMk cId="3079206176" sldId="433"/>
        </pc:sldMkLst>
      </pc:sldChg>
      <pc:sldChg chg="del">
        <pc:chgData name="Aaron Hsu" userId="0cffdb1c3a2f95f6" providerId="LiveId" clId="{D9D58B0F-C0BC-40BF-8893-F9338AA445DA}" dt="2022-10-07T14:35:53.024" v="17" actId="47"/>
        <pc:sldMkLst>
          <pc:docMk/>
          <pc:sldMk cId="518271366" sldId="434"/>
        </pc:sldMkLst>
      </pc:sldChg>
      <pc:sldChg chg="del">
        <pc:chgData name="Aaron Hsu" userId="0cffdb1c3a2f95f6" providerId="LiveId" clId="{D9D58B0F-C0BC-40BF-8893-F9338AA445DA}" dt="2022-10-07T14:35:53.507" v="18" actId="47"/>
        <pc:sldMkLst>
          <pc:docMk/>
          <pc:sldMk cId="4067896374" sldId="435"/>
        </pc:sldMkLst>
      </pc:sldChg>
      <pc:sldChg chg="del">
        <pc:chgData name="Aaron Hsu" userId="0cffdb1c3a2f95f6" providerId="LiveId" clId="{D9D58B0F-C0BC-40BF-8893-F9338AA445DA}" dt="2022-10-07T14:35:54.711" v="21" actId="47"/>
        <pc:sldMkLst>
          <pc:docMk/>
          <pc:sldMk cId="766551321" sldId="436"/>
        </pc:sldMkLst>
      </pc:sldChg>
      <pc:sldChg chg="del">
        <pc:chgData name="Aaron Hsu" userId="0cffdb1c3a2f95f6" providerId="LiveId" clId="{D9D58B0F-C0BC-40BF-8893-F9338AA445DA}" dt="2022-10-07T14:35:50.619" v="11" actId="47"/>
        <pc:sldMkLst>
          <pc:docMk/>
          <pc:sldMk cId="3352336813" sldId="437"/>
        </pc:sldMkLst>
      </pc:sldChg>
      <pc:sldChg chg="del">
        <pc:chgData name="Aaron Hsu" userId="0cffdb1c3a2f95f6" providerId="LiveId" clId="{D9D58B0F-C0BC-40BF-8893-F9338AA445DA}" dt="2022-10-07T14:35:51.010" v="12" actId="47"/>
        <pc:sldMkLst>
          <pc:docMk/>
          <pc:sldMk cId="3244447087" sldId="438"/>
        </pc:sldMkLst>
      </pc:sldChg>
      <pc:sldChg chg="del">
        <pc:chgData name="Aaron Hsu" userId="0cffdb1c3a2f95f6" providerId="LiveId" clId="{D9D58B0F-C0BC-40BF-8893-F9338AA445DA}" dt="2022-10-07T14:35:51.354" v="13" actId="47"/>
        <pc:sldMkLst>
          <pc:docMk/>
          <pc:sldMk cId="1484186999" sldId="439"/>
        </pc:sldMkLst>
      </pc:sldChg>
      <pc:sldChg chg="del">
        <pc:chgData name="Aaron Hsu" userId="0cffdb1c3a2f95f6" providerId="LiveId" clId="{D9D58B0F-C0BC-40BF-8893-F9338AA445DA}" dt="2022-10-07T14:35:52.540" v="16" actId="47"/>
        <pc:sldMkLst>
          <pc:docMk/>
          <pc:sldMk cId="3192880942" sldId="440"/>
        </pc:sldMkLst>
      </pc:sldChg>
      <pc:sldChg chg="del">
        <pc:chgData name="Aaron Hsu" userId="0cffdb1c3a2f95f6" providerId="LiveId" clId="{D9D58B0F-C0BC-40BF-8893-F9338AA445DA}" dt="2022-10-07T14:35:54.289" v="20" actId="47"/>
        <pc:sldMkLst>
          <pc:docMk/>
          <pc:sldMk cId="2200619305" sldId="441"/>
        </pc:sldMkLst>
      </pc:sldChg>
      <pc:sldChg chg="modSp del mod">
        <pc:chgData name="Aaron Hsu" userId="0cffdb1c3a2f95f6" providerId="LiveId" clId="{D9D58B0F-C0BC-40BF-8893-F9338AA445DA}" dt="2022-10-07T14:35:51.775" v="14" actId="47"/>
        <pc:sldMkLst>
          <pc:docMk/>
          <pc:sldMk cId="3731029468" sldId="442"/>
        </pc:sldMkLst>
        <pc:spChg chg="mod">
          <ac:chgData name="Aaron Hsu" userId="0cffdb1c3a2f95f6" providerId="LiveId" clId="{D9D58B0F-C0BC-40BF-8893-F9338AA445DA}" dt="2022-10-07T14:35:43.709" v="7" actId="27636"/>
          <ac:spMkLst>
            <pc:docMk/>
            <pc:sldMk cId="3731029468" sldId="442"/>
            <ac:spMk id="2" creationId="{F5A751A0-4B7D-4174-8888-E686F75CD87F}"/>
          </ac:spMkLst>
        </pc:spChg>
      </pc:sldChg>
      <pc:sldChg chg="del">
        <pc:chgData name="Aaron Hsu" userId="0cffdb1c3a2f95f6" providerId="LiveId" clId="{D9D58B0F-C0BC-40BF-8893-F9338AA445DA}" dt="2022-10-07T14:35:53.945" v="19" actId="47"/>
        <pc:sldMkLst>
          <pc:docMk/>
          <pc:sldMk cId="2449718700" sldId="443"/>
        </pc:sldMkLst>
      </pc:sldChg>
      <pc:sldMasterChg chg="modSldLayout">
        <pc:chgData name="Aaron Hsu" userId="0cffdb1c3a2f95f6" providerId="LiveId" clId="{D9D58B0F-C0BC-40BF-8893-F9338AA445DA}" dt="2022-10-07T14:35:43.642" v="6" actId="2711"/>
        <pc:sldMasterMkLst>
          <pc:docMk/>
          <pc:sldMasterMk cId="154795775" sldId="2147483674"/>
        </pc:sldMasterMkLst>
        <pc:sldLayoutChg chg="modSp">
          <pc:chgData name="Aaron Hsu" userId="0cffdb1c3a2f95f6" providerId="LiveId" clId="{D9D58B0F-C0BC-40BF-8893-F9338AA445DA}" dt="2022-10-07T14:35:43.642" v="6" actId="2711"/>
          <pc:sldLayoutMkLst>
            <pc:docMk/>
            <pc:sldMasterMk cId="154795775" sldId="2147483674"/>
            <pc:sldLayoutMk cId="211133648" sldId="2147483686"/>
          </pc:sldLayoutMkLst>
          <pc:spChg chg="mod">
            <ac:chgData name="Aaron Hsu" userId="0cffdb1c3a2f95f6" providerId="LiveId" clId="{D9D58B0F-C0BC-40BF-8893-F9338AA445DA}" dt="2022-10-07T14:35:43.642" v="6" actId="2711"/>
            <ac:spMkLst>
              <pc:docMk/>
              <pc:sldMasterMk cId="154795775" sldId="2147483674"/>
              <pc:sldLayoutMk cId="211133648" sldId="2147483686"/>
              <ac:spMk id="8" creationId="{9C2C6C6D-1091-455E-9A31-9A64EC6682C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100DB-FDE9-40AE-B953-541769C5ABF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9BD81-A707-4D42-BC56-A1B7E95A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9BD81-A707-4D42-BC56-A1B7E95ADD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kahas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2C6C6D-1091-455E-9A31-9A64EC6682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5800">
                <a:latin typeface="Lucida Sans" panose="020B0602030504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111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4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3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D15E-F328-4BA2-82E8-E6248F599265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Text Processing in APL</a:t>
            </a:r>
            <a:endParaRPr lang="en-US" sz="3200" dirty="0"/>
          </a:p>
          <a:p>
            <a:r>
              <a:rPr lang="en-US" sz="3600" dirty="0"/>
              <a:t>Dyalog ‘22</a:t>
            </a:r>
            <a:br>
              <a:rPr lang="en-US" sz="11500" dirty="0"/>
            </a:br>
            <a:endParaRPr lang="en-US" sz="16600" dirty="0"/>
          </a:p>
          <a:p>
            <a:r>
              <a:rPr lang="en-US" sz="2400" dirty="0"/>
              <a:t>Aaron Hsu - aaron@dyalog.com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126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974E84-6631-92AA-93D8-82066785B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900" dirty="0"/>
              <a:t>Grammars</a:t>
            </a:r>
          </a:p>
        </p:txBody>
      </p:sp>
    </p:spTree>
    <p:extLst>
      <p:ext uri="{BB962C8B-B14F-4D97-AF65-F5344CB8AC3E}">
        <p14:creationId xmlns:p14="http://schemas.microsoft.com/office/powerpoint/2010/main" val="382539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61B002-A22A-3B73-21BF-C86FB28FDA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Context-free</a:t>
            </a:r>
          </a:p>
        </p:txBody>
      </p:sp>
    </p:spTree>
    <p:extLst>
      <p:ext uri="{BB962C8B-B14F-4D97-AF65-F5344CB8AC3E}">
        <p14:creationId xmlns:p14="http://schemas.microsoft.com/office/powerpoint/2010/main" val="120080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62471-C893-A26A-3873-C87C113AE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800" dirty="0"/>
              <a:t>Context-sensitive</a:t>
            </a:r>
          </a:p>
        </p:txBody>
      </p:sp>
    </p:spTree>
    <p:extLst>
      <p:ext uri="{BB962C8B-B14F-4D97-AF65-F5344CB8AC3E}">
        <p14:creationId xmlns:p14="http://schemas.microsoft.com/office/powerpoint/2010/main" val="62252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9413D-8295-9B38-D351-C3F93FACA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3900" dirty="0"/>
              <a:t>PEG</a:t>
            </a:r>
            <a:br>
              <a:rPr lang="en-US" sz="11500" dirty="0"/>
            </a:br>
            <a:r>
              <a:rPr lang="en-US" sz="4800" dirty="0"/>
              <a:t>Parsing Expression Grammar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78720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E2AC5B-930F-0CFF-9ED4-D81B5370DC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8800" dirty="0">
                <a:latin typeface="APL385 Unicode" panose="020B0709000202000203" pitchFamily="49" charset="0"/>
              </a:rPr>
              <a:t>	Seq    ← S1 S2</a:t>
            </a:r>
          </a:p>
          <a:p>
            <a:pPr algn="l"/>
            <a:r>
              <a:rPr lang="en-US" sz="8800" dirty="0">
                <a:latin typeface="APL385 Unicode" panose="020B0709000202000203" pitchFamily="49" charset="0"/>
              </a:rPr>
              <a:t>	Choice ← A | B</a:t>
            </a:r>
          </a:p>
        </p:txBody>
      </p:sp>
    </p:spTree>
    <p:extLst>
      <p:ext uri="{BB962C8B-B14F-4D97-AF65-F5344CB8AC3E}">
        <p14:creationId xmlns:p14="http://schemas.microsoft.com/office/powerpoint/2010/main" val="91903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381116-3C9F-F8DF-0C0D-B63D5089CE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00" dirty="0"/>
              <a:t>Recursive Descent</a:t>
            </a:r>
          </a:p>
        </p:txBody>
      </p:sp>
    </p:spTree>
    <p:extLst>
      <p:ext uri="{BB962C8B-B14F-4D97-AF65-F5344CB8AC3E}">
        <p14:creationId xmlns:p14="http://schemas.microsoft.com/office/powerpoint/2010/main" val="140249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126AE-D913-41E2-86AF-9160B317B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APL385 Unicode" panose="020B0709000202000203" pitchFamily="49" charset="0"/>
              </a:rPr>
              <a:t>S   ← ∊ | (char | Par | </a:t>
            </a:r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) S</a:t>
            </a:r>
          </a:p>
          <a:p>
            <a:pPr algn="l"/>
            <a:r>
              <a:rPr lang="en-US" sz="4800" dirty="0">
                <a:latin typeface="APL385 Unicode" panose="020B0709000202000203" pitchFamily="49" charset="0"/>
              </a:rPr>
              <a:t>Par ← ‘(‘ S ‘)’</a:t>
            </a:r>
          </a:p>
          <a:p>
            <a:pPr algn="l"/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← ‘[‘ S ‘]’</a:t>
            </a:r>
          </a:p>
        </p:txBody>
      </p:sp>
    </p:spTree>
    <p:extLst>
      <p:ext uri="{BB962C8B-B14F-4D97-AF65-F5344CB8AC3E}">
        <p14:creationId xmlns:p14="http://schemas.microsoft.com/office/powerpoint/2010/main" val="2511677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EB3F1D-4CBC-36C1-08E5-E8B7EF32F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900" dirty="0"/>
              <a:t>Usability?</a:t>
            </a:r>
          </a:p>
        </p:txBody>
      </p:sp>
    </p:spTree>
    <p:extLst>
      <p:ext uri="{BB962C8B-B14F-4D97-AF65-F5344CB8AC3E}">
        <p14:creationId xmlns:p14="http://schemas.microsoft.com/office/powerpoint/2010/main" val="401987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3C0442-DA32-9F35-8580-37A9D29E7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Errors</a:t>
            </a:r>
            <a:br>
              <a:rPr lang="en-US" sz="8800" dirty="0"/>
            </a:br>
            <a:r>
              <a:rPr lang="en-US" sz="8800" dirty="0"/>
              <a:t>AST Creation</a:t>
            </a:r>
            <a:br>
              <a:rPr lang="en-US" sz="8800" dirty="0"/>
            </a:br>
            <a:r>
              <a:rPr lang="en-US" sz="8800" dirty="0"/>
              <a:t>Auxiliary Data</a:t>
            </a:r>
          </a:p>
        </p:txBody>
      </p:sp>
    </p:spTree>
    <p:extLst>
      <p:ext uri="{BB962C8B-B14F-4D97-AF65-F5344CB8AC3E}">
        <p14:creationId xmlns:p14="http://schemas.microsoft.com/office/powerpoint/2010/main" val="228331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7902AB-C41A-793E-11AD-1470BC502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300" dirty="0"/>
              <a:t>Tracking Flow</a:t>
            </a:r>
          </a:p>
        </p:txBody>
      </p:sp>
    </p:spTree>
    <p:extLst>
      <p:ext uri="{BB962C8B-B14F-4D97-AF65-F5344CB8AC3E}">
        <p14:creationId xmlns:p14="http://schemas.microsoft.com/office/powerpoint/2010/main" val="88838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E78B4B-157C-2C93-1533-780B8927B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Is APL only about numbers?</a:t>
            </a:r>
          </a:p>
        </p:txBody>
      </p:sp>
    </p:spTree>
    <p:extLst>
      <p:ext uri="{BB962C8B-B14F-4D97-AF65-F5344CB8AC3E}">
        <p14:creationId xmlns:p14="http://schemas.microsoft.com/office/powerpoint/2010/main" val="178755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126AE-D913-41E2-86AF-9160B317B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APL385 Unicode" panose="020B0709000202000203" pitchFamily="49" charset="0"/>
              </a:rPr>
              <a:t>S   ← ∊ | (char | Par | </a:t>
            </a:r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) S</a:t>
            </a:r>
          </a:p>
          <a:p>
            <a:pPr algn="l"/>
            <a:r>
              <a:rPr lang="en-US" sz="4800" dirty="0">
                <a:latin typeface="APL385 Unicode" panose="020B0709000202000203" pitchFamily="49" charset="0"/>
              </a:rPr>
              <a:t>Par ← ‘(‘ S ‘)’</a:t>
            </a:r>
          </a:p>
          <a:p>
            <a:pPr algn="l"/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← ‘[‘ S ‘]’</a:t>
            </a:r>
          </a:p>
        </p:txBody>
      </p:sp>
    </p:spTree>
    <p:extLst>
      <p:ext uri="{BB962C8B-B14F-4D97-AF65-F5344CB8AC3E}">
        <p14:creationId xmlns:p14="http://schemas.microsoft.com/office/powerpoint/2010/main" val="208459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126AE-D913-41E2-86AF-9160B317B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APL385 Unicode" panose="020B0709000202000203" pitchFamily="49" charset="0"/>
              </a:rPr>
              <a:t>S   ← (char | Par | </a:t>
            </a:r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) S | ∊</a:t>
            </a:r>
          </a:p>
          <a:p>
            <a:pPr algn="l"/>
            <a:r>
              <a:rPr lang="en-US" sz="4800" dirty="0">
                <a:latin typeface="APL385 Unicode" panose="020B0709000202000203" pitchFamily="49" charset="0"/>
              </a:rPr>
              <a:t>Par ← ‘(‘ S ‘)’</a:t>
            </a:r>
          </a:p>
          <a:p>
            <a:pPr algn="l"/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← ‘[‘ S ‘]’</a:t>
            </a:r>
          </a:p>
        </p:txBody>
      </p:sp>
    </p:spTree>
    <p:extLst>
      <p:ext uri="{BB962C8B-B14F-4D97-AF65-F5344CB8AC3E}">
        <p14:creationId xmlns:p14="http://schemas.microsoft.com/office/powerpoint/2010/main" val="944624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126AE-D913-41E2-86AF-9160B317B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APL385 Unicode" panose="020B0709000202000203" pitchFamily="49" charset="0"/>
              </a:rPr>
              <a:t>S   ← (Par | </a:t>
            </a:r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| char) S | ∊</a:t>
            </a:r>
          </a:p>
          <a:p>
            <a:pPr algn="l"/>
            <a:r>
              <a:rPr lang="en-US" sz="4800" dirty="0">
                <a:latin typeface="APL385 Unicode" panose="020B0709000202000203" pitchFamily="49" charset="0"/>
              </a:rPr>
              <a:t>Par ← ‘(‘ S ‘)’</a:t>
            </a:r>
          </a:p>
          <a:p>
            <a:pPr algn="l"/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← ‘[‘ S ‘]’</a:t>
            </a:r>
          </a:p>
        </p:txBody>
      </p:sp>
    </p:spTree>
    <p:extLst>
      <p:ext uri="{BB962C8B-B14F-4D97-AF65-F5344CB8AC3E}">
        <p14:creationId xmlns:p14="http://schemas.microsoft.com/office/powerpoint/2010/main" val="1025030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AF6668-3285-1A49-8619-9164F7597F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Performance?</a:t>
            </a:r>
          </a:p>
        </p:txBody>
      </p:sp>
    </p:spTree>
    <p:extLst>
      <p:ext uri="{BB962C8B-B14F-4D97-AF65-F5344CB8AC3E}">
        <p14:creationId xmlns:p14="http://schemas.microsoft.com/office/powerpoint/2010/main" val="3235538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27F46-C5B5-EFE6-607F-779623EF8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Easy to Explode,</a:t>
            </a:r>
            <a:br>
              <a:rPr lang="en-US" sz="8800" dirty="0"/>
            </a:br>
            <a:r>
              <a:rPr lang="en-US" sz="8800" dirty="0"/>
              <a:t>Hard to Catch</a:t>
            </a:r>
          </a:p>
        </p:txBody>
      </p:sp>
    </p:spTree>
    <p:extLst>
      <p:ext uri="{BB962C8B-B14F-4D97-AF65-F5344CB8AC3E}">
        <p14:creationId xmlns:p14="http://schemas.microsoft.com/office/powerpoint/2010/main" val="285026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FB30AB-C863-12BA-A76A-01C3A6C08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700" dirty="0"/>
              <a:t>Interpreter Overhead</a:t>
            </a:r>
          </a:p>
        </p:txBody>
      </p:sp>
    </p:spTree>
    <p:extLst>
      <p:ext uri="{BB962C8B-B14F-4D97-AF65-F5344CB8AC3E}">
        <p14:creationId xmlns:p14="http://schemas.microsoft.com/office/powerpoint/2010/main" val="3909804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CD334B-AADC-8994-D232-CDF62DA0D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old←{OP.ps ⎕SRC t0009}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new←{codfns.PS ⎕SRC t0009}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</a:t>
            </a:r>
            <a:r>
              <a:rPr lang="en-US" sz="2400" dirty="0" err="1">
                <a:latin typeface="APL385 Unicode" panose="020B0709000202000203" pitchFamily="49" charset="0"/>
              </a:rPr>
              <a:t>cmpx</a:t>
            </a:r>
            <a:r>
              <a:rPr lang="en-US" sz="2400" dirty="0">
                <a:latin typeface="APL385 Unicode" panose="020B0709000202000203" pitchFamily="49" charset="0"/>
              </a:rPr>
              <a:t> ‘new⍬’ ‘old⍬’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new⍬ → 2.4E¯2 |     0% ⎕                                  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* old⍬ → 1.5E0  | +6151% ⎕⎕⎕⎕⎕⎕⎕⎕⎕⎕⎕⎕⎕⎕⎕⎕⎕⎕⎕⎕⎕⎕⎕⎕⎕⎕⎕⎕⎕⎕⎕⎕⎕⎕⎕⎕⎕⎕⎕⎕</a:t>
            </a:r>
          </a:p>
        </p:txBody>
      </p:sp>
    </p:spTree>
    <p:extLst>
      <p:ext uri="{BB962C8B-B14F-4D97-AF65-F5344CB8AC3E}">
        <p14:creationId xmlns:p14="http://schemas.microsoft.com/office/powerpoint/2010/main" val="4241201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83C576-CE19-CD3D-AD6E-0EF63A07E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Sharp Corners, still.</a:t>
            </a:r>
          </a:p>
        </p:txBody>
      </p:sp>
    </p:spTree>
    <p:extLst>
      <p:ext uri="{BB962C8B-B14F-4D97-AF65-F5344CB8AC3E}">
        <p14:creationId xmlns:p14="http://schemas.microsoft.com/office/powerpoint/2010/main" val="3380023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2922BE-0635-E1EF-4741-120ED366C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Data-parallel</a:t>
            </a:r>
            <a:br>
              <a:rPr lang="en-US" sz="9600" dirty="0"/>
            </a:br>
            <a:r>
              <a:rPr lang="en-US" sz="9600" dirty="0"/>
              <a:t>Idiomatic</a:t>
            </a:r>
            <a:br>
              <a:rPr lang="en-US" sz="9600" dirty="0"/>
            </a:br>
            <a:r>
              <a:rPr lang="en-US" sz="9600" dirty="0"/>
              <a:t>Flexible/Scalable</a:t>
            </a:r>
          </a:p>
        </p:txBody>
      </p:sp>
    </p:spTree>
    <p:extLst>
      <p:ext uri="{BB962C8B-B14F-4D97-AF65-F5344CB8AC3E}">
        <p14:creationId xmlns:p14="http://schemas.microsoft.com/office/powerpoint/2010/main" val="687052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E9EDA4-7B9D-277E-C6EE-3DCD5585E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Error Handling</a:t>
            </a:r>
            <a:br>
              <a:rPr lang="en-US" sz="8800" dirty="0"/>
            </a:br>
            <a:r>
              <a:rPr lang="en-US" sz="8800" dirty="0"/>
              <a:t>Context Sensitivity</a:t>
            </a:r>
          </a:p>
        </p:txBody>
      </p:sp>
    </p:spTree>
    <p:extLst>
      <p:ext uri="{BB962C8B-B14F-4D97-AF65-F5344CB8AC3E}">
        <p14:creationId xmlns:p14="http://schemas.microsoft.com/office/powerpoint/2010/main" val="151987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29759-A893-6E4A-1180-65EA3F5E3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2931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6ED2DF-2527-CD0E-34E1-D391DEF1A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Avoids sharp corners</a:t>
            </a:r>
          </a:p>
        </p:txBody>
      </p:sp>
    </p:spTree>
    <p:extLst>
      <p:ext uri="{BB962C8B-B14F-4D97-AF65-F5344CB8AC3E}">
        <p14:creationId xmlns:p14="http://schemas.microsoft.com/office/powerpoint/2010/main" val="2265121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362E01-3BA6-73E0-A736-B235A4281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Linear Data-flow</a:t>
            </a:r>
            <a:br>
              <a:rPr lang="en-US" sz="8000" dirty="0"/>
            </a:br>
            <a:r>
              <a:rPr lang="en-US" sz="8000" dirty="0"/>
              <a:t>“Micro pass”</a:t>
            </a:r>
          </a:p>
        </p:txBody>
      </p:sp>
    </p:spTree>
    <p:extLst>
      <p:ext uri="{BB962C8B-B14F-4D97-AF65-F5344CB8AC3E}">
        <p14:creationId xmlns:p14="http://schemas.microsoft.com/office/powerpoint/2010/main" val="1616781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A89B3-9635-10B2-399A-24F6D546F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Linearize the Grammar Dependencies</a:t>
            </a:r>
          </a:p>
        </p:txBody>
      </p:sp>
    </p:spTree>
    <p:extLst>
      <p:ext uri="{BB962C8B-B14F-4D97-AF65-F5344CB8AC3E}">
        <p14:creationId xmlns:p14="http://schemas.microsoft.com/office/powerpoint/2010/main" val="2814670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126AE-D913-41E2-86AF-9160B317B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APL385 Unicode" panose="020B0709000202000203" pitchFamily="49" charset="0"/>
              </a:rPr>
              <a:t>S   ← (Par | </a:t>
            </a:r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| char) S | ∊</a:t>
            </a:r>
          </a:p>
          <a:p>
            <a:pPr algn="l"/>
            <a:r>
              <a:rPr lang="en-US" sz="4800" dirty="0">
                <a:latin typeface="APL385 Unicode" panose="020B0709000202000203" pitchFamily="49" charset="0"/>
              </a:rPr>
              <a:t>Par ← ‘(‘ S ‘)’</a:t>
            </a:r>
          </a:p>
          <a:p>
            <a:pPr algn="l"/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← ‘[‘ S ‘]’</a:t>
            </a:r>
          </a:p>
        </p:txBody>
      </p:sp>
    </p:spTree>
    <p:extLst>
      <p:ext uri="{BB962C8B-B14F-4D97-AF65-F5344CB8AC3E}">
        <p14:creationId xmlns:p14="http://schemas.microsoft.com/office/powerpoint/2010/main" val="411548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09ABF8-7B1E-4D47-A03D-46794CA83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x←'</a:t>
            </a:r>
            <a:r>
              <a:rPr lang="en-US" sz="2400" dirty="0" err="1">
                <a:latin typeface="APL385 Unicode" panose="020B0709000202000203" pitchFamily="49" charset="0"/>
              </a:rPr>
              <a:t>kdfl</a:t>
            </a:r>
            <a:r>
              <a:rPr lang="en-US" sz="2400" dirty="0">
                <a:latin typeface="APL385 Unicode" panose="020B0709000202000203" pitchFamily="49" charset="0"/>
              </a:rPr>
              <a:t>(</a:t>
            </a:r>
            <a:r>
              <a:rPr lang="en-US" sz="2400" dirty="0" err="1">
                <a:latin typeface="APL385 Unicode" panose="020B0709000202000203" pitchFamily="49" charset="0"/>
              </a:rPr>
              <a:t>kkdf</a:t>
            </a:r>
            <a:r>
              <a:rPr lang="en-US" sz="2400" dirty="0">
                <a:latin typeface="APL385 Unicode" panose="020B0709000202000203" pitchFamily="49" charset="0"/>
              </a:rPr>
              <a:t>(</a:t>
            </a:r>
            <a:r>
              <a:rPr lang="en-US" sz="2400" dirty="0" err="1">
                <a:latin typeface="APL385 Unicode" panose="020B0709000202000203" pitchFamily="49" charset="0"/>
              </a:rPr>
              <a:t>ksdk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ksd</a:t>
            </a:r>
            <a:r>
              <a:rPr lang="en-US" sz="2400" dirty="0">
                <a:latin typeface="APL385 Unicode" panose="020B0709000202000203" pitchFamily="49" charset="0"/>
              </a:rPr>
              <a:t>(</a:t>
            </a:r>
            <a:r>
              <a:rPr lang="en-US" sz="2400" dirty="0" err="1">
                <a:latin typeface="APL385 Unicode" panose="020B0709000202000203" pitchFamily="49" charset="0"/>
              </a:rPr>
              <a:t>ksfl</a:t>
            </a:r>
            <a:r>
              <a:rPr lang="en-US" sz="2400" dirty="0">
                <a:latin typeface="APL385 Unicode" panose="020B0709000202000203" pitchFamily="49" charset="0"/>
              </a:rPr>
              <a:t>]</a:t>
            </a:r>
            <a:r>
              <a:rPr lang="en-US" sz="2400" dirty="0" err="1">
                <a:latin typeface="APL385 Unicode" panose="020B0709000202000203" pitchFamily="49" charset="0"/>
              </a:rPr>
              <a:t>ksk</a:t>
            </a:r>
            <a:r>
              <a:rPr lang="en-US" sz="2400" dirty="0">
                <a:latin typeface="APL385 Unicode" panose="020B0709000202000203" pitchFamily="49" charset="0"/>
              </a:rPr>
              <a:t>)</a:t>
            </a:r>
            <a:r>
              <a:rPr lang="en-US" sz="2400" dirty="0" err="1">
                <a:latin typeface="APL385 Unicode" panose="020B0709000202000203" pitchFamily="49" charset="0"/>
              </a:rPr>
              <a:t>ksd</a:t>
            </a:r>
            <a:r>
              <a:rPr lang="en-US" sz="2400" dirty="0">
                <a:latin typeface="APL385 Unicode" panose="020B0709000202000203" pitchFamily="49" charset="0"/>
              </a:rPr>
              <a:t>))'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d←+⍀(</a:t>
            </a:r>
            <a:r>
              <a:rPr lang="en-US" sz="2400" dirty="0" err="1">
                <a:latin typeface="APL385 Unicode" panose="020B0709000202000203" pitchFamily="49" charset="0"/>
              </a:rPr>
              <a:t>o←x</a:t>
            </a:r>
            <a:r>
              <a:rPr lang="en-US" sz="2400" dirty="0">
                <a:latin typeface="APL385 Unicode" panose="020B0709000202000203" pitchFamily="49" charset="0"/>
              </a:rPr>
              <a:t>∊'([')+-</a:t>
            </a:r>
            <a:r>
              <a:rPr lang="en-US" sz="2400" dirty="0" err="1">
                <a:latin typeface="APL385 Unicode" panose="020B0709000202000203" pitchFamily="49" charset="0"/>
              </a:rPr>
              <a:t>c←x</a:t>
            </a:r>
            <a:r>
              <a:rPr lang="en-US" sz="2400" dirty="0">
                <a:latin typeface="APL385 Unicode" panose="020B0709000202000203" pitchFamily="49" charset="0"/>
              </a:rPr>
              <a:t>∊')]'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2{p[⍵]←⍺[⍺⍸⍵]}⌿⊢∘⊂⌸¯1⌽d⊣p←⍳≢d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⍉</a:t>
            </a:r>
            <a:r>
              <a:rPr lang="en-US" sz="2400" dirty="0" err="1">
                <a:latin typeface="APL385 Unicode" panose="020B0709000202000203" pitchFamily="49" charset="0"/>
              </a:rPr>
              <a:t>x,⍪x</a:t>
            </a:r>
            <a:r>
              <a:rPr lang="en-US" sz="2400" dirty="0">
                <a:latin typeface="APL385 Unicode" panose="020B0709000202000203" pitchFamily="49" charset="0"/>
              </a:rPr>
              <a:t>[p]</a:t>
            </a:r>
          </a:p>
          <a:p>
            <a:pPr algn="l">
              <a:spcBef>
                <a:spcPts val="0"/>
              </a:spcBef>
            </a:pPr>
            <a:r>
              <a:rPr lang="en-US" sz="2400" dirty="0" err="1">
                <a:latin typeface="APL385 Unicode" panose="020B0709000202000203" pitchFamily="49" charset="0"/>
              </a:rPr>
              <a:t>kdfl</a:t>
            </a:r>
            <a:r>
              <a:rPr lang="en-US" sz="2400" dirty="0">
                <a:latin typeface="APL385 Unicode" panose="020B0709000202000203" pitchFamily="49" charset="0"/>
              </a:rPr>
              <a:t>(</a:t>
            </a:r>
            <a:r>
              <a:rPr lang="en-US" sz="2400" dirty="0" err="1">
                <a:latin typeface="APL385 Unicode" panose="020B0709000202000203" pitchFamily="49" charset="0"/>
              </a:rPr>
              <a:t>kkdf</a:t>
            </a:r>
            <a:r>
              <a:rPr lang="en-US" sz="2400" dirty="0">
                <a:latin typeface="APL385 Unicode" panose="020B0709000202000203" pitchFamily="49" charset="0"/>
              </a:rPr>
              <a:t>(</a:t>
            </a:r>
            <a:r>
              <a:rPr lang="en-US" sz="2400" dirty="0" err="1">
                <a:latin typeface="APL385 Unicode" panose="020B0709000202000203" pitchFamily="49" charset="0"/>
              </a:rPr>
              <a:t>ksdk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ksd</a:t>
            </a:r>
            <a:r>
              <a:rPr lang="en-US" sz="2400" dirty="0">
                <a:latin typeface="APL385 Unicode" panose="020B0709000202000203" pitchFamily="49" charset="0"/>
              </a:rPr>
              <a:t>(</a:t>
            </a:r>
            <a:r>
              <a:rPr lang="en-US" sz="2400" dirty="0" err="1">
                <a:latin typeface="APL385 Unicode" panose="020B0709000202000203" pitchFamily="49" charset="0"/>
              </a:rPr>
              <a:t>ksfl</a:t>
            </a:r>
            <a:r>
              <a:rPr lang="en-US" sz="2400" b="1" dirty="0">
                <a:highlight>
                  <a:srgbClr val="FF0000"/>
                </a:highlight>
                <a:latin typeface="APL385 Unicode" panose="020B0709000202000203" pitchFamily="49" charset="0"/>
              </a:rPr>
              <a:t>]</a:t>
            </a:r>
            <a:r>
              <a:rPr lang="en-US" sz="2400" dirty="0" err="1">
                <a:latin typeface="APL385 Unicode" panose="020B0709000202000203" pitchFamily="49" charset="0"/>
              </a:rPr>
              <a:t>ksk</a:t>
            </a:r>
            <a:r>
              <a:rPr lang="en-US" sz="2400" b="1" dirty="0">
                <a:highlight>
                  <a:srgbClr val="FF0000"/>
                </a:highlight>
                <a:latin typeface="APL385 Unicode" panose="020B0709000202000203" pitchFamily="49" charset="0"/>
              </a:rPr>
              <a:t>)</a:t>
            </a:r>
            <a:r>
              <a:rPr lang="en-US" sz="2400" dirty="0" err="1">
                <a:latin typeface="APL385 Unicode" panose="020B0709000202000203" pitchFamily="49" charset="0"/>
              </a:rPr>
              <a:t>ksd</a:t>
            </a:r>
            <a:r>
              <a:rPr lang="en-US" sz="2400" dirty="0">
                <a:latin typeface="APL385 Unicode" panose="020B0709000202000203" pitchFamily="49" charset="0"/>
              </a:rPr>
              <a:t>))</a:t>
            </a:r>
          </a:p>
          <a:p>
            <a:pPr algn="l">
              <a:spcBef>
                <a:spcPts val="0"/>
              </a:spcBef>
            </a:pPr>
            <a:r>
              <a:rPr lang="en-US" sz="2400" dirty="0" err="1">
                <a:latin typeface="APL385 Unicode" panose="020B0709000202000203" pitchFamily="49" charset="0"/>
              </a:rPr>
              <a:t>kdfl</a:t>
            </a:r>
            <a:r>
              <a:rPr lang="en-US" sz="2400" dirty="0">
                <a:latin typeface="APL385 Unicode" panose="020B0709000202000203" pitchFamily="49" charset="0"/>
              </a:rPr>
              <a:t>((((((((((([[[[((((</a:t>
            </a:r>
            <a:r>
              <a:rPr lang="en-US" sz="2400" b="1" dirty="0">
                <a:highlight>
                  <a:srgbClr val="FF0000"/>
                </a:highlight>
                <a:latin typeface="APL385 Unicode" panose="020B0709000202000203" pitchFamily="49" charset="0"/>
              </a:rPr>
              <a:t>(</a:t>
            </a:r>
            <a:r>
              <a:rPr lang="en-US" sz="2400" dirty="0">
                <a:latin typeface="APL385 Unicode" panose="020B0709000202000203" pitchFamily="49" charset="0"/>
              </a:rPr>
              <a:t>[[[</a:t>
            </a:r>
            <a:r>
              <a:rPr lang="en-US" sz="2400" b="1" dirty="0">
                <a:highlight>
                  <a:srgbClr val="FF0000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>
                <a:latin typeface="APL385 Unicode" panose="020B0709000202000203" pitchFamily="49" charset="0"/>
              </a:rPr>
              <a:t>(((((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</a:t>
            </a:r>
            <a:r>
              <a:rPr lang="fr-FR" sz="2400" dirty="0">
                <a:latin typeface="APL385 Unicode" panose="020B0709000202000203" pitchFamily="49" charset="0"/>
              </a:rPr>
              <a:t>⊃'()'∧.=c∘⌿¨x[p]x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0 0 1 1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</a:t>
            </a:r>
            <a:r>
              <a:rPr lang="en-US" sz="2400" dirty="0" err="1">
                <a:latin typeface="APL385 Unicode" panose="020B0709000202000203" pitchFamily="49" charset="0"/>
              </a:rPr>
              <a:t>codfns</a:t>
            </a:r>
            <a:r>
              <a:rPr lang="en-US" sz="2400" dirty="0">
                <a:latin typeface="APL385 Unicode" panose="020B0709000202000203" pitchFamily="49" charset="0"/>
              </a:rPr>
              <a:t>.(</a:t>
            </a:r>
            <a:r>
              <a:rPr lang="en-US" sz="2400" dirty="0" err="1">
                <a:latin typeface="APL385 Unicode" panose="020B0709000202000203" pitchFamily="49" charset="0"/>
              </a:rPr>
              <a:t>dwv</a:t>
            </a:r>
            <a:r>
              <a:rPr lang="en-US" sz="2400" dirty="0">
                <a:latin typeface="APL385 Unicode" panose="020B0709000202000203" pitchFamily="49" charset="0"/>
              </a:rPr>
              <a:t> pp3) p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○  ○  ○  ○  ○                                            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├─┬─┬─┬─┬───────────────────────────────────────┐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○ ○ ○ ○ ○                                       ○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├─┬─┬─┬─┬───────────────────────┬─┬─┬─┐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○ ○ ○ ○ ○                       ○ ○ ○ ○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        ├─┬─┬─┬─────────┬─┬─┬─┐      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        ○ ○ ○ ○         ○ ○ ○ ○      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              ├─┬─┬─┬─┐              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              ○ ○ ○ ○ ○ </a:t>
            </a:r>
          </a:p>
        </p:txBody>
      </p:sp>
    </p:spTree>
    <p:extLst>
      <p:ext uri="{BB962C8B-B14F-4D97-AF65-F5344CB8AC3E}">
        <p14:creationId xmlns:p14="http://schemas.microsoft.com/office/powerpoint/2010/main" val="1830416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7693CA-6DEC-A21D-35A9-B61D6535F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PEG'Mop</a:t>
            </a:r>
            <a:r>
              <a:rPr lang="en-US" sz="2000" dirty="0">
                <a:latin typeface="APL385 Unicode" panose="020B0709000202000203" pitchFamily="49" charset="0"/>
              </a:rPr>
              <a:t>    ← </a:t>
            </a:r>
            <a:r>
              <a:rPr lang="en-US" sz="2000" dirty="0" err="1">
                <a:latin typeface="APL385 Unicode" panose="020B0709000202000203" pitchFamily="49" charset="0"/>
              </a:rPr>
              <a:t>Pmop</a:t>
            </a:r>
            <a:r>
              <a:rPr lang="en-US" sz="2000" dirty="0">
                <a:latin typeface="APL385 Unicode" panose="020B0709000202000203" pitchFamily="49" charset="0"/>
              </a:rPr>
              <a:t> , 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   : 2O∘⌽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PEG'Pdop1  ← dop1                                             : 3P           '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PEG'Dop1   ← Pdop1 , 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  : 8O∘⌽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PEG'Pdop2  ← dop2                                             : 3P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PEG'Vop</a:t>
            </a:r>
            <a:r>
              <a:rPr lang="en-US" sz="2000" dirty="0">
                <a:latin typeface="APL385 Unicode" panose="020B0709000202000203" pitchFamily="49" charset="0"/>
              </a:rPr>
              <a:t>    ← Atom , Pdop2 , 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: 5O∘⌽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PEG'Pdop3  ← dop3                                             : 3P           '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PEG'Dop3   ← Pdop3 , Atom                                     : 7O∘⌽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PEG'Bop</a:t>
            </a:r>
            <a:r>
              <a:rPr lang="en-US" sz="2000" dirty="0">
                <a:latin typeface="APL385 Unicode" panose="020B0709000202000203" pitchFamily="49" charset="0"/>
              </a:rPr>
              <a:t>    ← </a:t>
            </a:r>
            <a:r>
              <a:rPr lang="en-US" sz="2000" dirty="0" err="1">
                <a:latin typeface="APL385 Unicode" panose="020B0709000202000203" pitchFamily="49" charset="0"/>
              </a:rPr>
              <a:t>rbrk</a:t>
            </a:r>
            <a:r>
              <a:rPr lang="en-US" sz="2000" dirty="0">
                <a:latin typeface="APL385 Unicode" panose="020B0709000202000203" pitchFamily="49" charset="0"/>
              </a:rPr>
              <a:t> , Ex , </a:t>
            </a:r>
            <a:r>
              <a:rPr lang="en-US" sz="2000" dirty="0" err="1">
                <a:latin typeface="APL385 Unicode" panose="020B0709000202000203" pitchFamily="49" charset="0"/>
              </a:rPr>
              <a:t>lbrk</a:t>
            </a:r>
            <a:r>
              <a:rPr lang="en-US" sz="2000" dirty="0">
                <a:latin typeface="APL385 Unicode" panose="020B0709000202000203" pitchFamily="49" charset="0"/>
              </a:rPr>
              <a:t> , (4 </a:t>
            </a:r>
            <a:r>
              <a:rPr lang="en-US" sz="2000" dirty="0" err="1">
                <a:latin typeface="APL385 Unicode" panose="020B0709000202000203" pitchFamily="49" charset="0"/>
              </a:rPr>
              <a:t>Lbrk</a:t>
            </a:r>
            <a:r>
              <a:rPr lang="en-US" sz="2000" dirty="0">
                <a:latin typeface="APL385 Unicode" panose="020B0709000202000203" pitchFamily="49" charset="0"/>
              </a:rPr>
              <a:t>) , 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               : 5O∘⌽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PEG'JotDP</a:t>
            </a:r>
            <a:r>
              <a:rPr lang="en-US" sz="2000" dirty="0">
                <a:latin typeface="APL385 Unicode" panose="020B0709000202000203" pitchFamily="49" charset="0"/>
              </a:rPr>
              <a:t>  ← dot , jot                                        : 3P∘⌽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PEG'JotDot</a:t>
            </a:r>
            <a:r>
              <a:rPr lang="en-US" sz="2000" dirty="0">
                <a:latin typeface="APL385 Unicode" panose="020B0709000202000203" pitchFamily="49" charset="0"/>
              </a:rPr>
              <a:t> ← </a:t>
            </a:r>
            <a:r>
              <a:rPr lang="en-US" sz="2000" dirty="0" err="1">
                <a:latin typeface="APL385 Unicode" panose="020B0709000202000203" pitchFamily="49" charset="0"/>
              </a:rPr>
              <a:t>Fnp</a:t>
            </a:r>
            <a:r>
              <a:rPr lang="en-US" sz="2000" dirty="0">
                <a:latin typeface="APL385 Unicode" panose="020B0709000202000203" pitchFamily="49" charset="0"/>
              </a:rPr>
              <a:t> , </a:t>
            </a:r>
            <a:r>
              <a:rPr lang="en-US" sz="2000" dirty="0" err="1">
                <a:latin typeface="APL385 Unicode" panose="020B0709000202000203" pitchFamily="49" charset="0"/>
              </a:rPr>
              <a:t>JotDP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  : 2O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PEG'Fop</a:t>
            </a:r>
            <a:r>
              <a:rPr lang="en-US" sz="2000" dirty="0">
                <a:latin typeface="APL385 Unicode" panose="020B0709000202000203" pitchFamily="49" charset="0"/>
              </a:rPr>
              <a:t>    ← </a:t>
            </a:r>
            <a:r>
              <a:rPr lang="en-US" sz="2000" dirty="0" err="1">
                <a:latin typeface="APL385 Unicode" panose="020B0709000202000203" pitchFamily="49" charset="0"/>
              </a:rPr>
              <a:t>Fnp</a:t>
            </a:r>
            <a:r>
              <a:rPr lang="en-US" sz="2000" dirty="0">
                <a:latin typeface="APL385 Unicode" panose="020B0709000202000203" pitchFamily="49" charset="0"/>
              </a:rPr>
              <a:t> , (Dop1 | Dop3 ?)                            : </a:t>
            </a:r>
            <a:r>
              <a:rPr lang="en-US" sz="2000" dirty="0" err="1">
                <a:latin typeface="APL385 Unicode" panose="020B0709000202000203" pitchFamily="49" charset="0"/>
              </a:rPr>
              <a:t>MkAST</a:t>
            </a:r>
            <a:r>
              <a:rPr lang="en-US" sz="2000" dirty="0">
                <a:latin typeface="APL385 Unicode" panose="020B0709000202000203" pitchFamily="49" charset="0"/>
              </a:rPr>
              <a:t>        ‘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PEG'Afx</a:t>
            </a:r>
            <a:r>
              <a:rPr lang="en-US" sz="2000" dirty="0">
                <a:latin typeface="APL385 Unicode" panose="020B0709000202000203" pitchFamily="49" charset="0"/>
              </a:rPr>
              <a:t>    ← Mop | </a:t>
            </a:r>
            <a:r>
              <a:rPr lang="en-US" sz="2000" dirty="0" err="1">
                <a:latin typeface="APL385 Unicode" panose="020B0709000202000203" pitchFamily="49" charset="0"/>
              </a:rPr>
              <a:t>JotDot</a:t>
            </a:r>
            <a:r>
              <a:rPr lang="en-US" sz="2000" dirty="0">
                <a:latin typeface="APL385 Unicode" panose="020B0709000202000203" pitchFamily="49" charset="0"/>
              </a:rPr>
              <a:t> | Fop | </a:t>
            </a:r>
            <a:r>
              <a:rPr lang="en-US" sz="2000" dirty="0" err="1">
                <a:latin typeface="APL385 Unicode" panose="020B0709000202000203" pitchFamily="49" charset="0"/>
              </a:rPr>
              <a:t>Vop</a:t>
            </a:r>
            <a:r>
              <a:rPr lang="en-US" sz="2000" dirty="0">
                <a:latin typeface="APL385 Unicode" panose="020B0709000202000203" pitchFamily="49" charset="0"/>
              </a:rPr>
              <a:t> | Bop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PEG'Trn</a:t>
            </a:r>
            <a:r>
              <a:rPr lang="en-US" sz="2000" dirty="0">
                <a:latin typeface="APL385 Unicode" panose="020B0709000202000203" pitchFamily="49" charset="0"/>
              </a:rPr>
              <a:t>    ← 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, (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Idx</a:t>
            </a:r>
            <a:r>
              <a:rPr lang="en-US" sz="2000" dirty="0">
                <a:latin typeface="APL385 Unicode" panose="020B0709000202000203" pitchFamily="49" charset="0"/>
              </a:rPr>
              <a:t> | Atom , (∇ ?) ?)               : 5F∘⌽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PEG'Bind</a:t>
            </a:r>
            <a:r>
              <a:rPr lang="en-US" sz="2000" dirty="0">
                <a:latin typeface="APL385 Unicode" panose="020B0709000202000203" pitchFamily="49" charset="0"/>
              </a:rPr>
              <a:t>   ← gets , Symbol [⍺⍺]                               : ⍺⍺ B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PEG'Gets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   ← ∊                                                : ⊣⍺⍺ P{,''←''}</a:t>
            </a:r>
            <a:r>
              <a:rPr lang="en-US" sz="2000" dirty="0">
                <a:latin typeface="APL385 Unicode" panose="020B0709000202000203" pitchFamily="49" charset="0"/>
              </a:rPr>
              <a:t>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PEG'Mname</a:t>
            </a:r>
            <a:r>
              <a:rPr lang="en-US" sz="2000" dirty="0">
                <a:latin typeface="APL385 Unicode" panose="020B0709000202000203" pitchFamily="49" charset="0"/>
              </a:rPr>
              <a:t>  ← 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, (1 Name)                                   : 4E </a:t>
            </a:r>
            <a:r>
              <a:rPr lang="en-US" sz="2000" dirty="0" err="1">
                <a:latin typeface="APL385 Unicode" panose="020B0709000202000203" pitchFamily="49" charset="0"/>
              </a:rPr>
              <a:t>Atn</a:t>
            </a:r>
            <a:r>
              <a:rPr lang="en-US" sz="2000" dirty="0">
                <a:latin typeface="APL385 Unicode" panose="020B0709000202000203" pitchFamily="49" charset="0"/>
              </a:rPr>
              <a:t>∘⌽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PEG'Ogets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  ← 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Afx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 , (3 Gets)                                   : 2O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PEG'Mbrk</a:t>
            </a:r>
            <a:r>
              <a:rPr lang="en-US" sz="2000" dirty="0">
                <a:latin typeface="APL385 Unicode" panose="020B0709000202000203" pitchFamily="49" charset="0"/>
              </a:rPr>
              <a:t>   ← </a:t>
            </a:r>
            <a:r>
              <a:rPr lang="en-US" sz="2000" dirty="0" err="1">
                <a:latin typeface="APL385 Unicode" panose="020B0709000202000203" pitchFamily="49" charset="0"/>
              </a:rPr>
              <a:t>Ogets</a:t>
            </a:r>
            <a:r>
              <a:rPr lang="en-US" sz="2000" dirty="0">
                <a:latin typeface="APL385 Unicode" panose="020B0709000202000203" pitchFamily="49" charset="0"/>
              </a:rPr>
              <a:t> , </a:t>
            </a:r>
            <a:r>
              <a:rPr lang="en-US" sz="2000" dirty="0" err="1">
                <a:latin typeface="APL385 Unicode" panose="020B0709000202000203" pitchFamily="49" charset="0"/>
              </a:rPr>
              <a:t>Brk</a:t>
            </a:r>
            <a:r>
              <a:rPr lang="en-US" sz="2000" dirty="0">
                <a:latin typeface="APL385 Unicode" panose="020B0709000202000203" pitchFamily="49" charset="0"/>
              </a:rPr>
              <a:t> , (1 Name)                           : 4E∘(1∘↓)</a:t>
            </a:r>
            <a:r>
              <a:rPr lang="en-US" sz="2000" dirty="0" err="1">
                <a:latin typeface="APL385 Unicode" panose="020B0709000202000203" pitchFamily="49" charset="0"/>
              </a:rPr>
              <a:t>Atn</a:t>
            </a:r>
            <a:r>
              <a:rPr lang="en-US" sz="2000" dirty="0">
                <a:latin typeface="APL385 Unicode" panose="020B0709000202000203" pitchFamily="49" charset="0"/>
              </a:rPr>
              <a:t>∘⌽'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PEG'Mget</a:t>
            </a:r>
            <a:r>
              <a:rPr lang="en-US" sz="2000" dirty="0">
                <a:latin typeface="APL385 Unicode" panose="020B0709000202000203" pitchFamily="49" charset="0"/>
              </a:rPr>
              <a:t>   ← </a:t>
            </a:r>
            <a:r>
              <a:rPr lang="en-US" sz="2000" dirty="0" err="1">
                <a:latin typeface="APL385 Unicode" panose="020B0709000202000203" pitchFamily="49" charset="0"/>
              </a:rPr>
              <a:t>Mname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Mbrk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PEG'Bget</a:t>
            </a:r>
            <a:r>
              <a:rPr lang="en-US" sz="2000" dirty="0">
                <a:latin typeface="APL385 Unicode" panose="020B0709000202000203" pitchFamily="49" charset="0"/>
              </a:rPr>
              <a:t>   ← 2 Gets , </a:t>
            </a:r>
            <a:r>
              <a:rPr lang="en-US" sz="2000" dirty="0" err="1">
                <a:latin typeface="APL385 Unicode" panose="020B0709000202000203" pitchFamily="49" charset="0"/>
              </a:rPr>
              <a:t>Brk</a:t>
            </a:r>
            <a:r>
              <a:rPr lang="en-US" sz="2000" dirty="0">
                <a:latin typeface="APL385 Unicode" panose="020B0709000202000203" pitchFamily="49" charset="0"/>
              </a:rPr>
              <a:t> , (1 Name)                          : 4E∘(1∘↓)</a:t>
            </a:r>
            <a:r>
              <a:rPr lang="en-US" sz="2000" dirty="0" err="1">
                <a:latin typeface="APL385 Unicode" panose="020B0709000202000203" pitchFamily="49" charset="0"/>
              </a:rPr>
              <a:t>Atn</a:t>
            </a:r>
            <a:r>
              <a:rPr lang="en-US" sz="2000" dirty="0">
                <a:latin typeface="APL385 Unicode" panose="020B0709000202000203" pitchFamily="49" charset="0"/>
              </a:rPr>
              <a:t>∘⌽'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PEG'ExHd</a:t>
            </a:r>
            <a:r>
              <a:rPr lang="en-US" sz="2000" dirty="0">
                <a:latin typeface="APL385 Unicode" panose="020B0709000202000203" pitchFamily="49" charset="0"/>
              </a:rPr>
              <a:t>   ← </a:t>
            </a:r>
            <a:r>
              <a:rPr lang="en-US" sz="2000" dirty="0" err="1">
                <a:latin typeface="APL385 Unicode" panose="020B0709000202000203" pitchFamily="49" charset="0"/>
              </a:rPr>
              <a:t>Asgn</a:t>
            </a:r>
            <a:r>
              <a:rPr lang="en-US" sz="2000" dirty="0">
                <a:latin typeface="APL385 Unicode" panose="020B0709000202000203" pitchFamily="49" charset="0"/>
              </a:rPr>
              <a:t> | (1 Bind) | App , ∇ ?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PEG'Ex</a:t>
            </a:r>
            <a:r>
              <a:rPr lang="en-US" sz="2000" dirty="0">
                <a:latin typeface="APL385 Unicode" panose="020B0709000202000203" pitchFamily="49" charset="0"/>
              </a:rPr>
              <a:t>     ← </a:t>
            </a:r>
            <a:r>
              <a:rPr lang="en-US" sz="2000" dirty="0" err="1">
                <a:latin typeface="APL385 Unicode" panose="020B0709000202000203" pitchFamily="49" charset="0"/>
              </a:rPr>
              <a:t>IAx</a:t>
            </a:r>
            <a:r>
              <a:rPr lang="en-US" sz="2000" dirty="0">
                <a:latin typeface="APL385 Unicode" panose="020B0709000202000203" pitchFamily="49" charset="0"/>
              </a:rPr>
              <a:t> , </a:t>
            </a:r>
            <a:r>
              <a:rPr lang="en-US" sz="2000" dirty="0" err="1">
                <a:latin typeface="APL385 Unicode" panose="020B0709000202000203" pitchFamily="49" charset="0"/>
              </a:rPr>
              <a:t>ExHd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   : </a:t>
            </a:r>
            <a:r>
              <a:rPr lang="en-US" sz="2000" dirty="0" err="1">
                <a:latin typeface="APL385 Unicode" panose="020B0709000202000203" pitchFamily="49" charset="0"/>
              </a:rPr>
              <a:t>MkAST</a:t>
            </a:r>
            <a:r>
              <a:rPr lang="en-US" sz="2000" dirty="0">
                <a:latin typeface="APL385 Unicode" panose="020B0709000202000203" pitchFamily="49" charset="0"/>
              </a:rPr>
              <a:t>        '</a:t>
            </a:r>
          </a:p>
        </p:txBody>
      </p:sp>
    </p:spTree>
    <p:extLst>
      <p:ext uri="{BB962C8B-B14F-4D97-AF65-F5344CB8AC3E}">
        <p14:creationId xmlns:p14="http://schemas.microsoft.com/office/powerpoint/2010/main" val="269820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D29D17-D128-B5D4-E210-340F6BE37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Fn</a:t>
            </a:r>
            <a:r>
              <a:rPr lang="en-US" sz="2000" dirty="0">
                <a:latin typeface="APL385 Unicode" panose="020B0709000202000203" pitchFamily="49" charset="0"/>
              </a:rPr>
              <a:t>←{a(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 d)←⍵ ⋄ 0=≢a:0 ⍬ ⍺(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 d)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0=≢ss←(4⊃z)⌿⍨m←(((N∆⍳'F')=1⊃⊢)∧¯1=2⊃⊢)⊢z←⍪⌿↑a:0(,⊂z)⍺(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 d)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0&lt;</a:t>
            </a:r>
            <a:r>
              <a:rPr lang="en-US" sz="2000" dirty="0" err="1">
                <a:latin typeface="APL385 Unicode" panose="020B0709000202000203" pitchFamily="49" charset="0"/>
              </a:rPr>
              <a:t>c←r</a:t>
            </a:r>
            <a:r>
              <a:rPr lang="en-US" sz="2000" dirty="0">
                <a:latin typeface="APL385 Unicode" panose="020B0709000202000203" pitchFamily="49" charset="0"/>
              </a:rPr>
              <a:t>⊃⍨0,pi←⊃⍒⊃r←↓⍉↑</a:t>
            </a:r>
            <a:r>
              <a:rPr lang="en-US" sz="2000" dirty="0" err="1">
                <a:latin typeface="APL385 Unicode" panose="020B0709000202000203" pitchFamily="49" charset="0"/>
              </a:rPr>
              <a:t>ps</a:t>
            </a:r>
            <a:r>
              <a:rPr lang="en-US" sz="2000" dirty="0">
                <a:latin typeface="APL385 Unicode" panose="020B0709000202000203" pitchFamily="49" charset="0"/>
              </a:rPr>
              <a:t>←⍺∘</a:t>
            </a:r>
            <a:r>
              <a:rPr lang="en-US" sz="2000" dirty="0" err="1">
                <a:latin typeface="APL385 Unicode" panose="020B0709000202000203" pitchFamily="49" charset="0"/>
              </a:rPr>
              <a:t>Fa¨ss</a:t>
            </a:r>
            <a:r>
              <a:rPr lang="en-US" sz="2000" dirty="0">
                <a:latin typeface="APL385 Unicode" panose="020B0709000202000203" pitchFamily="49" charset="0"/>
              </a:rPr>
              <a:t>,¨⊂⊂</a:t>
            </a:r>
            <a:r>
              <a:rPr lang="en-US" sz="2000" dirty="0" err="1">
                <a:latin typeface="APL385 Unicode" panose="020B0709000202000203" pitchFamily="49" charset="0"/>
              </a:rPr>
              <a:t>d:pi⊃ps</a:t>
            </a:r>
            <a:endParaRPr lang="en-US" sz="20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0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(,⊂(⊂¨¨z)((⊃⍪⌿)⊣@{m})¨⍨↓(m⌿0⊃z)+@0⍉↑⊃¨1⊃r</a:t>
            </a:r>
            <a:r>
              <a:rPr lang="en-US" sz="2000" dirty="0">
                <a:latin typeface="APL385 Unicode" panose="020B0709000202000203" pitchFamily="49" charset="0"/>
              </a:rPr>
              <a:t>)⍺(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 d)}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FnType</a:t>
            </a:r>
            <a:r>
              <a:rPr lang="en-US" sz="2000" dirty="0">
                <a:latin typeface="APL385 Unicode" panose="020B0709000202000203" pitchFamily="49" charset="0"/>
              </a:rPr>
              <a:t>←{⌈⌿2,3 4×¯1≠(¯1,⍨1⊃⍵)['⍺⍺' '⍵⍵'⍳⍨⊃⍵]}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PEG'ClrEnv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 ← (Alp[¯1]),(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Alp,Alp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[¯1]),(Omg[¯1]),(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Omg,Omg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[¯1])↓                </a:t>
            </a:r>
            <a:r>
              <a:rPr lang="en-US" sz="2000" dirty="0">
                <a:latin typeface="APL385 Unicode" panose="020B0709000202000203" pitchFamily="49" charset="0"/>
              </a:rPr>
              <a:t>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PEG'Fax</a:t>
            </a:r>
            <a:r>
              <a:rPr lang="en-US" sz="2000" dirty="0">
                <a:latin typeface="APL385 Unicode" panose="020B0709000202000203" pitchFamily="49" charset="0"/>
              </a:rPr>
              <a:t>    ← </a:t>
            </a:r>
            <a:r>
              <a:rPr lang="en-US" sz="2000" dirty="0" err="1">
                <a:latin typeface="APL385 Unicode" panose="020B0709000202000203" pitchFamily="49" charset="0"/>
              </a:rPr>
              <a:t>lbrc</a:t>
            </a:r>
            <a:r>
              <a:rPr lang="en-US" sz="2000" dirty="0">
                <a:latin typeface="APL385 Unicode" panose="020B0709000202000203" pitchFamily="49" charset="0"/>
              </a:rPr>
              <a:t> , (</a:t>
            </a:r>
            <a:r>
              <a:rPr lang="en-US" sz="2000" dirty="0" err="1">
                <a:latin typeface="APL385 Unicode" panose="020B0709000202000203" pitchFamily="49" charset="0"/>
              </a:rPr>
              <a:t>Gex</a:t>
            </a:r>
            <a:r>
              <a:rPr lang="en-US" sz="2000" dirty="0">
                <a:latin typeface="APL385 Unicode" panose="020B0709000202000203" pitchFamily="49" charset="0"/>
              </a:rPr>
              <a:t> | Ex | </a:t>
            </a:r>
            <a:r>
              <a:rPr lang="en-US" sz="2000" dirty="0" err="1">
                <a:latin typeface="APL385 Unicode" panose="020B0709000202000203" pitchFamily="49" charset="0"/>
              </a:rPr>
              <a:t>Fex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Stmts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rbrc</a:t>
            </a:r>
            <a:r>
              <a:rPr lang="en-US" sz="2000" dirty="0">
                <a:latin typeface="APL385 Unicode" panose="020B0709000202000203" pitchFamily="49" charset="0"/>
              </a:rPr>
              <a:t>) → </a:t>
            </a:r>
            <a:r>
              <a:rPr lang="en-US" sz="2000" dirty="0" err="1">
                <a:latin typeface="APL385 Unicode" panose="020B0709000202000203" pitchFamily="49" charset="0"/>
              </a:rPr>
              <a:t>Fn</a:t>
            </a:r>
            <a:r>
              <a:rPr lang="en-US" sz="2000" dirty="0">
                <a:latin typeface="APL385 Unicode" panose="020B0709000202000203" pitchFamily="49" charset="0"/>
              </a:rPr>
              <a:t>          : (</a:t>
            </a:r>
            <a:r>
              <a:rPr lang="en-US" sz="2000" dirty="0" err="1">
                <a:latin typeface="APL385 Unicode" panose="020B0709000202000203" pitchFamily="49" charset="0"/>
              </a:rPr>
              <a:t>FnType</a:t>
            </a:r>
            <a:r>
              <a:rPr lang="en-US" sz="2000" dirty="0">
                <a:latin typeface="APL385 Unicode" panose="020B0709000202000203" pitchFamily="49" charset="0"/>
              </a:rPr>
              <a:t> ⍺)F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PEG'FaFnW</a:t>
            </a:r>
            <a:r>
              <a:rPr lang="en-US" sz="2000" dirty="0">
                <a:latin typeface="APL385 Unicode" panose="020B0709000202000203" pitchFamily="49" charset="0"/>
              </a:rPr>
              <a:t>  ← Omg[1]↓ , Fax []      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PEG'FaFnA</a:t>
            </a:r>
            <a:r>
              <a:rPr lang="en-US" sz="2000" dirty="0">
                <a:latin typeface="APL385 Unicode" panose="020B0709000202000203" pitchFamily="49" charset="0"/>
              </a:rPr>
              <a:t>  ← Omg[1] , (Alp[1])↓ , Fax []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PEG'FaFn</a:t>
            </a:r>
            <a:r>
              <a:rPr lang="en-US" sz="2000" dirty="0">
                <a:latin typeface="APL385 Unicode" panose="020B0709000202000203" pitchFamily="49" charset="0"/>
              </a:rPr>
              <a:t>   ← </a:t>
            </a:r>
            <a:r>
              <a:rPr lang="en-US" sz="2000" dirty="0" err="1">
                <a:latin typeface="APL385 Unicode" panose="020B0709000202000203" pitchFamily="49" charset="0"/>
              </a:rPr>
              <a:t>FaFnW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FaFnA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PEG'FaMopV</a:t>
            </a:r>
            <a:r>
              <a:rPr lang="en-US" sz="2000" dirty="0">
                <a:latin typeface="APL385 Unicode" panose="020B0709000202000203" pitchFamily="49" charset="0"/>
              </a:rPr>
              <a:t> ← 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Alp,Alp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[1]↓ </a:t>
            </a:r>
            <a:r>
              <a:rPr lang="en-US" sz="2000" dirty="0">
                <a:latin typeface="APL385 Unicode" panose="020B0709000202000203" pitchFamily="49" charset="0"/>
              </a:rPr>
              <a:t>, </a:t>
            </a:r>
            <a:r>
              <a:rPr lang="en-US" sz="2000" dirty="0" err="1">
                <a:latin typeface="APL385 Unicode" panose="020B0709000202000203" pitchFamily="49" charset="0"/>
              </a:rPr>
              <a:t>FaFn</a:t>
            </a:r>
            <a:r>
              <a:rPr lang="en-US" sz="2000" dirty="0">
                <a:latin typeface="APL385 Unicode" panose="020B0709000202000203" pitchFamily="49" charset="0"/>
              </a:rPr>
              <a:t> [] 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PEG'FaMopF</a:t>
            </a:r>
            <a:r>
              <a:rPr lang="en-US" sz="2000" dirty="0">
                <a:latin typeface="APL385 Unicode" panose="020B0709000202000203" pitchFamily="49" charset="0"/>
              </a:rPr>
              <a:t> ← 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Alp,Alp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[2]↓ </a:t>
            </a:r>
            <a:r>
              <a:rPr lang="en-US" sz="2000" dirty="0">
                <a:latin typeface="APL385 Unicode" panose="020B0709000202000203" pitchFamily="49" charset="0"/>
              </a:rPr>
              <a:t>, </a:t>
            </a:r>
            <a:r>
              <a:rPr lang="en-US" sz="2000" dirty="0" err="1">
                <a:latin typeface="APL385 Unicode" panose="020B0709000202000203" pitchFamily="49" charset="0"/>
              </a:rPr>
              <a:t>FaFn</a:t>
            </a:r>
            <a:r>
              <a:rPr lang="en-US" sz="2000" dirty="0">
                <a:latin typeface="APL385 Unicode" panose="020B0709000202000203" pitchFamily="49" charset="0"/>
              </a:rPr>
              <a:t> [] 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PEG'FaMop</a:t>
            </a:r>
            <a:r>
              <a:rPr lang="en-US" sz="2000" dirty="0">
                <a:latin typeface="APL385 Unicode" panose="020B0709000202000203" pitchFamily="49" charset="0"/>
              </a:rPr>
              <a:t>  ← </a:t>
            </a:r>
            <a:r>
              <a:rPr lang="en-US" sz="2000" dirty="0" err="1">
                <a:latin typeface="APL385 Unicode" panose="020B0709000202000203" pitchFamily="49" charset="0"/>
              </a:rPr>
              <a:t>FaMopV</a:t>
            </a:r>
            <a:r>
              <a:rPr lang="en-US" sz="2000" dirty="0">
                <a:latin typeface="APL385 Unicode" panose="020B0709000202000203" pitchFamily="49" charset="0"/>
              </a:rPr>
              <a:t> , (</a:t>
            </a:r>
            <a:r>
              <a:rPr lang="en-US" sz="2000" dirty="0" err="1">
                <a:latin typeface="APL385 Unicode" panose="020B0709000202000203" pitchFamily="49" charset="0"/>
              </a:rPr>
              <a:t>FaMopF</a:t>
            </a:r>
            <a:r>
              <a:rPr lang="en-US" sz="2000" dirty="0">
                <a:latin typeface="APL385 Unicode" panose="020B0709000202000203" pitchFamily="49" charset="0"/>
              </a:rPr>
              <a:t> ?) | </a:t>
            </a:r>
            <a:r>
              <a:rPr lang="en-US" sz="2000" dirty="0" err="1">
                <a:latin typeface="APL385 Unicode" panose="020B0709000202000203" pitchFamily="49" charset="0"/>
              </a:rPr>
              <a:t>FaMopF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PEG'FaDopV</a:t>
            </a:r>
            <a:r>
              <a:rPr lang="en-US" sz="2000" dirty="0">
                <a:latin typeface="APL385 Unicode" panose="020B0709000202000203" pitchFamily="49" charset="0"/>
              </a:rPr>
              <a:t> ← 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Omg,Omg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[1]↓ </a:t>
            </a:r>
            <a:r>
              <a:rPr lang="en-US" sz="2000" dirty="0">
                <a:latin typeface="APL385 Unicode" panose="020B0709000202000203" pitchFamily="49" charset="0"/>
              </a:rPr>
              <a:t>, </a:t>
            </a:r>
            <a:r>
              <a:rPr lang="en-US" sz="2000" dirty="0" err="1">
                <a:latin typeface="APL385 Unicode" panose="020B0709000202000203" pitchFamily="49" charset="0"/>
              </a:rPr>
              <a:t>FaMop</a:t>
            </a:r>
            <a:r>
              <a:rPr lang="en-US" sz="2000" dirty="0">
                <a:latin typeface="APL385 Unicode" panose="020B0709000202000203" pitchFamily="49" charset="0"/>
              </a:rPr>
              <a:t> []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PEG'FaDopF</a:t>
            </a:r>
            <a:r>
              <a:rPr lang="en-US" sz="2000" dirty="0">
                <a:latin typeface="APL385 Unicode" panose="020B0709000202000203" pitchFamily="49" charset="0"/>
              </a:rPr>
              <a:t> ← 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Omg,Omg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[2]↓ </a:t>
            </a:r>
            <a:r>
              <a:rPr lang="en-US" sz="2000" dirty="0">
                <a:latin typeface="APL385 Unicode" panose="020B0709000202000203" pitchFamily="49" charset="0"/>
              </a:rPr>
              <a:t>, </a:t>
            </a:r>
            <a:r>
              <a:rPr lang="en-US" sz="2000" dirty="0" err="1">
                <a:latin typeface="APL385 Unicode" panose="020B0709000202000203" pitchFamily="49" charset="0"/>
              </a:rPr>
              <a:t>FaMop</a:t>
            </a:r>
            <a:r>
              <a:rPr lang="en-US" sz="2000" dirty="0">
                <a:latin typeface="APL385 Unicode" panose="020B0709000202000203" pitchFamily="49" charset="0"/>
              </a:rPr>
              <a:t> []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PEG'FaDop</a:t>
            </a:r>
            <a:r>
              <a:rPr lang="en-US" sz="2000" dirty="0">
                <a:latin typeface="APL385 Unicode" panose="020B0709000202000203" pitchFamily="49" charset="0"/>
              </a:rPr>
              <a:t>  ← </a:t>
            </a:r>
            <a:r>
              <a:rPr lang="en-US" sz="2000" dirty="0" err="1">
                <a:latin typeface="APL385 Unicode" panose="020B0709000202000203" pitchFamily="49" charset="0"/>
              </a:rPr>
              <a:t>FaDopV</a:t>
            </a:r>
            <a:r>
              <a:rPr lang="en-US" sz="2000" dirty="0">
                <a:latin typeface="APL385 Unicode" panose="020B0709000202000203" pitchFamily="49" charset="0"/>
              </a:rPr>
              <a:t> , (</a:t>
            </a:r>
            <a:r>
              <a:rPr lang="en-US" sz="2000" dirty="0" err="1">
                <a:latin typeface="APL385 Unicode" panose="020B0709000202000203" pitchFamily="49" charset="0"/>
              </a:rPr>
              <a:t>FaDopF</a:t>
            </a:r>
            <a:r>
              <a:rPr lang="en-US" sz="2000" dirty="0">
                <a:latin typeface="APL385 Unicode" panose="020B0709000202000203" pitchFamily="49" charset="0"/>
              </a:rPr>
              <a:t> ?) | </a:t>
            </a:r>
            <a:r>
              <a:rPr lang="en-US" sz="2000" dirty="0" err="1">
                <a:latin typeface="APL385 Unicode" panose="020B0709000202000203" pitchFamily="49" charset="0"/>
              </a:rPr>
              <a:t>FaDopF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</a:t>
            </a:r>
            <a:r>
              <a:rPr lang="en-US" sz="2000" dirty="0">
                <a:latin typeface="APL385 Unicode" panose="020B0709000202000203" pitchFamily="49" charset="0"/>
              </a:rPr>
              <a:t>     ← </a:t>
            </a:r>
            <a:r>
              <a:rPr lang="en-US" sz="2000" dirty="0" err="1">
                <a:latin typeface="APL385 Unicode" panose="020B0709000202000203" pitchFamily="49" charset="0"/>
              </a:rPr>
              <a:t>ClrEnv</a:t>
            </a:r>
            <a:r>
              <a:rPr lang="en-US" sz="2000" dirty="0">
                <a:latin typeface="APL385 Unicode" panose="020B0709000202000203" pitchFamily="49" charset="0"/>
              </a:rPr>
              <a:t> , (</a:t>
            </a:r>
            <a:r>
              <a:rPr lang="en-US" sz="2000" dirty="0" err="1">
                <a:latin typeface="APL385 Unicode" panose="020B0709000202000203" pitchFamily="49" charset="0"/>
              </a:rPr>
              <a:t>FaFn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FaMop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FaDop</a:t>
            </a:r>
            <a:r>
              <a:rPr lang="en-US" sz="2000" dirty="0">
                <a:latin typeface="APL385 Unicode" panose="020B0709000202000203" pitchFamily="49" charset="0"/>
              </a:rPr>
              <a:t>) []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PEG'Nlrp</a:t>
            </a:r>
            <a:r>
              <a:rPr lang="en-US" sz="2000" dirty="0">
                <a:latin typeface="APL385 Unicode" panose="020B0709000202000203" pitchFamily="49" charset="0"/>
              </a:rPr>
              <a:t>   ← </a:t>
            </a:r>
            <a:r>
              <a:rPr lang="en-US" sz="2000" dirty="0" err="1">
                <a:latin typeface="APL385 Unicode" panose="020B0709000202000203" pitchFamily="49" charset="0"/>
              </a:rPr>
              <a:t>sep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rbrc</a:t>
            </a:r>
            <a:r>
              <a:rPr lang="en-US" sz="2000" dirty="0">
                <a:latin typeface="APL385 Unicode" panose="020B0709000202000203" pitchFamily="49" charset="0"/>
              </a:rPr>
              <a:t> ↑ </a:t>
            </a:r>
            <a:r>
              <a:rPr lang="en-US" sz="2000" dirty="0" err="1">
                <a:latin typeface="APL385 Unicode" panose="020B0709000202000203" pitchFamily="49" charset="0"/>
              </a:rPr>
              <a:t>Slrp</a:t>
            </a:r>
            <a:r>
              <a:rPr lang="en-US" sz="2000" dirty="0">
                <a:latin typeface="APL385 Unicode" panose="020B0709000202000203" pitchFamily="49" charset="0"/>
              </a:rPr>
              <a:t> (</a:t>
            </a:r>
            <a:r>
              <a:rPr lang="en-US" sz="2000" dirty="0" err="1">
                <a:latin typeface="APL385 Unicode" panose="020B0709000202000203" pitchFamily="49" charset="0"/>
              </a:rPr>
              <a:t>lbrc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Blrp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rbrc</a:t>
            </a:r>
            <a:r>
              <a:rPr lang="en-US" sz="2000" dirty="0">
                <a:latin typeface="APL385 Unicode" panose="020B0709000202000203" pitchFamily="49" charset="0"/>
              </a:rPr>
              <a:t>)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PEG'Stmt</a:t>
            </a:r>
            <a:r>
              <a:rPr lang="en-US" sz="2000" dirty="0">
                <a:latin typeface="APL385 Unicode" panose="020B0709000202000203" pitchFamily="49" charset="0"/>
              </a:rPr>
              <a:t>   ← </a:t>
            </a:r>
            <a:r>
              <a:rPr lang="en-US" sz="2000" dirty="0" err="1">
                <a:latin typeface="APL385 Unicode" panose="020B0709000202000203" pitchFamily="49" charset="0"/>
              </a:rPr>
              <a:t>sep</a:t>
            </a:r>
            <a:r>
              <a:rPr lang="en-US" sz="2000" dirty="0">
                <a:latin typeface="APL385 Unicode" panose="020B0709000202000203" pitchFamily="49" charset="0"/>
              </a:rPr>
              <a:t> | (⍺⍺ , (</a:t>
            </a:r>
            <a:r>
              <a:rPr lang="en-US" sz="2000" dirty="0" err="1">
                <a:latin typeface="APL385 Unicode" panose="020B0709000202000203" pitchFamily="49" charset="0"/>
              </a:rPr>
              <a:t>sep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lbrc</a:t>
            </a:r>
            <a:r>
              <a:rPr lang="en-US" sz="2000" dirty="0">
                <a:latin typeface="APL385 Unicode" panose="020B0709000202000203" pitchFamily="49" charset="0"/>
              </a:rPr>
              <a:t>) ⌽ </a:t>
            </a:r>
            <a:r>
              <a:rPr lang="en-US" sz="2000" dirty="0" err="1">
                <a:latin typeface="APL385 Unicode" panose="020B0709000202000203" pitchFamily="49" charset="0"/>
              </a:rPr>
              <a:t>Nlrp</a:t>
            </a:r>
            <a:r>
              <a:rPr lang="en-US" sz="2000" dirty="0">
                <a:latin typeface="APL385 Unicode" panose="020B0709000202000203" pitchFamily="49" charset="0"/>
              </a:rPr>
              <a:t>)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PEG'Stmts</a:t>
            </a:r>
            <a:r>
              <a:rPr lang="en-US" sz="2000" dirty="0">
                <a:latin typeface="APL385 Unicode" panose="020B0709000202000203" pitchFamily="49" charset="0"/>
              </a:rPr>
              <a:t>  ← ⍵⍵ | (⍺⍺ </a:t>
            </a:r>
            <a:r>
              <a:rPr lang="en-US" sz="2000" dirty="0" err="1">
                <a:latin typeface="APL385 Unicode" panose="020B0709000202000203" pitchFamily="49" charset="0"/>
              </a:rPr>
              <a:t>Stmt</a:t>
            </a:r>
            <a:r>
              <a:rPr lang="en-US" sz="2000" dirty="0">
                <a:latin typeface="APL385 Unicode" panose="020B0709000202000203" pitchFamily="49" charset="0"/>
              </a:rPr>
              <a:t> , ∇)    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PEG'Ns     ← </a:t>
            </a:r>
            <a:r>
              <a:rPr lang="en-US" sz="2000" dirty="0" err="1">
                <a:latin typeface="APL385 Unicode" panose="020B0709000202000203" pitchFamily="49" charset="0"/>
              </a:rPr>
              <a:t>nss</a:t>
            </a:r>
            <a:r>
              <a:rPr lang="en-US" sz="2000" dirty="0">
                <a:latin typeface="APL385 Unicode" panose="020B0709000202000203" pitchFamily="49" charset="0"/>
              </a:rPr>
              <a:t> , (Ex | </a:t>
            </a:r>
            <a:r>
              <a:rPr lang="en-US" sz="2000" dirty="0" err="1">
                <a:latin typeface="APL385 Unicode" panose="020B0709000202000203" pitchFamily="49" charset="0"/>
              </a:rPr>
              <a:t>Fex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Stmts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nse</a:t>
            </a:r>
            <a:r>
              <a:rPr lang="en-US" sz="2000" dirty="0">
                <a:latin typeface="APL385 Unicode" panose="020B0709000202000203" pitchFamily="49" charset="0"/>
              </a:rPr>
              <a:t>) , </a:t>
            </a:r>
            <a:r>
              <a:rPr lang="en-US" sz="2000" dirty="0" err="1">
                <a:latin typeface="APL385 Unicode" panose="020B0709000202000203" pitchFamily="49" charset="0"/>
              </a:rPr>
              <a:t>eot</a:t>
            </a:r>
            <a:r>
              <a:rPr lang="en-US" sz="2000" dirty="0">
                <a:latin typeface="APL385 Unicode" panose="020B0709000202000203" pitchFamily="49" charset="0"/>
              </a:rPr>
              <a:t> → </a:t>
            </a:r>
            <a:r>
              <a:rPr lang="en-US" sz="2000" dirty="0" err="1">
                <a:latin typeface="APL385 Unicode" panose="020B0709000202000203" pitchFamily="49" charset="0"/>
              </a:rPr>
              <a:t>Fn</a:t>
            </a:r>
            <a:r>
              <a:rPr lang="en-US" sz="2000" dirty="0">
                <a:latin typeface="APL385 Unicode" panose="020B0709000202000203" pitchFamily="49" charset="0"/>
              </a:rPr>
              <a:t>             : (¯1+⊣)0F⊢   '</a:t>
            </a:r>
          </a:p>
        </p:txBody>
      </p:sp>
    </p:spTree>
    <p:extLst>
      <p:ext uri="{BB962C8B-B14F-4D97-AF65-F5344CB8AC3E}">
        <p14:creationId xmlns:p14="http://schemas.microsoft.com/office/powerpoint/2010/main" val="2247860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310F7-0ABB-A18A-FF79-09213C9AF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8990" y="353290"/>
            <a:ext cx="11953009" cy="6504709"/>
          </a:xfrm>
        </p:spPr>
        <p:txBody>
          <a:bodyPr numCol="2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/>
              <a:t>Compute parent vector from d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Compute the </a:t>
            </a:r>
            <a:r>
              <a:rPr lang="en-US" sz="2400" dirty="0" err="1"/>
              <a:t>nameclass</a:t>
            </a:r>
            <a:r>
              <a:rPr lang="en-US" sz="2400" dirty="0"/>
              <a:t> of dfns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Nest top-level root lines as Z nodes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Wrap all dfns expression bodies 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Drop any Z nodes that are empty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:Namespace 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guards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brackets and parentheses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;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Mark system variables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Mark primitives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niladic tokens</a:t>
            </a:r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r>
              <a:rPr lang="en-US" sz="2400" dirty="0"/>
              <a:t>Unify atomic array values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Mark bindable nodes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Wrap bindings into B nodes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Wrap functions as closures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</a:rPr>
              <a:t>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Infer types of bindings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strands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[] operator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function expressions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assignments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expressions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Simplify and Optimize the AST</a:t>
            </a:r>
          </a:p>
        </p:txBody>
      </p:sp>
    </p:spTree>
    <p:extLst>
      <p:ext uri="{BB962C8B-B14F-4D97-AF65-F5344CB8AC3E}">
        <p14:creationId xmlns:p14="http://schemas.microsoft.com/office/powerpoint/2010/main" val="1444998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mk</a:t>
            </a:r>
            <a:r>
              <a:rPr lang="en-US" sz="2400" dirty="0">
                <a:latin typeface="APL385 Unicode" panose="020B0709000202000203" pitchFamily="49" charset="0"/>
              </a:rPr>
              <a:t>←{⍺[⍵],⍪n[⍵]}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	_←{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Link local variables with their local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fr⍳rfn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b←vb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]≠¯1]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]&lt;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[b])∧</a:t>
            </a:r>
            <a:r>
              <a:rPr lang="en-US" sz="2400" dirty="0" err="1">
                <a:latin typeface="APL385 Unicode" panose="020B0709000202000203" pitchFamily="49" charset="0"/>
              </a:rPr>
              <a:t>i≥b</a:t>
            </a:r>
            <a:r>
              <a:rPr lang="en-US" sz="2400" dirty="0">
                <a:latin typeface="APL385 Unicode" panose="020B0709000202000203" pitchFamily="49" charset="0"/>
              </a:rPr>
              <a:t>]←¯1</a:t>
            </a:r>
          </a:p>
          <a:p>
            <a:pPr algn="l">
              <a:spcBef>
                <a:spcPts val="0"/>
              </a:spcBef>
            </a:pP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Mark free variables with their scope before binding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lx[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=¯1]←1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Add free variables to closures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⌿⍨k[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]]≠0 ⋄ </a:t>
            </a:r>
            <a:r>
              <a:rPr lang="en-US" sz="2400" dirty="0" err="1">
                <a:latin typeface="APL385 Unicode" panose="020B0709000202000203" pitchFamily="49" charset="0"/>
              </a:rPr>
              <a:t>ci←p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]←(≢p)+⍳≢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p,←ci</a:t>
            </a:r>
            <a:r>
              <a:rPr lang="en-US" sz="2400" dirty="0">
                <a:latin typeface="APL385 Unicode" panose="020B0709000202000203" pitchFamily="49" charset="0"/>
              </a:rPr>
              <a:t>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 lx,←(≢ci)⍴¨¯1 0 ⋄ rf 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(⊣,I)←⊂ci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t k n pos end(⊣,I)←⊂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}⍣{0=≢⍺}⍬</a:t>
            </a:r>
          </a:p>
        </p:txBody>
      </p:sp>
    </p:spTree>
    <p:extLst>
      <p:ext uri="{BB962C8B-B14F-4D97-AF65-F5344CB8AC3E}">
        <p14:creationId xmlns:p14="http://schemas.microsoft.com/office/powerpoint/2010/main" val="3131601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mk</a:t>
            </a:r>
            <a:r>
              <a:rPr lang="en-US" sz="2400" dirty="0">
                <a:latin typeface="APL385 Unicode" panose="020B0709000202000203" pitchFamily="49" charset="0"/>
              </a:rPr>
              <a:t>←{⍺[⍵],⍪n[⍵]}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	_←{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Link local variables with their local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fr⍳rf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fr⍳rfn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b←vb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]≠¯1]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]&lt;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[b])∧</a:t>
            </a:r>
            <a:r>
              <a:rPr lang="en-US" sz="2400" dirty="0" err="1">
                <a:latin typeface="APL385 Unicode" panose="020B0709000202000203" pitchFamily="49" charset="0"/>
              </a:rPr>
              <a:t>i≥b</a:t>
            </a:r>
            <a:r>
              <a:rPr lang="en-US" sz="2400" dirty="0">
                <a:latin typeface="APL385 Unicode" panose="020B0709000202000203" pitchFamily="49" charset="0"/>
              </a:rPr>
              <a:t>]←¯1</a:t>
            </a:r>
          </a:p>
          <a:p>
            <a:pPr algn="l">
              <a:spcBef>
                <a:spcPts val="0"/>
              </a:spcBef>
            </a:pP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Mark free variables with their scope before binding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lx[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=¯1]←1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Add free variables to closures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⌿⍨k[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]]≠0 ⋄ </a:t>
            </a:r>
            <a:r>
              <a:rPr lang="en-US" sz="2400" dirty="0" err="1">
                <a:latin typeface="APL385 Unicode" panose="020B0709000202000203" pitchFamily="49" charset="0"/>
              </a:rPr>
              <a:t>ci←p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]←(≢p)+⍳≢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p,←ci</a:t>
            </a:r>
            <a:r>
              <a:rPr lang="en-US" sz="2400" dirty="0">
                <a:latin typeface="APL385 Unicode" panose="020B0709000202000203" pitchFamily="49" charset="0"/>
              </a:rPr>
              <a:t>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 lx,←(≢ci)⍴¨¯1 0 ⋄ rf 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(⊣,I)←⊂ci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t k n pos end(⊣,I)←⊂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}⍣{0=≢⍺}⍬</a:t>
            </a:r>
          </a:p>
        </p:txBody>
      </p:sp>
    </p:spTree>
    <p:extLst>
      <p:ext uri="{BB962C8B-B14F-4D97-AF65-F5344CB8AC3E}">
        <p14:creationId xmlns:p14="http://schemas.microsoft.com/office/powerpoint/2010/main" val="267044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2975E3-E104-0741-F6A3-968971140D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IN → Trees → Out</a:t>
            </a:r>
          </a:p>
        </p:txBody>
      </p:sp>
    </p:spTree>
    <p:extLst>
      <p:ext uri="{BB962C8B-B14F-4D97-AF65-F5344CB8AC3E}">
        <p14:creationId xmlns:p14="http://schemas.microsoft.com/office/powerpoint/2010/main" val="2871171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mk</a:t>
            </a:r>
            <a:r>
              <a:rPr lang="en-US" sz="2400" dirty="0">
                <a:latin typeface="APL385 Unicode" panose="020B0709000202000203" pitchFamily="49" charset="0"/>
              </a:rPr>
              <a:t>←{⍺[⍵],⍪n[⍵]}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	_←{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Link local variables with their local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fr⍳rfn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b←vb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]≠¯1]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]&lt;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[b])∧</a:t>
            </a:r>
            <a:r>
              <a:rPr lang="en-US" sz="2400" dirty="0" err="1">
                <a:latin typeface="APL385 Unicode" panose="020B0709000202000203" pitchFamily="49" charset="0"/>
              </a:rPr>
              <a:t>i≥b</a:t>
            </a:r>
            <a:r>
              <a:rPr lang="en-US" sz="2400" dirty="0">
                <a:latin typeface="APL385 Unicode" panose="020B0709000202000203" pitchFamily="49" charset="0"/>
              </a:rPr>
              <a:t>]←¯1</a:t>
            </a:r>
          </a:p>
          <a:p>
            <a:pPr algn="l">
              <a:spcBef>
                <a:spcPts val="0"/>
              </a:spcBef>
            </a:pP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Mark free variables with their scope before binding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lx[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=¯1]←1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Add free variables to closures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⌿⍨k[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]]≠0 ⋄ </a:t>
            </a:r>
            <a:r>
              <a:rPr lang="en-US" sz="2400" dirty="0" err="1">
                <a:latin typeface="APL385 Unicode" panose="020B0709000202000203" pitchFamily="49" charset="0"/>
              </a:rPr>
              <a:t>ci←p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]←(≢p)+⍳≢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p,←ci</a:t>
            </a:r>
            <a:r>
              <a:rPr lang="en-US" sz="2400" dirty="0">
                <a:latin typeface="APL385 Unicode" panose="020B0709000202000203" pitchFamily="49" charset="0"/>
              </a:rPr>
              <a:t>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 lx,←(≢ci)⍴¨¯1 0 ⋄ rf 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(⊣,I)←⊂ci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t k n pos end(⊣,I)←⊂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}⍣{0=≢⍺}⍬</a:t>
            </a:r>
          </a:p>
        </p:txBody>
      </p:sp>
    </p:spTree>
    <p:extLst>
      <p:ext uri="{BB962C8B-B14F-4D97-AF65-F5344CB8AC3E}">
        <p14:creationId xmlns:p14="http://schemas.microsoft.com/office/powerpoint/2010/main" val="2918740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mk</a:t>
            </a:r>
            <a:r>
              <a:rPr lang="en-US" sz="2400" dirty="0">
                <a:latin typeface="APL385 Unicode" panose="020B0709000202000203" pitchFamily="49" charset="0"/>
              </a:rPr>
              <a:t>←{⍺[⍵],⍪n[⍵]}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	_←{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Link local variables with their local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fr⍳rfn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b←vb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i←i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⌿⍨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]≠¯1]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⌿⍨(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rz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]&lt;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rz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[b])∨(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rz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]=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rz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[b])∧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i≥b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]←¯1</a:t>
            </a:r>
          </a:p>
          <a:p>
            <a:pPr algn="l">
              <a:spcBef>
                <a:spcPts val="0"/>
              </a:spcBef>
            </a:pP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Mark free variables with their scope before binding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lx[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=¯1]←1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Add free variables to closures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⌿⍨k[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]]≠0 ⋄ </a:t>
            </a:r>
            <a:r>
              <a:rPr lang="en-US" sz="2400" dirty="0" err="1">
                <a:latin typeface="APL385 Unicode" panose="020B0709000202000203" pitchFamily="49" charset="0"/>
              </a:rPr>
              <a:t>ci←p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]←(≢p)+⍳≢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p,←ci</a:t>
            </a:r>
            <a:r>
              <a:rPr lang="en-US" sz="2400" dirty="0">
                <a:latin typeface="APL385 Unicode" panose="020B0709000202000203" pitchFamily="49" charset="0"/>
              </a:rPr>
              <a:t>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 lx,←(≢ci)⍴¨¯1 0 ⋄ rf 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(⊣,I)←⊂ci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t k n pos end(⊣,I)←⊂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}⍣{0=≢⍺}⍬</a:t>
            </a:r>
          </a:p>
        </p:txBody>
      </p:sp>
    </p:spTree>
    <p:extLst>
      <p:ext uri="{BB962C8B-B14F-4D97-AF65-F5344CB8AC3E}">
        <p14:creationId xmlns:p14="http://schemas.microsoft.com/office/powerpoint/2010/main" val="1041564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mk</a:t>
            </a:r>
            <a:r>
              <a:rPr lang="en-US" sz="2400" dirty="0">
                <a:latin typeface="APL385 Unicode" panose="020B0709000202000203" pitchFamily="49" charset="0"/>
              </a:rPr>
              <a:t>←{⍺[⍵],⍪n[⍵]}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	_←{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Link local variables with their local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fr⍳rfn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b←vb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]≠¯1]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]&lt;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[b])∧</a:t>
            </a:r>
            <a:r>
              <a:rPr lang="en-US" sz="2400" dirty="0" err="1">
                <a:latin typeface="APL385 Unicode" panose="020B0709000202000203" pitchFamily="49" charset="0"/>
              </a:rPr>
              <a:t>i≥b</a:t>
            </a:r>
            <a:r>
              <a:rPr lang="en-US" sz="2400" dirty="0">
                <a:latin typeface="APL385 Unicode" panose="020B0709000202000203" pitchFamily="49" charset="0"/>
              </a:rPr>
              <a:t>]←¯1</a:t>
            </a:r>
          </a:p>
          <a:p>
            <a:pPr algn="l">
              <a:spcBef>
                <a:spcPts val="0"/>
              </a:spcBef>
            </a:pP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Mark free variables with their scope before binding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lx[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=¯1]←1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Add free variables to closures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⌿⍨k[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]]≠0 ⋄ </a:t>
            </a:r>
            <a:r>
              <a:rPr lang="en-US" sz="2400" dirty="0" err="1">
                <a:latin typeface="APL385 Unicode" panose="020B0709000202000203" pitchFamily="49" charset="0"/>
              </a:rPr>
              <a:t>ci←p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 ⋄ 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]←(≢p)+⍳≢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endParaRPr lang="en-US" sz="2400" dirty="0">
              <a:highlight>
                <a:srgbClr val="00FFFF"/>
              </a:highlight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p,←ci</a:t>
            </a:r>
            <a:r>
              <a:rPr lang="en-US" sz="2400" dirty="0">
                <a:latin typeface="APL385 Unicode" panose="020B0709000202000203" pitchFamily="49" charset="0"/>
              </a:rPr>
              <a:t>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 lx,←(≢ci)⍴¨¯1 0 ⋄ rf 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(⊣,I)←⊂ci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t k n pos end(⊣,I)←⊂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}⍣{0=≢⍺}⍬</a:t>
            </a:r>
          </a:p>
        </p:txBody>
      </p:sp>
    </p:spTree>
    <p:extLst>
      <p:ext uri="{BB962C8B-B14F-4D97-AF65-F5344CB8AC3E}">
        <p14:creationId xmlns:p14="http://schemas.microsoft.com/office/powerpoint/2010/main" val="1061349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310F7-0ABB-A18A-FF79-09213C9AF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8990" y="353290"/>
            <a:ext cx="11953009" cy="6504709"/>
          </a:xfrm>
        </p:spPr>
        <p:txBody>
          <a:bodyPr numCol="2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/>
              <a:t>Compute parent vector from d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Compute the </a:t>
            </a:r>
            <a:r>
              <a:rPr lang="en-US" sz="2400" dirty="0" err="1"/>
              <a:t>nameclass</a:t>
            </a:r>
            <a:r>
              <a:rPr lang="en-US" sz="2400" dirty="0"/>
              <a:t> of dfns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Nest top-level root lines as Z nodes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Wrap all dfns expression bodies 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Drop any Z nodes that are empty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:Namespace 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guards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brackets and parentheses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;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Mark system variables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Mark primitives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niladic tokens</a:t>
            </a:r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r>
              <a:rPr lang="en-US" sz="2400" dirty="0"/>
              <a:t>Unify atomic array values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Mark bindable nodes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Wrap bindings into B nodes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Wrap functions as closures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Infer types of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</a:rPr>
              <a:t>Parse strands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[] operator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function expressions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assignments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expressions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Simplify and Optimize the AST</a:t>
            </a:r>
          </a:p>
        </p:txBody>
      </p:sp>
    </p:spTree>
    <p:extLst>
      <p:ext uri="{BB962C8B-B14F-4D97-AF65-F5344CB8AC3E}">
        <p14:creationId xmlns:p14="http://schemas.microsoft.com/office/powerpoint/2010/main" val="1476087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Parse plural value sequences to A7 nodes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←|i⊣km←0&lt;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←∊p[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](⊂-⍤⊣,⊢)⌸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←⍸t[p]=Z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msk</a:t>
            </a:r>
            <a:r>
              <a:rPr lang="en-US" sz="2400" dirty="0">
                <a:latin typeface="APL385 Unicode" panose="020B0709000202000203" pitchFamily="49" charset="0"/>
              </a:rPr>
              <a:t>∧←⊃1 ¯1∨.⌽⊂</a:t>
            </a:r>
            <a:r>
              <a:rPr lang="en-US" sz="2400" dirty="0" err="1">
                <a:latin typeface="APL385 Unicode" panose="020B0709000202000203" pitchFamily="49" charset="0"/>
              </a:rPr>
              <a:t>msk←km</a:t>
            </a:r>
            <a:r>
              <a:rPr lang="en-US" sz="2400" dirty="0">
                <a:latin typeface="APL385 Unicode" panose="020B0709000202000203" pitchFamily="49" charset="0"/>
              </a:rPr>
              <a:t>∧(t[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]=A)∨(t[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]∊P V Z)∧k[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np←(≢p)+⍳≢</a:t>
            </a:r>
            <a:r>
              <a:rPr lang="en-US" sz="2400" dirty="0" err="1">
                <a:latin typeface="APL385 Unicode" panose="020B0709000202000203" pitchFamily="49" charset="0"/>
              </a:rPr>
              <a:t>ai←i</a:t>
            </a:r>
            <a:r>
              <a:rPr lang="en-US" sz="2400" dirty="0">
                <a:latin typeface="APL385 Unicode" panose="020B0709000202000203" pitchFamily="49" charset="0"/>
              </a:rPr>
              <a:t>⌿⍨am←2&gt;⌿msk⍪0 ⋄ p←(</a:t>
            </a:r>
            <a:r>
              <a:rPr lang="en-US" sz="2400" dirty="0" err="1">
                <a:latin typeface="APL385 Unicode" panose="020B0709000202000203" pitchFamily="49" charset="0"/>
              </a:rPr>
              <a:t>np@ai</a:t>
            </a:r>
            <a:r>
              <a:rPr lang="en-US" sz="2400" dirty="0">
                <a:latin typeface="APL385 Unicode" panose="020B0709000202000203" pitchFamily="49" charset="0"/>
              </a:rPr>
              <a:t>⍳≢p)[p] ⋄ </a:t>
            </a:r>
            <a:r>
              <a:rPr lang="en-US" sz="2400" dirty="0" err="1">
                <a:latin typeface="APL385 Unicode" panose="020B0709000202000203" pitchFamily="49" charset="0"/>
              </a:rPr>
              <a:t>p,←ai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t k n lx pos end(⊣,I)←⊂ai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t k n lx pos(⊣@ai⍨)←A 7(⊂'')0(pos[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⌿⍨km←2&lt;⌿0⍪msk])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p[</a:t>
            </a:r>
            <a:r>
              <a:rPr lang="en-US" sz="2400" dirty="0" err="1">
                <a:latin typeface="APL385 Unicode" panose="020B0709000202000203" pitchFamily="49" charset="0"/>
              </a:rPr>
              <a:t>msk⌿i</a:t>
            </a:r>
            <a:r>
              <a:rPr lang="en-US" sz="2400" dirty="0">
                <a:latin typeface="APL385 Unicode" panose="020B0709000202000203" pitchFamily="49" charset="0"/>
              </a:rPr>
              <a:t>]←ai[¯1++⍀km⌿⍨</a:t>
            </a:r>
            <a:r>
              <a:rPr lang="en-US" sz="2400" dirty="0" err="1">
                <a:latin typeface="APL385 Unicode" panose="020B0709000202000203" pitchFamily="49" charset="0"/>
              </a:rPr>
              <a:t>msk←msk</a:t>
            </a:r>
            <a:r>
              <a:rPr lang="en-US" sz="2400" dirty="0">
                <a:latin typeface="APL385 Unicode" panose="020B0709000202000203" pitchFamily="49" charset="0"/>
              </a:rPr>
              <a:t>∧~am]	</a:t>
            </a:r>
          </a:p>
        </p:txBody>
      </p:sp>
    </p:spTree>
    <p:extLst>
      <p:ext uri="{BB962C8B-B14F-4D97-AF65-F5344CB8AC3E}">
        <p14:creationId xmlns:p14="http://schemas.microsoft.com/office/powerpoint/2010/main" val="529927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Parse plural value sequences to A7 nodes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←|i⊣km←0&lt;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←∊p[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](⊂-⍤⊣,⊢)⌸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←⍸t[p]=Z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msk</a:t>
            </a:r>
            <a:r>
              <a:rPr lang="en-US" sz="2400" dirty="0">
                <a:latin typeface="APL385 Unicode" panose="020B0709000202000203" pitchFamily="49" charset="0"/>
              </a:rPr>
              <a:t>∧←⊃1 ¯1∨.⌽⊂</a:t>
            </a:r>
            <a:r>
              <a:rPr lang="en-US" sz="2400" dirty="0" err="1">
                <a:latin typeface="APL385 Unicode" panose="020B0709000202000203" pitchFamily="49" charset="0"/>
              </a:rPr>
              <a:t>msk←km</a:t>
            </a:r>
            <a:r>
              <a:rPr lang="en-US" sz="2400" dirty="0">
                <a:latin typeface="APL385 Unicode" panose="020B0709000202000203" pitchFamily="49" charset="0"/>
              </a:rPr>
              <a:t>∧(t[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]=A)∨(t[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]∊P V Z)∧k[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np←(≢p)+⍳≢</a:t>
            </a:r>
            <a:r>
              <a:rPr lang="en-US" sz="2400" dirty="0" err="1">
                <a:latin typeface="APL385 Unicode" panose="020B0709000202000203" pitchFamily="49" charset="0"/>
              </a:rPr>
              <a:t>ai←i</a:t>
            </a:r>
            <a:r>
              <a:rPr lang="en-US" sz="2400" dirty="0">
                <a:latin typeface="APL385 Unicode" panose="020B0709000202000203" pitchFamily="49" charset="0"/>
              </a:rPr>
              <a:t>⌿⍨am←2&gt;⌿msk⍪0 ⋄ p←(</a:t>
            </a:r>
            <a:r>
              <a:rPr lang="en-US" sz="2400" dirty="0" err="1">
                <a:latin typeface="APL385 Unicode" panose="020B0709000202000203" pitchFamily="49" charset="0"/>
              </a:rPr>
              <a:t>np@ai</a:t>
            </a:r>
            <a:r>
              <a:rPr lang="en-US" sz="2400" dirty="0">
                <a:latin typeface="APL385 Unicode" panose="020B0709000202000203" pitchFamily="49" charset="0"/>
              </a:rPr>
              <a:t>⍳≢p)[p] ⋄ </a:t>
            </a:r>
            <a:r>
              <a:rPr lang="en-US" sz="2400" dirty="0" err="1">
                <a:latin typeface="APL385 Unicode" panose="020B0709000202000203" pitchFamily="49" charset="0"/>
              </a:rPr>
              <a:t>p,←ai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t k n lx pos end(⊣,I)←⊂ai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t k n lx pos(⊣@ai⍨)←A 7(⊂'')0(pos[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⌿⍨km←2&lt;⌿0⍪msk])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p[</a:t>
            </a:r>
            <a:r>
              <a:rPr lang="en-US" sz="2400" dirty="0" err="1">
                <a:latin typeface="APL385 Unicode" panose="020B0709000202000203" pitchFamily="49" charset="0"/>
              </a:rPr>
              <a:t>msk⌿i</a:t>
            </a:r>
            <a:r>
              <a:rPr lang="en-US" sz="2400" dirty="0">
                <a:latin typeface="APL385 Unicode" panose="020B0709000202000203" pitchFamily="49" charset="0"/>
              </a:rPr>
              <a:t>]←ai[¯1++⍀km⌿⍨</a:t>
            </a:r>
            <a:r>
              <a:rPr lang="en-US" sz="2400" dirty="0" err="1">
                <a:latin typeface="APL385 Unicode" panose="020B0709000202000203" pitchFamily="49" charset="0"/>
              </a:rPr>
              <a:t>msk←msk</a:t>
            </a:r>
            <a:r>
              <a:rPr lang="en-US" sz="2400" dirty="0">
                <a:latin typeface="APL385 Unicode" panose="020B0709000202000203" pitchFamily="49" charset="0"/>
              </a:rPr>
              <a:t>∧~am]	</a:t>
            </a:r>
          </a:p>
        </p:txBody>
      </p:sp>
    </p:spTree>
    <p:extLst>
      <p:ext uri="{BB962C8B-B14F-4D97-AF65-F5344CB8AC3E}">
        <p14:creationId xmlns:p14="http://schemas.microsoft.com/office/powerpoint/2010/main" val="3095862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Parse plural value sequences to A7 nodes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←|i⊣km←0&lt;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←∊p[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](⊂-⍤⊣,⊢)⌸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←⍸t[p]=Z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msk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∧←⊃1 ¯1∨.⌽⊂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msk←km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∧(t[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]=A)∨(t[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]∊P V Z)∧k[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]=1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np←(≢p)+⍳≢</a:t>
            </a:r>
            <a:r>
              <a:rPr lang="en-US" sz="2400" dirty="0" err="1">
                <a:latin typeface="APL385 Unicode" panose="020B0709000202000203" pitchFamily="49" charset="0"/>
              </a:rPr>
              <a:t>ai←i</a:t>
            </a:r>
            <a:r>
              <a:rPr lang="en-US" sz="2400" dirty="0">
                <a:latin typeface="APL385 Unicode" panose="020B0709000202000203" pitchFamily="49" charset="0"/>
              </a:rPr>
              <a:t>⌿⍨am←2&gt;⌿msk⍪0 ⋄ p←(</a:t>
            </a:r>
            <a:r>
              <a:rPr lang="en-US" sz="2400" dirty="0" err="1">
                <a:latin typeface="APL385 Unicode" panose="020B0709000202000203" pitchFamily="49" charset="0"/>
              </a:rPr>
              <a:t>np@ai</a:t>
            </a:r>
            <a:r>
              <a:rPr lang="en-US" sz="2400" dirty="0">
                <a:latin typeface="APL385 Unicode" panose="020B0709000202000203" pitchFamily="49" charset="0"/>
              </a:rPr>
              <a:t>⍳≢p)[p] ⋄ </a:t>
            </a:r>
            <a:r>
              <a:rPr lang="en-US" sz="2400" dirty="0" err="1">
                <a:latin typeface="APL385 Unicode" panose="020B0709000202000203" pitchFamily="49" charset="0"/>
              </a:rPr>
              <a:t>p,←ai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t k n lx pos end(⊣,I)←⊂ai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t k n lx pos(⊣@ai⍨)←A 7(⊂'')0(pos[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⌿⍨km←2&lt;⌿0⍪msk])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p[</a:t>
            </a:r>
            <a:r>
              <a:rPr lang="en-US" sz="2400" dirty="0" err="1">
                <a:latin typeface="APL385 Unicode" panose="020B0709000202000203" pitchFamily="49" charset="0"/>
              </a:rPr>
              <a:t>msk⌿i</a:t>
            </a:r>
            <a:r>
              <a:rPr lang="en-US" sz="2400" dirty="0">
                <a:latin typeface="APL385 Unicode" panose="020B0709000202000203" pitchFamily="49" charset="0"/>
              </a:rPr>
              <a:t>]←ai[¯1++⍀km⌿⍨</a:t>
            </a:r>
            <a:r>
              <a:rPr lang="en-US" sz="2400" dirty="0" err="1">
                <a:latin typeface="APL385 Unicode" panose="020B0709000202000203" pitchFamily="49" charset="0"/>
              </a:rPr>
              <a:t>msk←msk</a:t>
            </a:r>
            <a:r>
              <a:rPr lang="en-US" sz="2400" dirty="0">
                <a:latin typeface="APL385 Unicode" panose="020B0709000202000203" pitchFamily="49" charset="0"/>
              </a:rPr>
              <a:t>∧~am]	</a:t>
            </a:r>
          </a:p>
        </p:txBody>
      </p:sp>
    </p:spTree>
    <p:extLst>
      <p:ext uri="{BB962C8B-B14F-4D97-AF65-F5344CB8AC3E}">
        <p14:creationId xmlns:p14="http://schemas.microsoft.com/office/powerpoint/2010/main" val="2658646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Parse plural value sequences to A7 nodes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←|i⊣km←0&lt;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←∊p[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](⊂-⍤⊣,⊢)⌸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←⍸t[p]=Z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msk</a:t>
            </a:r>
            <a:r>
              <a:rPr lang="en-US" sz="2400" dirty="0">
                <a:latin typeface="APL385 Unicode" panose="020B0709000202000203" pitchFamily="49" charset="0"/>
              </a:rPr>
              <a:t>∧←⊃1 ¯1∨.⌽⊂</a:t>
            </a:r>
            <a:r>
              <a:rPr lang="en-US" sz="2400" dirty="0" err="1">
                <a:latin typeface="APL385 Unicode" panose="020B0709000202000203" pitchFamily="49" charset="0"/>
              </a:rPr>
              <a:t>msk←km</a:t>
            </a:r>
            <a:r>
              <a:rPr lang="en-US" sz="2400" dirty="0">
                <a:latin typeface="APL385 Unicode" panose="020B0709000202000203" pitchFamily="49" charset="0"/>
              </a:rPr>
              <a:t>∧(t[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]=A)∨(t[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]∊P V Z)∧k[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np←(≢p)+⍳≢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ai←i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⌿⍨am←2&gt;⌿msk⍪0 ⋄ p←(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np@ai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⍳≢p)[p] ⋄ 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p,←ai</a:t>
            </a:r>
            <a:endParaRPr lang="en-US" sz="2400" dirty="0">
              <a:highlight>
                <a:srgbClr val="00FFFF"/>
              </a:highlight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t k n lx pos end(⊣,I)←⊂ai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t k n lx pos(⊣@ai⍨)←A 7(⊂'')0(pos[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⌿⍨km←2&lt;⌿0⍪msk])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p[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msk⌿i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]←ai[¯1++⍀km⌿⍨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msk←msk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∧~am]	</a:t>
            </a:r>
          </a:p>
        </p:txBody>
      </p:sp>
    </p:spTree>
    <p:extLst>
      <p:ext uri="{BB962C8B-B14F-4D97-AF65-F5344CB8AC3E}">
        <p14:creationId xmlns:p14="http://schemas.microsoft.com/office/powerpoint/2010/main" val="2098456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5AFB5-52E2-F142-66C4-1CEF068E1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Flexible</a:t>
            </a:r>
          </a:p>
          <a:p>
            <a:r>
              <a:rPr lang="en-US" sz="11500" dirty="0"/>
              <a:t>Easy to grow</a:t>
            </a:r>
          </a:p>
        </p:txBody>
      </p:sp>
    </p:spTree>
    <p:extLst>
      <p:ext uri="{BB962C8B-B14F-4D97-AF65-F5344CB8AC3E}">
        <p14:creationId xmlns:p14="http://schemas.microsoft.com/office/powerpoint/2010/main" val="159624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4F31DC-B772-AC38-C56D-A93E98EA8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Avoids:</a:t>
            </a:r>
          </a:p>
          <a:p>
            <a:r>
              <a:rPr lang="en-US" sz="6000" dirty="0"/>
              <a:t>Cognitive context-switching</a:t>
            </a:r>
          </a:p>
          <a:p>
            <a:r>
              <a:rPr lang="en-US" sz="6000" dirty="0"/>
              <a:t>Domain segregation</a:t>
            </a:r>
          </a:p>
        </p:txBody>
      </p:sp>
    </p:spTree>
    <p:extLst>
      <p:ext uri="{BB962C8B-B14F-4D97-AF65-F5344CB8AC3E}">
        <p14:creationId xmlns:p14="http://schemas.microsoft.com/office/powerpoint/2010/main" val="191412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2975E3-E104-0741-F6A3-968971140D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IN </a:t>
            </a:r>
            <a:r>
              <a:rPr lang="en-US" sz="8000"/>
              <a:t>→ Trees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602509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5C5B28-2D40-EEFE-54D6-95668FCC4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Maps well to APL performance model</a:t>
            </a:r>
          </a:p>
        </p:txBody>
      </p:sp>
    </p:spTree>
    <p:extLst>
      <p:ext uri="{BB962C8B-B14F-4D97-AF65-F5344CB8AC3E}">
        <p14:creationId xmlns:p14="http://schemas.microsoft.com/office/powerpoint/2010/main" val="2270198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24F4DF-622E-4461-536F-317FACB50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Fear not.</a:t>
            </a:r>
          </a:p>
        </p:txBody>
      </p:sp>
    </p:spTree>
    <p:extLst>
      <p:ext uri="{BB962C8B-B14F-4D97-AF65-F5344CB8AC3E}">
        <p14:creationId xmlns:p14="http://schemas.microsoft.com/office/powerpoint/2010/main" val="433285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C8B4E-1B77-5153-0807-298EF54E2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5237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7FA02-6405-C47E-C775-37A2BE032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900" dirty="0">
                <a:latin typeface="APL385 Unicode" panose="020B0709000202000203" pitchFamily="49" charset="0"/>
              </a:rPr>
              <a:t>⎕S ⎕R</a:t>
            </a:r>
          </a:p>
        </p:txBody>
      </p:sp>
    </p:spTree>
    <p:extLst>
      <p:ext uri="{BB962C8B-B14F-4D97-AF65-F5344CB8AC3E}">
        <p14:creationId xmlns:p14="http://schemas.microsoft.com/office/powerpoint/2010/main" val="145742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F8AC6-169A-8076-323A-E9F8897ED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7900" dirty="0"/>
              <a:t>Limited</a:t>
            </a:r>
          </a:p>
        </p:txBody>
      </p:sp>
    </p:spTree>
    <p:extLst>
      <p:ext uri="{BB962C8B-B14F-4D97-AF65-F5344CB8AC3E}">
        <p14:creationId xmlns:p14="http://schemas.microsoft.com/office/powerpoint/2010/main" val="291754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2CA26-1DC5-4407-6FD6-94DA9FA14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Sharp Corners</a:t>
            </a:r>
          </a:p>
        </p:txBody>
      </p:sp>
    </p:spTree>
    <p:extLst>
      <p:ext uri="{BB962C8B-B14F-4D97-AF65-F5344CB8AC3E}">
        <p14:creationId xmlns:p14="http://schemas.microsoft.com/office/powerpoint/2010/main" val="168489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363638-B381-9B8E-BE52-D87788F7A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Comp. Sci.?</a:t>
            </a:r>
          </a:p>
        </p:txBody>
      </p:sp>
    </p:spTree>
    <p:extLst>
      <p:ext uri="{BB962C8B-B14F-4D97-AF65-F5344CB8AC3E}">
        <p14:creationId xmlns:p14="http://schemas.microsoft.com/office/powerpoint/2010/main" val="249326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3313</Words>
  <Application>Microsoft Office PowerPoint</Application>
  <PresentationFormat>Widescreen</PresentationFormat>
  <Paragraphs>295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APL385 Unicode</vt:lpstr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APL Need a Type System?</dc:title>
  <dc:creator>Aaron Hsu</dc:creator>
  <cp:lastModifiedBy>Aaron Hsu</cp:lastModifiedBy>
  <cp:revision>2</cp:revision>
  <dcterms:created xsi:type="dcterms:W3CDTF">2018-12-14T06:28:01Z</dcterms:created>
  <dcterms:modified xsi:type="dcterms:W3CDTF">2022-10-13T08:25:04Z</dcterms:modified>
</cp:coreProperties>
</file>