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8" r:id="rId2"/>
    <p:sldId id="256" r:id="rId3"/>
    <p:sldId id="273" r:id="rId4"/>
    <p:sldId id="257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2" r:id="rId116"/>
    <p:sldId id="370" r:id="rId117"/>
    <p:sldId id="373" r:id="rId118"/>
    <p:sldId id="371" r:id="rId119"/>
    <p:sldId id="374" r:id="rId120"/>
    <p:sldId id="375" r:id="rId121"/>
    <p:sldId id="376" r:id="rId122"/>
    <p:sldId id="377" r:id="rId123"/>
    <p:sldId id="379" r:id="rId124"/>
    <p:sldId id="378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425" r:id="rId139"/>
    <p:sldId id="393" r:id="rId140"/>
    <p:sldId id="394" r:id="rId141"/>
    <p:sldId id="395" r:id="rId142"/>
    <p:sldId id="396" r:id="rId143"/>
    <p:sldId id="397" r:id="rId144"/>
    <p:sldId id="398" r:id="rId145"/>
    <p:sldId id="399" r:id="rId146"/>
    <p:sldId id="400" r:id="rId147"/>
    <p:sldId id="401" r:id="rId148"/>
    <p:sldId id="402" r:id="rId149"/>
    <p:sldId id="403" r:id="rId150"/>
    <p:sldId id="420" r:id="rId151"/>
    <p:sldId id="424" r:id="rId152"/>
    <p:sldId id="422" r:id="rId153"/>
    <p:sldId id="423" r:id="rId154"/>
    <p:sldId id="421" r:id="rId155"/>
    <p:sldId id="419" r:id="rId156"/>
    <p:sldId id="404" r:id="rId157"/>
    <p:sldId id="405" r:id="rId158"/>
    <p:sldId id="406" r:id="rId159"/>
    <p:sldId id="407" r:id="rId160"/>
    <p:sldId id="408" r:id="rId161"/>
    <p:sldId id="409" r:id="rId162"/>
    <p:sldId id="410" r:id="rId163"/>
    <p:sldId id="411" r:id="rId164"/>
    <p:sldId id="412" r:id="rId165"/>
    <p:sldId id="413" r:id="rId166"/>
    <p:sldId id="414" r:id="rId167"/>
    <p:sldId id="415" r:id="rId168"/>
    <p:sldId id="416" r:id="rId169"/>
    <p:sldId id="417" r:id="rId170"/>
    <p:sldId id="418" r:id="rId1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D7019B-48C2-4FA9-8CCC-92E695F46BE3}" v="303" dt="2018-12-15T05:17:17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tableStyles" Target="tableStyles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microsoft.com/office/2016/11/relationships/changesInfo" Target="changesInfos/changesInfo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77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Hsu" userId="0cffdb1c3a2f95f6" providerId="LiveId" clId="{F8D7019B-48C2-4FA9-8CCC-92E695F46BE3}"/>
    <pc:docChg chg="undo custSel addSld delSld modSld sldOrd modMainMaster">
      <pc:chgData name="Aaron Hsu" userId="0cffdb1c3a2f95f6" providerId="LiveId" clId="{F8D7019B-48C2-4FA9-8CCC-92E695F46BE3}" dt="2018-12-15T05:17:17.936" v="3510"/>
      <pc:docMkLst>
        <pc:docMk/>
      </pc:docMkLst>
      <pc:sldChg chg="addSp delSp modSp">
        <pc:chgData name="Aaron Hsu" userId="0cffdb1c3a2f95f6" providerId="LiveId" clId="{F8D7019B-48C2-4FA9-8CCC-92E695F46BE3}" dt="2018-12-14T06:52:23.543" v="95" actId="27636"/>
        <pc:sldMkLst>
          <pc:docMk/>
          <pc:sldMk cId="786074978" sldId="256"/>
        </pc:sldMkLst>
        <pc:spChg chg="add del mod">
          <ac:chgData name="Aaron Hsu" userId="0cffdb1c3a2f95f6" providerId="LiveId" clId="{F8D7019B-48C2-4FA9-8CCC-92E695F46BE3}" dt="2018-12-14T06:41:12.377" v="10"/>
          <ac:spMkLst>
            <pc:docMk/>
            <pc:sldMk cId="786074978" sldId="256"/>
            <ac:spMk id="4" creationId="{EC24D770-EB0B-4E43-B037-C8E1DA712B52}"/>
          </ac:spMkLst>
        </pc:spChg>
        <pc:spChg chg="add del mod">
          <ac:chgData name="Aaron Hsu" userId="0cffdb1c3a2f95f6" providerId="LiveId" clId="{F8D7019B-48C2-4FA9-8CCC-92E695F46BE3}" dt="2018-12-14T06:41:12.377" v="10"/>
          <ac:spMkLst>
            <pc:docMk/>
            <pc:sldMk cId="786074978" sldId="256"/>
            <ac:spMk id="5" creationId="{A0892E8C-9939-427B-B54D-815CB18DA1C6}"/>
          </ac:spMkLst>
        </pc:spChg>
        <pc:spChg chg="add mod">
          <ac:chgData name="Aaron Hsu" userId="0cffdb1c3a2f95f6" providerId="LiveId" clId="{F8D7019B-48C2-4FA9-8CCC-92E695F46BE3}" dt="2018-12-14T06:52:23.543" v="95" actId="27636"/>
          <ac:spMkLst>
            <pc:docMk/>
            <pc:sldMk cId="786074978" sldId="256"/>
            <ac:spMk id="6" creationId="{09FC2D0D-945A-405B-A6A6-B58BED85E544}"/>
          </ac:spMkLst>
        </pc:spChg>
        <pc:spChg chg="add del mod">
          <ac:chgData name="Aaron Hsu" userId="0cffdb1c3a2f95f6" providerId="LiveId" clId="{F8D7019B-48C2-4FA9-8CCC-92E695F46BE3}" dt="2018-12-14T06:51:04.583" v="57"/>
          <ac:spMkLst>
            <pc:docMk/>
            <pc:sldMk cId="786074978" sldId="256"/>
            <ac:spMk id="7" creationId="{F19D73D6-CC13-4A4B-9B3A-80C35EA508FF}"/>
          </ac:spMkLst>
        </pc:spChg>
      </pc:sldChg>
      <pc:sldChg chg="modSp add">
        <pc:chgData name="Aaron Hsu" userId="0cffdb1c3a2f95f6" providerId="LiveId" clId="{F8D7019B-48C2-4FA9-8CCC-92E695F46BE3}" dt="2018-12-14T06:52:36.854" v="96" actId="404"/>
        <pc:sldMkLst>
          <pc:docMk/>
          <pc:sldMk cId="941608255" sldId="257"/>
        </pc:sldMkLst>
        <pc:spChg chg="mod">
          <ac:chgData name="Aaron Hsu" userId="0cffdb1c3a2f95f6" providerId="LiveId" clId="{F8D7019B-48C2-4FA9-8CCC-92E695F46BE3}" dt="2018-12-14T06:52:36.854" v="96" actId="404"/>
          <ac:spMkLst>
            <pc:docMk/>
            <pc:sldMk cId="941608255" sldId="257"/>
            <ac:spMk id="2" creationId="{FF98D52C-2688-49F7-90A8-AF4445A457E7}"/>
          </ac:spMkLst>
        </pc:spChg>
      </pc:sldChg>
      <pc:sldChg chg="modSp add ord">
        <pc:chgData name="Aaron Hsu" userId="0cffdb1c3a2f95f6" providerId="LiveId" clId="{F8D7019B-48C2-4FA9-8CCC-92E695F46BE3}" dt="2018-12-14T06:55:02.889" v="172"/>
        <pc:sldMkLst>
          <pc:docMk/>
          <pc:sldMk cId="4112647463" sldId="258"/>
        </pc:sldMkLst>
        <pc:spChg chg="mod">
          <ac:chgData name="Aaron Hsu" userId="0cffdb1c3a2f95f6" providerId="LiveId" clId="{F8D7019B-48C2-4FA9-8CCC-92E695F46BE3}" dt="2018-12-14T06:53:07.367" v="143" actId="404"/>
          <ac:spMkLst>
            <pc:docMk/>
            <pc:sldMk cId="4112647463" sldId="258"/>
            <ac:spMk id="2" creationId="{F5A751A0-4B7D-4174-8888-E686F75CD87F}"/>
          </ac:spMkLst>
        </pc:spChg>
      </pc:sldChg>
      <pc:sldChg chg="modSp add">
        <pc:chgData name="Aaron Hsu" userId="0cffdb1c3a2f95f6" providerId="LiveId" clId="{F8D7019B-48C2-4FA9-8CCC-92E695F46BE3}" dt="2018-12-14T06:54:09.836" v="159" actId="404"/>
        <pc:sldMkLst>
          <pc:docMk/>
          <pc:sldMk cId="2923860299" sldId="259"/>
        </pc:sldMkLst>
        <pc:spChg chg="mod">
          <ac:chgData name="Aaron Hsu" userId="0cffdb1c3a2f95f6" providerId="LiveId" clId="{F8D7019B-48C2-4FA9-8CCC-92E695F46BE3}" dt="2018-12-14T06:54:09.836" v="159" actId="404"/>
          <ac:spMkLst>
            <pc:docMk/>
            <pc:sldMk cId="2923860299" sldId="259"/>
            <ac:spMk id="2" creationId="{A6298C21-BC9F-4927-B334-3DBF38624FF8}"/>
          </ac:spMkLst>
        </pc:spChg>
      </pc:sldChg>
      <pc:sldChg chg="modSp add ord">
        <pc:chgData name="Aaron Hsu" userId="0cffdb1c3a2f95f6" providerId="LiveId" clId="{F8D7019B-48C2-4FA9-8CCC-92E695F46BE3}" dt="2018-12-14T06:55:17.859" v="173"/>
        <pc:sldMkLst>
          <pc:docMk/>
          <pc:sldMk cId="1061240259" sldId="260"/>
        </pc:sldMkLst>
        <pc:spChg chg="mod">
          <ac:chgData name="Aaron Hsu" userId="0cffdb1c3a2f95f6" providerId="LiveId" clId="{F8D7019B-48C2-4FA9-8CCC-92E695F46BE3}" dt="2018-12-14T06:54:27.180" v="163" actId="20577"/>
          <ac:spMkLst>
            <pc:docMk/>
            <pc:sldMk cId="1061240259" sldId="260"/>
            <ac:spMk id="2" creationId="{2BBAC772-265A-42CF-BC06-489AA181BF9C}"/>
          </ac:spMkLst>
        </pc:spChg>
      </pc:sldChg>
      <pc:sldChg chg="modSp add">
        <pc:chgData name="Aaron Hsu" userId="0cffdb1c3a2f95f6" providerId="LiveId" clId="{F8D7019B-48C2-4FA9-8CCC-92E695F46BE3}" dt="2018-12-14T06:54:42.281" v="171" actId="404"/>
        <pc:sldMkLst>
          <pc:docMk/>
          <pc:sldMk cId="72819457" sldId="261"/>
        </pc:sldMkLst>
        <pc:spChg chg="mod">
          <ac:chgData name="Aaron Hsu" userId="0cffdb1c3a2f95f6" providerId="LiveId" clId="{F8D7019B-48C2-4FA9-8CCC-92E695F46BE3}" dt="2018-12-14T06:54:42.281" v="171" actId="404"/>
          <ac:spMkLst>
            <pc:docMk/>
            <pc:sldMk cId="72819457" sldId="261"/>
            <ac:spMk id="2" creationId="{B80DB8A1-33AD-4A2B-811E-F2BE691484C0}"/>
          </ac:spMkLst>
        </pc:spChg>
      </pc:sldChg>
      <pc:sldChg chg="modSp add">
        <pc:chgData name="Aaron Hsu" userId="0cffdb1c3a2f95f6" providerId="LiveId" clId="{F8D7019B-48C2-4FA9-8CCC-92E695F46BE3}" dt="2018-12-14T06:55:49.340" v="179" actId="404"/>
        <pc:sldMkLst>
          <pc:docMk/>
          <pc:sldMk cId="2070906592" sldId="262"/>
        </pc:sldMkLst>
        <pc:spChg chg="mod">
          <ac:chgData name="Aaron Hsu" userId="0cffdb1c3a2f95f6" providerId="LiveId" clId="{F8D7019B-48C2-4FA9-8CCC-92E695F46BE3}" dt="2018-12-14T06:55:49.340" v="179" actId="404"/>
          <ac:spMkLst>
            <pc:docMk/>
            <pc:sldMk cId="2070906592" sldId="262"/>
            <ac:spMk id="2" creationId="{4110CB69-4CA9-4402-AAA0-82216EFF8F8A}"/>
          </ac:spMkLst>
        </pc:spChg>
      </pc:sldChg>
      <pc:sldChg chg="modSp add">
        <pc:chgData name="Aaron Hsu" userId="0cffdb1c3a2f95f6" providerId="LiveId" clId="{F8D7019B-48C2-4FA9-8CCC-92E695F46BE3}" dt="2018-12-14T06:56:14.997" v="185" actId="404"/>
        <pc:sldMkLst>
          <pc:docMk/>
          <pc:sldMk cId="93739439" sldId="263"/>
        </pc:sldMkLst>
        <pc:spChg chg="mod">
          <ac:chgData name="Aaron Hsu" userId="0cffdb1c3a2f95f6" providerId="LiveId" clId="{F8D7019B-48C2-4FA9-8CCC-92E695F46BE3}" dt="2018-12-14T06:56:14.997" v="185" actId="404"/>
          <ac:spMkLst>
            <pc:docMk/>
            <pc:sldMk cId="93739439" sldId="263"/>
            <ac:spMk id="2" creationId="{339A1E74-6AAC-47DC-9F4C-6E2DDC2BBF96}"/>
          </ac:spMkLst>
        </pc:spChg>
      </pc:sldChg>
      <pc:sldChg chg="modSp add">
        <pc:chgData name="Aaron Hsu" userId="0cffdb1c3a2f95f6" providerId="LiveId" clId="{F8D7019B-48C2-4FA9-8CCC-92E695F46BE3}" dt="2018-12-14T06:56:34.489" v="188" actId="20577"/>
        <pc:sldMkLst>
          <pc:docMk/>
          <pc:sldMk cId="4268084090" sldId="264"/>
        </pc:sldMkLst>
        <pc:spChg chg="mod">
          <ac:chgData name="Aaron Hsu" userId="0cffdb1c3a2f95f6" providerId="LiveId" clId="{F8D7019B-48C2-4FA9-8CCC-92E695F46BE3}" dt="2018-12-14T06:56:34.489" v="188" actId="20577"/>
          <ac:spMkLst>
            <pc:docMk/>
            <pc:sldMk cId="4268084090" sldId="264"/>
            <ac:spMk id="2" creationId="{1C186074-A3B4-4CC0-A1E5-0469486E9021}"/>
          </ac:spMkLst>
        </pc:spChg>
      </pc:sldChg>
      <pc:sldChg chg="modSp add">
        <pc:chgData name="Aaron Hsu" userId="0cffdb1c3a2f95f6" providerId="LiveId" clId="{F8D7019B-48C2-4FA9-8CCC-92E695F46BE3}" dt="2018-12-14T06:56:52.567" v="191" actId="20577"/>
        <pc:sldMkLst>
          <pc:docMk/>
          <pc:sldMk cId="671095026" sldId="265"/>
        </pc:sldMkLst>
        <pc:spChg chg="mod">
          <ac:chgData name="Aaron Hsu" userId="0cffdb1c3a2f95f6" providerId="LiveId" clId="{F8D7019B-48C2-4FA9-8CCC-92E695F46BE3}" dt="2018-12-14T06:56:52.567" v="191" actId="20577"/>
          <ac:spMkLst>
            <pc:docMk/>
            <pc:sldMk cId="671095026" sldId="265"/>
            <ac:spMk id="2" creationId="{4F8BADFD-ACA6-4FA5-99F9-EA665CEBBADF}"/>
          </ac:spMkLst>
        </pc:spChg>
      </pc:sldChg>
      <pc:sldChg chg="modSp add">
        <pc:chgData name="Aaron Hsu" userId="0cffdb1c3a2f95f6" providerId="LiveId" clId="{F8D7019B-48C2-4FA9-8CCC-92E695F46BE3}" dt="2018-12-14T06:57:06.928" v="208" actId="404"/>
        <pc:sldMkLst>
          <pc:docMk/>
          <pc:sldMk cId="3598535124" sldId="266"/>
        </pc:sldMkLst>
        <pc:spChg chg="mod">
          <ac:chgData name="Aaron Hsu" userId="0cffdb1c3a2f95f6" providerId="LiveId" clId="{F8D7019B-48C2-4FA9-8CCC-92E695F46BE3}" dt="2018-12-14T06:57:06.928" v="208" actId="404"/>
          <ac:spMkLst>
            <pc:docMk/>
            <pc:sldMk cId="3598535124" sldId="266"/>
            <ac:spMk id="2" creationId="{608EB56D-3A41-4483-AA4D-8667455F2E1C}"/>
          </ac:spMkLst>
        </pc:spChg>
      </pc:sldChg>
      <pc:sldChg chg="modSp add">
        <pc:chgData name="Aaron Hsu" userId="0cffdb1c3a2f95f6" providerId="LiveId" clId="{F8D7019B-48C2-4FA9-8CCC-92E695F46BE3}" dt="2018-12-14T06:57:33.628" v="233" actId="403"/>
        <pc:sldMkLst>
          <pc:docMk/>
          <pc:sldMk cId="3832830060" sldId="267"/>
        </pc:sldMkLst>
        <pc:spChg chg="mod">
          <ac:chgData name="Aaron Hsu" userId="0cffdb1c3a2f95f6" providerId="LiveId" clId="{F8D7019B-48C2-4FA9-8CCC-92E695F46BE3}" dt="2018-12-14T06:57:33.628" v="233" actId="403"/>
          <ac:spMkLst>
            <pc:docMk/>
            <pc:sldMk cId="3832830060" sldId="267"/>
            <ac:spMk id="2" creationId="{E0EB6054-734D-40D0-8038-EBC8F1491BC3}"/>
          </ac:spMkLst>
        </pc:spChg>
      </pc:sldChg>
      <pc:sldChg chg="modSp add">
        <pc:chgData name="Aaron Hsu" userId="0cffdb1c3a2f95f6" providerId="LiveId" clId="{F8D7019B-48C2-4FA9-8CCC-92E695F46BE3}" dt="2018-12-14T06:57:51.397" v="251" actId="404"/>
        <pc:sldMkLst>
          <pc:docMk/>
          <pc:sldMk cId="3580213296" sldId="268"/>
        </pc:sldMkLst>
        <pc:spChg chg="mod">
          <ac:chgData name="Aaron Hsu" userId="0cffdb1c3a2f95f6" providerId="LiveId" clId="{F8D7019B-48C2-4FA9-8CCC-92E695F46BE3}" dt="2018-12-14T06:57:51.397" v="251" actId="404"/>
          <ac:spMkLst>
            <pc:docMk/>
            <pc:sldMk cId="3580213296" sldId="268"/>
            <ac:spMk id="2" creationId="{A0816704-A042-4DCA-8260-C781ABEF2795}"/>
          </ac:spMkLst>
        </pc:spChg>
      </pc:sldChg>
      <pc:sldChg chg="modSp add">
        <pc:chgData name="Aaron Hsu" userId="0cffdb1c3a2f95f6" providerId="LiveId" clId="{F8D7019B-48C2-4FA9-8CCC-92E695F46BE3}" dt="2018-12-14T06:58:17.336" v="256" actId="20577"/>
        <pc:sldMkLst>
          <pc:docMk/>
          <pc:sldMk cId="1895293466" sldId="269"/>
        </pc:sldMkLst>
        <pc:spChg chg="mod">
          <ac:chgData name="Aaron Hsu" userId="0cffdb1c3a2f95f6" providerId="LiveId" clId="{F8D7019B-48C2-4FA9-8CCC-92E695F46BE3}" dt="2018-12-14T06:58:17.336" v="256" actId="20577"/>
          <ac:spMkLst>
            <pc:docMk/>
            <pc:sldMk cId="1895293466" sldId="269"/>
            <ac:spMk id="2" creationId="{330856C4-EC68-48D1-ADCB-1C32FF183F56}"/>
          </ac:spMkLst>
        </pc:spChg>
      </pc:sldChg>
      <pc:sldChg chg="modSp add">
        <pc:chgData name="Aaron Hsu" userId="0cffdb1c3a2f95f6" providerId="LiveId" clId="{F8D7019B-48C2-4FA9-8CCC-92E695F46BE3}" dt="2018-12-14T06:58:29.007" v="263" actId="20577"/>
        <pc:sldMkLst>
          <pc:docMk/>
          <pc:sldMk cId="2705891815" sldId="270"/>
        </pc:sldMkLst>
        <pc:spChg chg="mod">
          <ac:chgData name="Aaron Hsu" userId="0cffdb1c3a2f95f6" providerId="LiveId" clId="{F8D7019B-48C2-4FA9-8CCC-92E695F46BE3}" dt="2018-12-14T06:58:29.007" v="263" actId="20577"/>
          <ac:spMkLst>
            <pc:docMk/>
            <pc:sldMk cId="2705891815" sldId="270"/>
            <ac:spMk id="2" creationId="{2CD229E1-BF77-473E-BD62-6BCF65713A0B}"/>
          </ac:spMkLst>
        </pc:spChg>
      </pc:sldChg>
      <pc:sldChg chg="modSp add">
        <pc:chgData name="Aaron Hsu" userId="0cffdb1c3a2f95f6" providerId="LiveId" clId="{F8D7019B-48C2-4FA9-8CCC-92E695F46BE3}" dt="2018-12-14T06:58:44.343" v="291" actId="403"/>
        <pc:sldMkLst>
          <pc:docMk/>
          <pc:sldMk cId="71770868" sldId="271"/>
        </pc:sldMkLst>
        <pc:spChg chg="mod">
          <ac:chgData name="Aaron Hsu" userId="0cffdb1c3a2f95f6" providerId="LiveId" clId="{F8D7019B-48C2-4FA9-8CCC-92E695F46BE3}" dt="2018-12-14T06:58:44.343" v="291" actId="403"/>
          <ac:spMkLst>
            <pc:docMk/>
            <pc:sldMk cId="71770868" sldId="271"/>
            <ac:spMk id="2" creationId="{0B64F5E7-EF3B-44CD-A6E5-53BF33F8C22F}"/>
          </ac:spMkLst>
        </pc:spChg>
      </pc:sldChg>
      <pc:sldChg chg="modSp add">
        <pc:chgData name="Aaron Hsu" userId="0cffdb1c3a2f95f6" providerId="LiveId" clId="{F8D7019B-48C2-4FA9-8CCC-92E695F46BE3}" dt="2018-12-14T06:59:07.447" v="306" actId="404"/>
        <pc:sldMkLst>
          <pc:docMk/>
          <pc:sldMk cId="138509805" sldId="272"/>
        </pc:sldMkLst>
        <pc:spChg chg="mod">
          <ac:chgData name="Aaron Hsu" userId="0cffdb1c3a2f95f6" providerId="LiveId" clId="{F8D7019B-48C2-4FA9-8CCC-92E695F46BE3}" dt="2018-12-14T06:59:07.447" v="306" actId="404"/>
          <ac:spMkLst>
            <pc:docMk/>
            <pc:sldMk cId="138509805" sldId="272"/>
            <ac:spMk id="2" creationId="{B2EB778A-4E0F-426C-B0D3-312E3CE2BFD0}"/>
          </ac:spMkLst>
        </pc:spChg>
      </pc:sldChg>
      <pc:sldChg chg="modSp add ord">
        <pc:chgData name="Aaron Hsu" userId="0cffdb1c3a2f95f6" providerId="LiveId" clId="{F8D7019B-48C2-4FA9-8CCC-92E695F46BE3}" dt="2018-12-15T04:24:36.777" v="3509"/>
        <pc:sldMkLst>
          <pc:docMk/>
          <pc:sldMk cId="100729008" sldId="273"/>
        </pc:sldMkLst>
        <pc:spChg chg="mod">
          <ac:chgData name="Aaron Hsu" userId="0cffdb1c3a2f95f6" providerId="LiveId" clId="{F8D7019B-48C2-4FA9-8CCC-92E695F46BE3}" dt="2018-12-14T06:59:27.057" v="329" actId="27636"/>
          <ac:spMkLst>
            <pc:docMk/>
            <pc:sldMk cId="100729008" sldId="273"/>
            <ac:spMk id="2" creationId="{5A511B25-2624-40FB-A7E7-B0D2680683C8}"/>
          </ac:spMkLst>
        </pc:spChg>
      </pc:sldChg>
      <pc:sldChg chg="modSp add">
        <pc:chgData name="Aaron Hsu" userId="0cffdb1c3a2f95f6" providerId="LiveId" clId="{F8D7019B-48C2-4FA9-8CCC-92E695F46BE3}" dt="2018-12-14T07:00:07.858" v="342" actId="27636"/>
        <pc:sldMkLst>
          <pc:docMk/>
          <pc:sldMk cId="3471862476" sldId="274"/>
        </pc:sldMkLst>
        <pc:spChg chg="mod">
          <ac:chgData name="Aaron Hsu" userId="0cffdb1c3a2f95f6" providerId="LiveId" clId="{F8D7019B-48C2-4FA9-8CCC-92E695F46BE3}" dt="2018-12-14T07:00:07.858" v="342" actId="27636"/>
          <ac:spMkLst>
            <pc:docMk/>
            <pc:sldMk cId="3471862476" sldId="274"/>
            <ac:spMk id="2" creationId="{3578544D-6EEC-4D42-B46C-1C02BE9EE2AD}"/>
          </ac:spMkLst>
        </pc:spChg>
      </pc:sldChg>
      <pc:sldChg chg="modSp add">
        <pc:chgData name="Aaron Hsu" userId="0cffdb1c3a2f95f6" providerId="LiveId" clId="{F8D7019B-48C2-4FA9-8CCC-92E695F46BE3}" dt="2018-12-14T07:00:22.501" v="358" actId="404"/>
        <pc:sldMkLst>
          <pc:docMk/>
          <pc:sldMk cId="722130321" sldId="275"/>
        </pc:sldMkLst>
        <pc:spChg chg="mod">
          <ac:chgData name="Aaron Hsu" userId="0cffdb1c3a2f95f6" providerId="LiveId" clId="{F8D7019B-48C2-4FA9-8CCC-92E695F46BE3}" dt="2018-12-14T07:00:22.501" v="358" actId="404"/>
          <ac:spMkLst>
            <pc:docMk/>
            <pc:sldMk cId="722130321" sldId="275"/>
            <ac:spMk id="2" creationId="{955D4E45-BA1E-4229-993D-E6DBF9FEF925}"/>
          </ac:spMkLst>
        </pc:spChg>
      </pc:sldChg>
      <pc:sldChg chg="modSp add">
        <pc:chgData name="Aaron Hsu" userId="0cffdb1c3a2f95f6" providerId="LiveId" clId="{F8D7019B-48C2-4FA9-8CCC-92E695F46BE3}" dt="2018-12-14T07:00:58.920" v="389" actId="27636"/>
        <pc:sldMkLst>
          <pc:docMk/>
          <pc:sldMk cId="1752032864" sldId="276"/>
        </pc:sldMkLst>
        <pc:spChg chg="mod">
          <ac:chgData name="Aaron Hsu" userId="0cffdb1c3a2f95f6" providerId="LiveId" clId="{F8D7019B-48C2-4FA9-8CCC-92E695F46BE3}" dt="2018-12-14T07:00:58.920" v="389" actId="27636"/>
          <ac:spMkLst>
            <pc:docMk/>
            <pc:sldMk cId="1752032864" sldId="276"/>
            <ac:spMk id="2" creationId="{2F5BA448-86FB-4919-84E2-F6803D5A2370}"/>
          </ac:spMkLst>
        </pc:spChg>
      </pc:sldChg>
      <pc:sldChg chg="modSp add">
        <pc:chgData name="Aaron Hsu" userId="0cffdb1c3a2f95f6" providerId="LiveId" clId="{F8D7019B-48C2-4FA9-8CCC-92E695F46BE3}" dt="2018-12-14T07:01:15.865" v="403" actId="27636"/>
        <pc:sldMkLst>
          <pc:docMk/>
          <pc:sldMk cId="2908488369" sldId="277"/>
        </pc:sldMkLst>
        <pc:spChg chg="mod">
          <ac:chgData name="Aaron Hsu" userId="0cffdb1c3a2f95f6" providerId="LiveId" clId="{F8D7019B-48C2-4FA9-8CCC-92E695F46BE3}" dt="2018-12-14T07:01:15.865" v="403" actId="27636"/>
          <ac:spMkLst>
            <pc:docMk/>
            <pc:sldMk cId="2908488369" sldId="277"/>
            <ac:spMk id="2" creationId="{05248742-8BE5-4100-80D1-5E5CC3E906A8}"/>
          </ac:spMkLst>
        </pc:spChg>
      </pc:sldChg>
      <pc:sldChg chg="modSp add">
        <pc:chgData name="Aaron Hsu" userId="0cffdb1c3a2f95f6" providerId="LiveId" clId="{F8D7019B-48C2-4FA9-8CCC-92E695F46BE3}" dt="2018-12-14T07:01:25.329" v="409" actId="20577"/>
        <pc:sldMkLst>
          <pc:docMk/>
          <pc:sldMk cId="1677160436" sldId="278"/>
        </pc:sldMkLst>
        <pc:spChg chg="mod">
          <ac:chgData name="Aaron Hsu" userId="0cffdb1c3a2f95f6" providerId="LiveId" clId="{F8D7019B-48C2-4FA9-8CCC-92E695F46BE3}" dt="2018-12-14T07:01:25.329" v="409" actId="20577"/>
          <ac:spMkLst>
            <pc:docMk/>
            <pc:sldMk cId="1677160436" sldId="278"/>
            <ac:spMk id="2" creationId="{16ACAC28-1DDE-446D-AFDE-ACF4817439FF}"/>
          </ac:spMkLst>
        </pc:spChg>
      </pc:sldChg>
      <pc:sldChg chg="modSp add">
        <pc:chgData name="Aaron Hsu" userId="0cffdb1c3a2f95f6" providerId="LiveId" clId="{F8D7019B-48C2-4FA9-8CCC-92E695F46BE3}" dt="2018-12-14T07:01:38.870" v="415" actId="20577"/>
        <pc:sldMkLst>
          <pc:docMk/>
          <pc:sldMk cId="1709272214" sldId="279"/>
        </pc:sldMkLst>
        <pc:spChg chg="mod">
          <ac:chgData name="Aaron Hsu" userId="0cffdb1c3a2f95f6" providerId="LiveId" clId="{F8D7019B-48C2-4FA9-8CCC-92E695F46BE3}" dt="2018-12-14T07:01:38.870" v="415" actId="20577"/>
          <ac:spMkLst>
            <pc:docMk/>
            <pc:sldMk cId="1709272214" sldId="279"/>
            <ac:spMk id="2" creationId="{69C42D21-5E18-41F0-8FB1-6958984AB7BA}"/>
          </ac:spMkLst>
        </pc:spChg>
      </pc:sldChg>
      <pc:sldChg chg="modSp add">
        <pc:chgData name="Aaron Hsu" userId="0cffdb1c3a2f95f6" providerId="LiveId" clId="{F8D7019B-48C2-4FA9-8CCC-92E695F46BE3}" dt="2018-12-14T07:01:51.352" v="433" actId="404"/>
        <pc:sldMkLst>
          <pc:docMk/>
          <pc:sldMk cId="1438846337" sldId="280"/>
        </pc:sldMkLst>
        <pc:spChg chg="mod">
          <ac:chgData name="Aaron Hsu" userId="0cffdb1c3a2f95f6" providerId="LiveId" clId="{F8D7019B-48C2-4FA9-8CCC-92E695F46BE3}" dt="2018-12-14T07:01:51.352" v="433" actId="404"/>
          <ac:spMkLst>
            <pc:docMk/>
            <pc:sldMk cId="1438846337" sldId="280"/>
            <ac:spMk id="2" creationId="{DBE565F0-B101-4406-8748-B38DF472C465}"/>
          </ac:spMkLst>
        </pc:spChg>
      </pc:sldChg>
      <pc:sldChg chg="modSp add">
        <pc:chgData name="Aaron Hsu" userId="0cffdb1c3a2f95f6" providerId="LiveId" clId="{F8D7019B-48C2-4FA9-8CCC-92E695F46BE3}" dt="2018-12-14T07:02:12.686" v="457" actId="404"/>
        <pc:sldMkLst>
          <pc:docMk/>
          <pc:sldMk cId="169639434" sldId="281"/>
        </pc:sldMkLst>
        <pc:spChg chg="mod">
          <ac:chgData name="Aaron Hsu" userId="0cffdb1c3a2f95f6" providerId="LiveId" clId="{F8D7019B-48C2-4FA9-8CCC-92E695F46BE3}" dt="2018-12-14T07:02:12.686" v="457" actId="404"/>
          <ac:spMkLst>
            <pc:docMk/>
            <pc:sldMk cId="169639434" sldId="281"/>
            <ac:spMk id="2" creationId="{AFF9D937-44F9-4792-BA46-ED5438A2E0BF}"/>
          </ac:spMkLst>
        </pc:spChg>
      </pc:sldChg>
      <pc:sldChg chg="modSp add">
        <pc:chgData name="Aaron Hsu" userId="0cffdb1c3a2f95f6" providerId="LiveId" clId="{F8D7019B-48C2-4FA9-8CCC-92E695F46BE3}" dt="2018-12-14T07:02:26.204" v="462" actId="20577"/>
        <pc:sldMkLst>
          <pc:docMk/>
          <pc:sldMk cId="4060279269" sldId="282"/>
        </pc:sldMkLst>
        <pc:spChg chg="mod">
          <ac:chgData name="Aaron Hsu" userId="0cffdb1c3a2f95f6" providerId="LiveId" clId="{F8D7019B-48C2-4FA9-8CCC-92E695F46BE3}" dt="2018-12-14T07:02:26.204" v="462" actId="20577"/>
          <ac:spMkLst>
            <pc:docMk/>
            <pc:sldMk cId="4060279269" sldId="282"/>
            <ac:spMk id="2" creationId="{069A43C2-F5B4-40EB-A95B-073E1A4490D1}"/>
          </ac:spMkLst>
        </pc:spChg>
      </pc:sldChg>
      <pc:sldChg chg="modSp add">
        <pc:chgData name="Aaron Hsu" userId="0cffdb1c3a2f95f6" providerId="LiveId" clId="{F8D7019B-48C2-4FA9-8CCC-92E695F46BE3}" dt="2018-12-14T07:02:36.277" v="483" actId="404"/>
        <pc:sldMkLst>
          <pc:docMk/>
          <pc:sldMk cId="1202447481" sldId="283"/>
        </pc:sldMkLst>
        <pc:spChg chg="mod">
          <ac:chgData name="Aaron Hsu" userId="0cffdb1c3a2f95f6" providerId="LiveId" clId="{F8D7019B-48C2-4FA9-8CCC-92E695F46BE3}" dt="2018-12-14T07:02:36.277" v="483" actId="404"/>
          <ac:spMkLst>
            <pc:docMk/>
            <pc:sldMk cId="1202447481" sldId="283"/>
            <ac:spMk id="2" creationId="{60F07693-4D15-4646-8EA5-8E97A46D4DCA}"/>
          </ac:spMkLst>
        </pc:spChg>
      </pc:sldChg>
      <pc:sldChg chg="modSp add">
        <pc:chgData name="Aaron Hsu" userId="0cffdb1c3a2f95f6" providerId="LiveId" clId="{F8D7019B-48C2-4FA9-8CCC-92E695F46BE3}" dt="2018-12-14T07:03:00.037" v="493" actId="20577"/>
        <pc:sldMkLst>
          <pc:docMk/>
          <pc:sldMk cId="2124954023" sldId="284"/>
        </pc:sldMkLst>
        <pc:spChg chg="mod">
          <ac:chgData name="Aaron Hsu" userId="0cffdb1c3a2f95f6" providerId="LiveId" clId="{F8D7019B-48C2-4FA9-8CCC-92E695F46BE3}" dt="2018-12-14T07:03:00.037" v="493" actId="20577"/>
          <ac:spMkLst>
            <pc:docMk/>
            <pc:sldMk cId="2124954023" sldId="284"/>
            <ac:spMk id="2" creationId="{9CC196F3-58EE-4E98-BEC2-E74DBCF7467A}"/>
          </ac:spMkLst>
        </pc:spChg>
      </pc:sldChg>
      <pc:sldChg chg="modSp add">
        <pc:chgData name="Aaron Hsu" userId="0cffdb1c3a2f95f6" providerId="LiveId" clId="{F8D7019B-48C2-4FA9-8CCC-92E695F46BE3}" dt="2018-12-14T07:03:10.992" v="519" actId="27636"/>
        <pc:sldMkLst>
          <pc:docMk/>
          <pc:sldMk cId="2935978435" sldId="285"/>
        </pc:sldMkLst>
        <pc:spChg chg="mod">
          <ac:chgData name="Aaron Hsu" userId="0cffdb1c3a2f95f6" providerId="LiveId" clId="{F8D7019B-48C2-4FA9-8CCC-92E695F46BE3}" dt="2018-12-14T07:03:10.992" v="519" actId="27636"/>
          <ac:spMkLst>
            <pc:docMk/>
            <pc:sldMk cId="2935978435" sldId="285"/>
            <ac:spMk id="2" creationId="{550C0AFF-C8A6-4106-A26F-3505BE2F2B08}"/>
          </ac:spMkLst>
        </pc:spChg>
      </pc:sldChg>
      <pc:sldChg chg="modSp add">
        <pc:chgData name="Aaron Hsu" userId="0cffdb1c3a2f95f6" providerId="LiveId" clId="{F8D7019B-48C2-4FA9-8CCC-92E695F46BE3}" dt="2018-12-14T07:03:29.056" v="531" actId="27636"/>
        <pc:sldMkLst>
          <pc:docMk/>
          <pc:sldMk cId="2768793179" sldId="286"/>
        </pc:sldMkLst>
        <pc:spChg chg="mod">
          <ac:chgData name="Aaron Hsu" userId="0cffdb1c3a2f95f6" providerId="LiveId" clId="{F8D7019B-48C2-4FA9-8CCC-92E695F46BE3}" dt="2018-12-14T07:03:29.056" v="531" actId="27636"/>
          <ac:spMkLst>
            <pc:docMk/>
            <pc:sldMk cId="2768793179" sldId="286"/>
            <ac:spMk id="2" creationId="{DF5A08EA-0908-4188-91C0-CF4A18EBCD73}"/>
          </ac:spMkLst>
        </pc:spChg>
      </pc:sldChg>
      <pc:sldChg chg="modSp add">
        <pc:chgData name="Aaron Hsu" userId="0cffdb1c3a2f95f6" providerId="LiveId" clId="{F8D7019B-48C2-4FA9-8CCC-92E695F46BE3}" dt="2018-12-14T07:04:42.812" v="556" actId="27636"/>
        <pc:sldMkLst>
          <pc:docMk/>
          <pc:sldMk cId="4083369539" sldId="287"/>
        </pc:sldMkLst>
        <pc:spChg chg="mod">
          <ac:chgData name="Aaron Hsu" userId="0cffdb1c3a2f95f6" providerId="LiveId" clId="{F8D7019B-48C2-4FA9-8CCC-92E695F46BE3}" dt="2018-12-14T07:04:42.812" v="556" actId="27636"/>
          <ac:spMkLst>
            <pc:docMk/>
            <pc:sldMk cId="4083369539" sldId="287"/>
            <ac:spMk id="2" creationId="{C5F5911C-5DE3-48E4-A88F-0FE3378928B6}"/>
          </ac:spMkLst>
        </pc:spChg>
      </pc:sldChg>
      <pc:sldChg chg="modSp add">
        <pc:chgData name="Aaron Hsu" userId="0cffdb1c3a2f95f6" providerId="LiveId" clId="{F8D7019B-48C2-4FA9-8CCC-92E695F46BE3}" dt="2018-12-14T07:04:58.944" v="579" actId="404"/>
        <pc:sldMkLst>
          <pc:docMk/>
          <pc:sldMk cId="2465382692" sldId="288"/>
        </pc:sldMkLst>
        <pc:spChg chg="mod">
          <ac:chgData name="Aaron Hsu" userId="0cffdb1c3a2f95f6" providerId="LiveId" clId="{F8D7019B-48C2-4FA9-8CCC-92E695F46BE3}" dt="2018-12-14T07:04:58.944" v="579" actId="404"/>
          <ac:spMkLst>
            <pc:docMk/>
            <pc:sldMk cId="2465382692" sldId="288"/>
            <ac:spMk id="2" creationId="{4ABB8A23-5441-4413-81BB-0701D81E05A3}"/>
          </ac:spMkLst>
        </pc:spChg>
      </pc:sldChg>
      <pc:sldChg chg="modSp add">
        <pc:chgData name="Aaron Hsu" userId="0cffdb1c3a2f95f6" providerId="LiveId" clId="{F8D7019B-48C2-4FA9-8CCC-92E695F46BE3}" dt="2018-12-14T07:05:26.553" v="587" actId="404"/>
        <pc:sldMkLst>
          <pc:docMk/>
          <pc:sldMk cId="1128408956" sldId="289"/>
        </pc:sldMkLst>
        <pc:spChg chg="mod">
          <ac:chgData name="Aaron Hsu" userId="0cffdb1c3a2f95f6" providerId="LiveId" clId="{F8D7019B-48C2-4FA9-8CCC-92E695F46BE3}" dt="2018-12-14T07:05:26.553" v="587" actId="404"/>
          <ac:spMkLst>
            <pc:docMk/>
            <pc:sldMk cId="1128408956" sldId="289"/>
            <ac:spMk id="2" creationId="{908A8634-397A-4317-92FE-495546562E6E}"/>
          </ac:spMkLst>
        </pc:spChg>
      </pc:sldChg>
      <pc:sldChg chg="modSp add">
        <pc:chgData name="Aaron Hsu" userId="0cffdb1c3a2f95f6" providerId="LiveId" clId="{F8D7019B-48C2-4FA9-8CCC-92E695F46BE3}" dt="2018-12-14T07:06:33.818" v="640" actId="27636"/>
        <pc:sldMkLst>
          <pc:docMk/>
          <pc:sldMk cId="1596428812" sldId="290"/>
        </pc:sldMkLst>
        <pc:spChg chg="mod">
          <ac:chgData name="Aaron Hsu" userId="0cffdb1c3a2f95f6" providerId="LiveId" clId="{F8D7019B-48C2-4FA9-8CCC-92E695F46BE3}" dt="2018-12-14T07:06:33.818" v="640" actId="27636"/>
          <ac:spMkLst>
            <pc:docMk/>
            <pc:sldMk cId="1596428812" sldId="290"/>
            <ac:spMk id="2" creationId="{9EA24C40-D893-4BAB-A6A1-D31500216C3F}"/>
          </ac:spMkLst>
        </pc:spChg>
      </pc:sldChg>
      <pc:sldChg chg="modSp add">
        <pc:chgData name="Aaron Hsu" userId="0cffdb1c3a2f95f6" providerId="LiveId" clId="{F8D7019B-48C2-4FA9-8CCC-92E695F46BE3}" dt="2018-12-14T08:09:28.446" v="671" actId="20577"/>
        <pc:sldMkLst>
          <pc:docMk/>
          <pc:sldMk cId="1840219900" sldId="291"/>
        </pc:sldMkLst>
        <pc:spChg chg="mod">
          <ac:chgData name="Aaron Hsu" userId="0cffdb1c3a2f95f6" providerId="LiveId" clId="{F8D7019B-48C2-4FA9-8CCC-92E695F46BE3}" dt="2018-12-14T08:09:28.446" v="671" actId="20577"/>
          <ac:spMkLst>
            <pc:docMk/>
            <pc:sldMk cId="1840219900" sldId="291"/>
            <ac:spMk id="2" creationId="{DD1E968C-7711-4D99-BA57-ABE5BF0CDB2F}"/>
          </ac:spMkLst>
        </pc:spChg>
      </pc:sldChg>
      <pc:sldChg chg="modSp add">
        <pc:chgData name="Aaron Hsu" userId="0cffdb1c3a2f95f6" providerId="LiveId" clId="{F8D7019B-48C2-4FA9-8CCC-92E695F46BE3}" dt="2018-12-14T08:10:33.235" v="692" actId="20577"/>
        <pc:sldMkLst>
          <pc:docMk/>
          <pc:sldMk cId="1760076618" sldId="292"/>
        </pc:sldMkLst>
        <pc:spChg chg="mod">
          <ac:chgData name="Aaron Hsu" userId="0cffdb1c3a2f95f6" providerId="LiveId" clId="{F8D7019B-48C2-4FA9-8CCC-92E695F46BE3}" dt="2018-12-14T08:10:33.235" v="692" actId="20577"/>
          <ac:spMkLst>
            <pc:docMk/>
            <pc:sldMk cId="1760076618" sldId="292"/>
            <ac:spMk id="2" creationId="{78CF24E8-6E9A-4820-B1F7-CE10B4C9B99B}"/>
          </ac:spMkLst>
        </pc:spChg>
      </pc:sldChg>
      <pc:sldChg chg="modSp add">
        <pc:chgData name="Aaron Hsu" userId="0cffdb1c3a2f95f6" providerId="LiveId" clId="{F8D7019B-48C2-4FA9-8CCC-92E695F46BE3}" dt="2018-12-14T08:11:04.847" v="710" actId="27636"/>
        <pc:sldMkLst>
          <pc:docMk/>
          <pc:sldMk cId="332433371" sldId="293"/>
        </pc:sldMkLst>
        <pc:spChg chg="mod">
          <ac:chgData name="Aaron Hsu" userId="0cffdb1c3a2f95f6" providerId="LiveId" clId="{F8D7019B-48C2-4FA9-8CCC-92E695F46BE3}" dt="2018-12-14T08:11:04.847" v="710" actId="27636"/>
          <ac:spMkLst>
            <pc:docMk/>
            <pc:sldMk cId="332433371" sldId="293"/>
            <ac:spMk id="2" creationId="{92587DB9-3066-459D-8940-E8F541CC31DB}"/>
          </ac:spMkLst>
        </pc:spChg>
      </pc:sldChg>
      <pc:sldChg chg="modSp add">
        <pc:chgData name="Aaron Hsu" userId="0cffdb1c3a2f95f6" providerId="LiveId" clId="{F8D7019B-48C2-4FA9-8CCC-92E695F46BE3}" dt="2018-12-14T08:11:17.369" v="716" actId="20577"/>
        <pc:sldMkLst>
          <pc:docMk/>
          <pc:sldMk cId="2254036442" sldId="294"/>
        </pc:sldMkLst>
        <pc:spChg chg="mod">
          <ac:chgData name="Aaron Hsu" userId="0cffdb1c3a2f95f6" providerId="LiveId" clId="{F8D7019B-48C2-4FA9-8CCC-92E695F46BE3}" dt="2018-12-14T08:11:17.369" v="716" actId="20577"/>
          <ac:spMkLst>
            <pc:docMk/>
            <pc:sldMk cId="2254036442" sldId="294"/>
            <ac:spMk id="2" creationId="{98F55680-0111-41F8-A0AB-B96CE50BEC9F}"/>
          </ac:spMkLst>
        </pc:spChg>
      </pc:sldChg>
      <pc:sldChg chg="modSp add">
        <pc:chgData name="Aaron Hsu" userId="0cffdb1c3a2f95f6" providerId="LiveId" clId="{F8D7019B-48C2-4FA9-8CCC-92E695F46BE3}" dt="2018-12-14T08:11:30.144" v="735" actId="404"/>
        <pc:sldMkLst>
          <pc:docMk/>
          <pc:sldMk cId="4090070051" sldId="295"/>
        </pc:sldMkLst>
        <pc:spChg chg="mod">
          <ac:chgData name="Aaron Hsu" userId="0cffdb1c3a2f95f6" providerId="LiveId" clId="{F8D7019B-48C2-4FA9-8CCC-92E695F46BE3}" dt="2018-12-14T08:11:30.144" v="735" actId="404"/>
          <ac:spMkLst>
            <pc:docMk/>
            <pc:sldMk cId="4090070051" sldId="295"/>
            <ac:spMk id="2" creationId="{8DBB0C42-FDB0-4258-AB97-DCCFD3925E61}"/>
          </ac:spMkLst>
        </pc:spChg>
      </pc:sldChg>
      <pc:sldChg chg="modSp add">
        <pc:chgData name="Aaron Hsu" userId="0cffdb1c3a2f95f6" providerId="LiveId" clId="{F8D7019B-48C2-4FA9-8CCC-92E695F46BE3}" dt="2018-12-14T08:12:32.146" v="810" actId="20577"/>
        <pc:sldMkLst>
          <pc:docMk/>
          <pc:sldMk cId="361353645" sldId="296"/>
        </pc:sldMkLst>
        <pc:spChg chg="mod">
          <ac:chgData name="Aaron Hsu" userId="0cffdb1c3a2f95f6" providerId="LiveId" clId="{F8D7019B-48C2-4FA9-8CCC-92E695F46BE3}" dt="2018-12-14T08:12:32.146" v="810" actId="20577"/>
          <ac:spMkLst>
            <pc:docMk/>
            <pc:sldMk cId="361353645" sldId="296"/>
            <ac:spMk id="2" creationId="{7440DA90-CF50-4A56-8033-26758ABE2B5B}"/>
          </ac:spMkLst>
        </pc:spChg>
      </pc:sldChg>
      <pc:sldChg chg="modSp add">
        <pc:chgData name="Aaron Hsu" userId="0cffdb1c3a2f95f6" providerId="LiveId" clId="{F8D7019B-48C2-4FA9-8CCC-92E695F46BE3}" dt="2018-12-14T08:12:42.902" v="815" actId="20577"/>
        <pc:sldMkLst>
          <pc:docMk/>
          <pc:sldMk cId="2209109177" sldId="297"/>
        </pc:sldMkLst>
        <pc:spChg chg="mod">
          <ac:chgData name="Aaron Hsu" userId="0cffdb1c3a2f95f6" providerId="LiveId" clId="{F8D7019B-48C2-4FA9-8CCC-92E695F46BE3}" dt="2018-12-14T08:12:42.902" v="815" actId="20577"/>
          <ac:spMkLst>
            <pc:docMk/>
            <pc:sldMk cId="2209109177" sldId="297"/>
            <ac:spMk id="2" creationId="{087454BD-BB5F-43F4-ADA2-2F2A90976D08}"/>
          </ac:spMkLst>
        </pc:spChg>
      </pc:sldChg>
      <pc:sldChg chg="modSp add">
        <pc:chgData name="Aaron Hsu" userId="0cffdb1c3a2f95f6" providerId="LiveId" clId="{F8D7019B-48C2-4FA9-8CCC-92E695F46BE3}" dt="2018-12-14T08:13:01.875" v="837" actId="403"/>
        <pc:sldMkLst>
          <pc:docMk/>
          <pc:sldMk cId="927419510" sldId="298"/>
        </pc:sldMkLst>
        <pc:spChg chg="mod">
          <ac:chgData name="Aaron Hsu" userId="0cffdb1c3a2f95f6" providerId="LiveId" clId="{F8D7019B-48C2-4FA9-8CCC-92E695F46BE3}" dt="2018-12-14T08:13:01.875" v="837" actId="403"/>
          <ac:spMkLst>
            <pc:docMk/>
            <pc:sldMk cId="927419510" sldId="298"/>
            <ac:spMk id="2" creationId="{7E887547-3478-47D5-8A14-1BE5EEF3A36B}"/>
          </ac:spMkLst>
        </pc:spChg>
      </pc:sldChg>
      <pc:sldChg chg="modSp add">
        <pc:chgData name="Aaron Hsu" userId="0cffdb1c3a2f95f6" providerId="LiveId" clId="{F8D7019B-48C2-4FA9-8CCC-92E695F46BE3}" dt="2018-12-14T08:13:15.664" v="874" actId="20577"/>
        <pc:sldMkLst>
          <pc:docMk/>
          <pc:sldMk cId="2820831284" sldId="299"/>
        </pc:sldMkLst>
        <pc:spChg chg="mod">
          <ac:chgData name="Aaron Hsu" userId="0cffdb1c3a2f95f6" providerId="LiveId" clId="{F8D7019B-48C2-4FA9-8CCC-92E695F46BE3}" dt="2018-12-14T08:13:15.664" v="874" actId="20577"/>
          <ac:spMkLst>
            <pc:docMk/>
            <pc:sldMk cId="2820831284" sldId="299"/>
            <ac:spMk id="2" creationId="{E8264D8E-B4A6-47D2-8121-45017AE7B6E9}"/>
          </ac:spMkLst>
        </pc:spChg>
      </pc:sldChg>
      <pc:sldChg chg="modSp add">
        <pc:chgData name="Aaron Hsu" userId="0cffdb1c3a2f95f6" providerId="LiveId" clId="{F8D7019B-48C2-4FA9-8CCC-92E695F46BE3}" dt="2018-12-14T08:13:41.655" v="894" actId="404"/>
        <pc:sldMkLst>
          <pc:docMk/>
          <pc:sldMk cId="1624637377" sldId="300"/>
        </pc:sldMkLst>
        <pc:spChg chg="mod">
          <ac:chgData name="Aaron Hsu" userId="0cffdb1c3a2f95f6" providerId="LiveId" clId="{F8D7019B-48C2-4FA9-8CCC-92E695F46BE3}" dt="2018-12-14T08:13:41.655" v="894" actId="404"/>
          <ac:spMkLst>
            <pc:docMk/>
            <pc:sldMk cId="1624637377" sldId="300"/>
            <ac:spMk id="2" creationId="{43820F7F-99B3-481A-83A9-7A3DBACAE3DD}"/>
          </ac:spMkLst>
        </pc:spChg>
      </pc:sldChg>
      <pc:sldChg chg="modSp add">
        <pc:chgData name="Aaron Hsu" userId="0cffdb1c3a2f95f6" providerId="LiveId" clId="{F8D7019B-48C2-4FA9-8CCC-92E695F46BE3}" dt="2018-12-14T08:13:52.993" v="919" actId="27636"/>
        <pc:sldMkLst>
          <pc:docMk/>
          <pc:sldMk cId="2272217580" sldId="301"/>
        </pc:sldMkLst>
        <pc:spChg chg="mod">
          <ac:chgData name="Aaron Hsu" userId="0cffdb1c3a2f95f6" providerId="LiveId" clId="{F8D7019B-48C2-4FA9-8CCC-92E695F46BE3}" dt="2018-12-14T08:13:52.993" v="919" actId="27636"/>
          <ac:spMkLst>
            <pc:docMk/>
            <pc:sldMk cId="2272217580" sldId="301"/>
            <ac:spMk id="2" creationId="{01C05318-F481-4AAE-B24D-82E2BE38A128}"/>
          </ac:spMkLst>
        </pc:spChg>
      </pc:sldChg>
      <pc:sldChg chg="modSp add">
        <pc:chgData name="Aaron Hsu" userId="0cffdb1c3a2f95f6" providerId="LiveId" clId="{F8D7019B-48C2-4FA9-8CCC-92E695F46BE3}" dt="2018-12-14T08:14:02.841" v="923" actId="20577"/>
        <pc:sldMkLst>
          <pc:docMk/>
          <pc:sldMk cId="4181750431" sldId="302"/>
        </pc:sldMkLst>
        <pc:spChg chg="mod">
          <ac:chgData name="Aaron Hsu" userId="0cffdb1c3a2f95f6" providerId="LiveId" clId="{F8D7019B-48C2-4FA9-8CCC-92E695F46BE3}" dt="2018-12-14T08:14:02.841" v="923" actId="20577"/>
          <ac:spMkLst>
            <pc:docMk/>
            <pc:sldMk cId="4181750431" sldId="302"/>
            <ac:spMk id="2" creationId="{05FC3050-5902-4BBF-B16F-5591B8F48E28}"/>
          </ac:spMkLst>
        </pc:spChg>
      </pc:sldChg>
      <pc:sldChg chg="modSp add">
        <pc:chgData name="Aaron Hsu" userId="0cffdb1c3a2f95f6" providerId="LiveId" clId="{F8D7019B-48C2-4FA9-8CCC-92E695F46BE3}" dt="2018-12-15T05:17:17.936" v="3510"/>
        <pc:sldMkLst>
          <pc:docMk/>
          <pc:sldMk cId="3246947632" sldId="303"/>
        </pc:sldMkLst>
        <pc:spChg chg="mod">
          <ac:chgData name="Aaron Hsu" userId="0cffdb1c3a2f95f6" providerId="LiveId" clId="{F8D7019B-48C2-4FA9-8CCC-92E695F46BE3}" dt="2018-12-15T05:17:17.936" v="3510"/>
          <ac:spMkLst>
            <pc:docMk/>
            <pc:sldMk cId="3246947632" sldId="303"/>
            <ac:spMk id="2" creationId="{75AEEF45-1EE0-467E-A382-B6A223ACC975}"/>
          </ac:spMkLst>
        </pc:spChg>
      </pc:sldChg>
      <pc:sldChg chg="modSp add">
        <pc:chgData name="Aaron Hsu" userId="0cffdb1c3a2f95f6" providerId="LiveId" clId="{F8D7019B-48C2-4FA9-8CCC-92E695F46BE3}" dt="2018-12-14T08:14:52.130" v="949" actId="404"/>
        <pc:sldMkLst>
          <pc:docMk/>
          <pc:sldMk cId="2244833410" sldId="304"/>
        </pc:sldMkLst>
        <pc:spChg chg="mod">
          <ac:chgData name="Aaron Hsu" userId="0cffdb1c3a2f95f6" providerId="LiveId" clId="{F8D7019B-48C2-4FA9-8CCC-92E695F46BE3}" dt="2018-12-14T08:14:52.130" v="949" actId="404"/>
          <ac:spMkLst>
            <pc:docMk/>
            <pc:sldMk cId="2244833410" sldId="304"/>
            <ac:spMk id="2" creationId="{27231D85-4001-41AF-8477-557270B3BB66}"/>
          </ac:spMkLst>
        </pc:spChg>
      </pc:sldChg>
      <pc:sldChg chg="modSp add">
        <pc:chgData name="Aaron Hsu" userId="0cffdb1c3a2f95f6" providerId="LiveId" clId="{F8D7019B-48C2-4FA9-8CCC-92E695F46BE3}" dt="2018-12-14T08:15:05.099" v="970" actId="404"/>
        <pc:sldMkLst>
          <pc:docMk/>
          <pc:sldMk cId="1013531526" sldId="305"/>
        </pc:sldMkLst>
        <pc:spChg chg="mod">
          <ac:chgData name="Aaron Hsu" userId="0cffdb1c3a2f95f6" providerId="LiveId" clId="{F8D7019B-48C2-4FA9-8CCC-92E695F46BE3}" dt="2018-12-14T08:15:05.099" v="970" actId="404"/>
          <ac:spMkLst>
            <pc:docMk/>
            <pc:sldMk cId="1013531526" sldId="305"/>
            <ac:spMk id="2" creationId="{5A7D6384-8A57-44C3-8E32-73FB285F97AD}"/>
          </ac:spMkLst>
        </pc:spChg>
      </pc:sldChg>
      <pc:sldChg chg="modSp add">
        <pc:chgData name="Aaron Hsu" userId="0cffdb1c3a2f95f6" providerId="LiveId" clId="{F8D7019B-48C2-4FA9-8CCC-92E695F46BE3}" dt="2018-12-14T08:15:54.267" v="997" actId="20577"/>
        <pc:sldMkLst>
          <pc:docMk/>
          <pc:sldMk cId="3291991297" sldId="306"/>
        </pc:sldMkLst>
        <pc:spChg chg="mod">
          <ac:chgData name="Aaron Hsu" userId="0cffdb1c3a2f95f6" providerId="LiveId" clId="{F8D7019B-48C2-4FA9-8CCC-92E695F46BE3}" dt="2018-12-14T08:15:54.267" v="997" actId="20577"/>
          <ac:spMkLst>
            <pc:docMk/>
            <pc:sldMk cId="3291991297" sldId="306"/>
            <ac:spMk id="2" creationId="{56530D37-F369-4997-B917-10479B62C763}"/>
          </ac:spMkLst>
        </pc:spChg>
      </pc:sldChg>
      <pc:sldChg chg="modSp add">
        <pc:chgData name="Aaron Hsu" userId="0cffdb1c3a2f95f6" providerId="LiveId" clId="{F8D7019B-48C2-4FA9-8CCC-92E695F46BE3}" dt="2018-12-14T08:16:14.617" v="1027" actId="404"/>
        <pc:sldMkLst>
          <pc:docMk/>
          <pc:sldMk cId="3742507996" sldId="307"/>
        </pc:sldMkLst>
        <pc:spChg chg="mod">
          <ac:chgData name="Aaron Hsu" userId="0cffdb1c3a2f95f6" providerId="LiveId" clId="{F8D7019B-48C2-4FA9-8CCC-92E695F46BE3}" dt="2018-12-14T08:16:14.617" v="1027" actId="404"/>
          <ac:spMkLst>
            <pc:docMk/>
            <pc:sldMk cId="3742507996" sldId="307"/>
            <ac:spMk id="2" creationId="{541A50D4-640E-4E99-BE32-94A0C82C984E}"/>
          </ac:spMkLst>
        </pc:spChg>
      </pc:sldChg>
      <pc:sldChg chg="modSp add">
        <pc:chgData name="Aaron Hsu" userId="0cffdb1c3a2f95f6" providerId="LiveId" clId="{F8D7019B-48C2-4FA9-8CCC-92E695F46BE3}" dt="2018-12-14T08:16:38.744" v="1034" actId="20577"/>
        <pc:sldMkLst>
          <pc:docMk/>
          <pc:sldMk cId="3107359429" sldId="308"/>
        </pc:sldMkLst>
        <pc:spChg chg="mod">
          <ac:chgData name="Aaron Hsu" userId="0cffdb1c3a2f95f6" providerId="LiveId" clId="{F8D7019B-48C2-4FA9-8CCC-92E695F46BE3}" dt="2018-12-14T08:16:38.744" v="1034" actId="20577"/>
          <ac:spMkLst>
            <pc:docMk/>
            <pc:sldMk cId="3107359429" sldId="308"/>
            <ac:spMk id="2" creationId="{22BEED4B-D299-43D9-9D22-4D53FF8E6363}"/>
          </ac:spMkLst>
        </pc:spChg>
      </pc:sldChg>
      <pc:sldChg chg="modSp add">
        <pc:chgData name="Aaron Hsu" userId="0cffdb1c3a2f95f6" providerId="LiveId" clId="{F8D7019B-48C2-4FA9-8CCC-92E695F46BE3}" dt="2018-12-14T08:16:45.606" v="1052" actId="404"/>
        <pc:sldMkLst>
          <pc:docMk/>
          <pc:sldMk cId="3301644299" sldId="309"/>
        </pc:sldMkLst>
        <pc:spChg chg="mod">
          <ac:chgData name="Aaron Hsu" userId="0cffdb1c3a2f95f6" providerId="LiveId" clId="{F8D7019B-48C2-4FA9-8CCC-92E695F46BE3}" dt="2018-12-14T08:16:45.606" v="1052" actId="404"/>
          <ac:spMkLst>
            <pc:docMk/>
            <pc:sldMk cId="3301644299" sldId="309"/>
            <ac:spMk id="2" creationId="{D58A7921-90B2-465D-B0A3-200C673667C6}"/>
          </ac:spMkLst>
        </pc:spChg>
      </pc:sldChg>
      <pc:sldChg chg="modSp add">
        <pc:chgData name="Aaron Hsu" userId="0cffdb1c3a2f95f6" providerId="LiveId" clId="{F8D7019B-48C2-4FA9-8CCC-92E695F46BE3}" dt="2018-12-14T08:16:56.925" v="1069" actId="404"/>
        <pc:sldMkLst>
          <pc:docMk/>
          <pc:sldMk cId="1427408283" sldId="310"/>
        </pc:sldMkLst>
        <pc:spChg chg="mod">
          <ac:chgData name="Aaron Hsu" userId="0cffdb1c3a2f95f6" providerId="LiveId" clId="{F8D7019B-48C2-4FA9-8CCC-92E695F46BE3}" dt="2018-12-14T08:16:56.925" v="1069" actId="404"/>
          <ac:spMkLst>
            <pc:docMk/>
            <pc:sldMk cId="1427408283" sldId="310"/>
            <ac:spMk id="2" creationId="{0A17582A-320A-431A-B8AE-C54EB83D306C}"/>
          </ac:spMkLst>
        </pc:spChg>
      </pc:sldChg>
      <pc:sldChg chg="modSp add">
        <pc:chgData name="Aaron Hsu" userId="0cffdb1c3a2f95f6" providerId="LiveId" clId="{F8D7019B-48C2-4FA9-8CCC-92E695F46BE3}" dt="2018-12-14T08:17:06.677" v="1089" actId="404"/>
        <pc:sldMkLst>
          <pc:docMk/>
          <pc:sldMk cId="296466747" sldId="311"/>
        </pc:sldMkLst>
        <pc:spChg chg="mod">
          <ac:chgData name="Aaron Hsu" userId="0cffdb1c3a2f95f6" providerId="LiveId" clId="{F8D7019B-48C2-4FA9-8CCC-92E695F46BE3}" dt="2018-12-14T08:17:06.677" v="1089" actId="404"/>
          <ac:spMkLst>
            <pc:docMk/>
            <pc:sldMk cId="296466747" sldId="311"/>
            <ac:spMk id="2" creationId="{A9D777DE-CFE7-43A7-9A21-AD9C937F03D4}"/>
          </ac:spMkLst>
        </pc:spChg>
      </pc:sldChg>
      <pc:sldChg chg="modSp add">
        <pc:chgData name="Aaron Hsu" userId="0cffdb1c3a2f95f6" providerId="LiveId" clId="{F8D7019B-48C2-4FA9-8CCC-92E695F46BE3}" dt="2018-12-14T08:17:19.736" v="1111" actId="404"/>
        <pc:sldMkLst>
          <pc:docMk/>
          <pc:sldMk cId="4188044481" sldId="312"/>
        </pc:sldMkLst>
        <pc:spChg chg="mod">
          <ac:chgData name="Aaron Hsu" userId="0cffdb1c3a2f95f6" providerId="LiveId" clId="{F8D7019B-48C2-4FA9-8CCC-92E695F46BE3}" dt="2018-12-14T08:17:19.736" v="1111" actId="404"/>
          <ac:spMkLst>
            <pc:docMk/>
            <pc:sldMk cId="4188044481" sldId="312"/>
            <ac:spMk id="2" creationId="{DB876B56-3A79-4C1F-8A9E-D467D1763A72}"/>
          </ac:spMkLst>
        </pc:spChg>
      </pc:sldChg>
      <pc:sldChg chg="modSp add">
        <pc:chgData name="Aaron Hsu" userId="0cffdb1c3a2f95f6" providerId="LiveId" clId="{F8D7019B-48C2-4FA9-8CCC-92E695F46BE3}" dt="2018-12-14T08:38:58.402" v="1129" actId="404"/>
        <pc:sldMkLst>
          <pc:docMk/>
          <pc:sldMk cId="2135720473" sldId="313"/>
        </pc:sldMkLst>
        <pc:spChg chg="mod">
          <ac:chgData name="Aaron Hsu" userId="0cffdb1c3a2f95f6" providerId="LiveId" clId="{F8D7019B-48C2-4FA9-8CCC-92E695F46BE3}" dt="2018-12-14T08:38:58.402" v="1129" actId="404"/>
          <ac:spMkLst>
            <pc:docMk/>
            <pc:sldMk cId="2135720473" sldId="313"/>
            <ac:spMk id="2" creationId="{E2A85BDD-23BE-4788-99F8-24F9C3382D1E}"/>
          </ac:spMkLst>
        </pc:spChg>
      </pc:sldChg>
      <pc:sldChg chg="modSp add">
        <pc:chgData name="Aaron Hsu" userId="0cffdb1c3a2f95f6" providerId="LiveId" clId="{F8D7019B-48C2-4FA9-8CCC-92E695F46BE3}" dt="2018-12-14T08:39:14.702" v="1149" actId="403"/>
        <pc:sldMkLst>
          <pc:docMk/>
          <pc:sldMk cId="2205681443" sldId="314"/>
        </pc:sldMkLst>
        <pc:spChg chg="mod">
          <ac:chgData name="Aaron Hsu" userId="0cffdb1c3a2f95f6" providerId="LiveId" clId="{F8D7019B-48C2-4FA9-8CCC-92E695F46BE3}" dt="2018-12-14T08:39:14.702" v="1149" actId="403"/>
          <ac:spMkLst>
            <pc:docMk/>
            <pc:sldMk cId="2205681443" sldId="314"/>
            <ac:spMk id="2" creationId="{438C989C-A722-4427-8C46-CCE799C821CF}"/>
          </ac:spMkLst>
        </pc:spChg>
      </pc:sldChg>
      <pc:sldChg chg="modSp add">
        <pc:chgData name="Aaron Hsu" userId="0cffdb1c3a2f95f6" providerId="LiveId" clId="{F8D7019B-48C2-4FA9-8CCC-92E695F46BE3}" dt="2018-12-14T08:39:26.117" v="1171" actId="403"/>
        <pc:sldMkLst>
          <pc:docMk/>
          <pc:sldMk cId="4246695536" sldId="315"/>
        </pc:sldMkLst>
        <pc:spChg chg="mod">
          <ac:chgData name="Aaron Hsu" userId="0cffdb1c3a2f95f6" providerId="LiveId" clId="{F8D7019B-48C2-4FA9-8CCC-92E695F46BE3}" dt="2018-12-14T08:39:26.117" v="1171" actId="403"/>
          <ac:spMkLst>
            <pc:docMk/>
            <pc:sldMk cId="4246695536" sldId="315"/>
            <ac:spMk id="2" creationId="{B69002A1-AD3A-444C-BA01-B2822B795AC6}"/>
          </ac:spMkLst>
        </pc:spChg>
      </pc:sldChg>
      <pc:sldChg chg="modSp add">
        <pc:chgData name="Aaron Hsu" userId="0cffdb1c3a2f95f6" providerId="LiveId" clId="{F8D7019B-48C2-4FA9-8CCC-92E695F46BE3}" dt="2018-12-14T08:40:11.957" v="1204" actId="27636"/>
        <pc:sldMkLst>
          <pc:docMk/>
          <pc:sldMk cId="3884330106" sldId="316"/>
        </pc:sldMkLst>
        <pc:spChg chg="mod">
          <ac:chgData name="Aaron Hsu" userId="0cffdb1c3a2f95f6" providerId="LiveId" clId="{F8D7019B-48C2-4FA9-8CCC-92E695F46BE3}" dt="2018-12-14T08:40:11.957" v="1204" actId="27636"/>
          <ac:spMkLst>
            <pc:docMk/>
            <pc:sldMk cId="3884330106" sldId="316"/>
            <ac:spMk id="2" creationId="{06C17254-7A94-4AAD-9EB3-1FB3A601852E}"/>
          </ac:spMkLst>
        </pc:spChg>
      </pc:sldChg>
      <pc:sldChg chg="modSp add">
        <pc:chgData name="Aaron Hsu" userId="0cffdb1c3a2f95f6" providerId="LiveId" clId="{F8D7019B-48C2-4FA9-8CCC-92E695F46BE3}" dt="2018-12-14T08:40:28.541" v="1217" actId="27636"/>
        <pc:sldMkLst>
          <pc:docMk/>
          <pc:sldMk cId="3931940504" sldId="317"/>
        </pc:sldMkLst>
        <pc:spChg chg="mod">
          <ac:chgData name="Aaron Hsu" userId="0cffdb1c3a2f95f6" providerId="LiveId" clId="{F8D7019B-48C2-4FA9-8CCC-92E695F46BE3}" dt="2018-12-14T08:40:28.541" v="1217" actId="27636"/>
          <ac:spMkLst>
            <pc:docMk/>
            <pc:sldMk cId="3931940504" sldId="317"/>
            <ac:spMk id="2" creationId="{31B085A7-6A2E-45F3-84A9-79E4DFABA356}"/>
          </ac:spMkLst>
        </pc:spChg>
      </pc:sldChg>
      <pc:sldChg chg="modSp add">
        <pc:chgData name="Aaron Hsu" userId="0cffdb1c3a2f95f6" providerId="LiveId" clId="{F8D7019B-48C2-4FA9-8CCC-92E695F46BE3}" dt="2018-12-14T08:40:48.246" v="1222" actId="27636"/>
        <pc:sldMkLst>
          <pc:docMk/>
          <pc:sldMk cId="3489323332" sldId="318"/>
        </pc:sldMkLst>
        <pc:spChg chg="mod">
          <ac:chgData name="Aaron Hsu" userId="0cffdb1c3a2f95f6" providerId="LiveId" clId="{F8D7019B-48C2-4FA9-8CCC-92E695F46BE3}" dt="2018-12-14T08:40:48.246" v="1222" actId="27636"/>
          <ac:spMkLst>
            <pc:docMk/>
            <pc:sldMk cId="3489323332" sldId="318"/>
            <ac:spMk id="2" creationId="{F63C5D73-CF95-4B66-A2AB-3C1E79FA4454}"/>
          </ac:spMkLst>
        </pc:spChg>
      </pc:sldChg>
      <pc:sldChg chg="addSp delSp modSp add">
        <pc:chgData name="Aaron Hsu" userId="0cffdb1c3a2f95f6" providerId="LiveId" clId="{F8D7019B-48C2-4FA9-8CCC-92E695F46BE3}" dt="2018-12-14T16:30:21.079" v="3483" actId="20577"/>
        <pc:sldMkLst>
          <pc:docMk/>
          <pc:sldMk cId="3208988383" sldId="319"/>
        </pc:sldMkLst>
        <pc:spChg chg="add del mod">
          <ac:chgData name="Aaron Hsu" userId="0cffdb1c3a2f95f6" providerId="LiveId" clId="{F8D7019B-48C2-4FA9-8CCC-92E695F46BE3}" dt="2018-12-14T16:30:21.079" v="3483" actId="20577"/>
          <ac:spMkLst>
            <pc:docMk/>
            <pc:sldMk cId="3208988383" sldId="319"/>
            <ac:spMk id="2" creationId="{F2D2172D-A33F-409F-823C-5C0F8CB15732}"/>
          </ac:spMkLst>
        </pc:spChg>
        <pc:spChg chg="add del mod">
          <ac:chgData name="Aaron Hsu" userId="0cffdb1c3a2f95f6" providerId="LiveId" clId="{F8D7019B-48C2-4FA9-8CCC-92E695F46BE3}" dt="2018-12-14T16:30:00.723" v="3475" actId="478"/>
          <ac:spMkLst>
            <pc:docMk/>
            <pc:sldMk cId="3208988383" sldId="319"/>
            <ac:spMk id="4" creationId="{AA68A6D4-CF39-4971-94B2-F8ED51D08B5C}"/>
          </ac:spMkLst>
        </pc:spChg>
      </pc:sldChg>
      <pc:sldChg chg="modSp add">
        <pc:chgData name="Aaron Hsu" userId="0cffdb1c3a2f95f6" providerId="LiveId" clId="{F8D7019B-48C2-4FA9-8CCC-92E695F46BE3}" dt="2018-12-14T08:43:48.774" v="1246" actId="20577"/>
        <pc:sldMkLst>
          <pc:docMk/>
          <pc:sldMk cId="2150332756" sldId="320"/>
        </pc:sldMkLst>
        <pc:spChg chg="mod">
          <ac:chgData name="Aaron Hsu" userId="0cffdb1c3a2f95f6" providerId="LiveId" clId="{F8D7019B-48C2-4FA9-8CCC-92E695F46BE3}" dt="2018-12-14T08:43:48.774" v="1246" actId="20577"/>
          <ac:spMkLst>
            <pc:docMk/>
            <pc:sldMk cId="2150332756" sldId="320"/>
            <ac:spMk id="2" creationId="{B7589E2A-026A-49E9-9924-472A8DE7F8CD}"/>
          </ac:spMkLst>
        </pc:spChg>
      </pc:sldChg>
      <pc:sldChg chg="modSp add">
        <pc:chgData name="Aaron Hsu" userId="0cffdb1c3a2f95f6" providerId="LiveId" clId="{F8D7019B-48C2-4FA9-8CCC-92E695F46BE3}" dt="2018-12-14T08:44:37.644" v="1256" actId="2711"/>
        <pc:sldMkLst>
          <pc:docMk/>
          <pc:sldMk cId="2107305160" sldId="321"/>
        </pc:sldMkLst>
        <pc:spChg chg="mod">
          <ac:chgData name="Aaron Hsu" userId="0cffdb1c3a2f95f6" providerId="LiveId" clId="{F8D7019B-48C2-4FA9-8CCC-92E695F46BE3}" dt="2018-12-14T08:44:37.644" v="1256" actId="2711"/>
          <ac:spMkLst>
            <pc:docMk/>
            <pc:sldMk cId="2107305160" sldId="321"/>
            <ac:spMk id="2" creationId="{07EADEA6-A012-436C-99D5-90C7A1C169A6}"/>
          </ac:spMkLst>
        </pc:spChg>
      </pc:sldChg>
      <pc:sldChg chg="modSp add">
        <pc:chgData name="Aaron Hsu" userId="0cffdb1c3a2f95f6" providerId="LiveId" clId="{F8D7019B-48C2-4FA9-8CCC-92E695F46BE3}" dt="2018-12-14T08:46:03.781" v="1294" actId="403"/>
        <pc:sldMkLst>
          <pc:docMk/>
          <pc:sldMk cId="3719622201" sldId="322"/>
        </pc:sldMkLst>
        <pc:spChg chg="mod">
          <ac:chgData name="Aaron Hsu" userId="0cffdb1c3a2f95f6" providerId="LiveId" clId="{F8D7019B-48C2-4FA9-8CCC-92E695F46BE3}" dt="2018-12-14T08:46:03.781" v="1294" actId="403"/>
          <ac:spMkLst>
            <pc:docMk/>
            <pc:sldMk cId="3719622201" sldId="322"/>
            <ac:spMk id="2" creationId="{1E462B05-3CF7-4307-84BD-E8F78CA27619}"/>
          </ac:spMkLst>
        </pc:spChg>
      </pc:sldChg>
      <pc:sldChg chg="modSp add">
        <pc:chgData name="Aaron Hsu" userId="0cffdb1c3a2f95f6" providerId="LiveId" clId="{F8D7019B-48C2-4FA9-8CCC-92E695F46BE3}" dt="2018-12-14T08:47:27.175" v="1307" actId="20577"/>
        <pc:sldMkLst>
          <pc:docMk/>
          <pc:sldMk cId="2500417221" sldId="323"/>
        </pc:sldMkLst>
        <pc:spChg chg="mod">
          <ac:chgData name="Aaron Hsu" userId="0cffdb1c3a2f95f6" providerId="LiveId" clId="{F8D7019B-48C2-4FA9-8CCC-92E695F46BE3}" dt="2018-12-14T08:47:27.175" v="1307" actId="20577"/>
          <ac:spMkLst>
            <pc:docMk/>
            <pc:sldMk cId="2500417221" sldId="323"/>
            <ac:spMk id="2" creationId="{50101716-1C11-4C85-B5B5-7D0FFB4FACB4}"/>
          </ac:spMkLst>
        </pc:spChg>
      </pc:sldChg>
      <pc:sldChg chg="modSp add">
        <pc:chgData name="Aaron Hsu" userId="0cffdb1c3a2f95f6" providerId="LiveId" clId="{F8D7019B-48C2-4FA9-8CCC-92E695F46BE3}" dt="2018-12-14T16:35:32.807" v="3487" actId="20577"/>
        <pc:sldMkLst>
          <pc:docMk/>
          <pc:sldMk cId="1918670529" sldId="324"/>
        </pc:sldMkLst>
        <pc:spChg chg="mod">
          <ac:chgData name="Aaron Hsu" userId="0cffdb1c3a2f95f6" providerId="LiveId" clId="{F8D7019B-48C2-4FA9-8CCC-92E695F46BE3}" dt="2018-12-14T16:35:32.807" v="3487" actId="20577"/>
          <ac:spMkLst>
            <pc:docMk/>
            <pc:sldMk cId="1918670529" sldId="324"/>
            <ac:spMk id="2" creationId="{A706F96A-FAEE-458D-B63F-4D1C2ADD74C2}"/>
          </ac:spMkLst>
        </pc:spChg>
      </pc:sldChg>
      <pc:sldChg chg="modSp add">
        <pc:chgData name="Aaron Hsu" userId="0cffdb1c3a2f95f6" providerId="LiveId" clId="{F8D7019B-48C2-4FA9-8CCC-92E695F46BE3}" dt="2018-12-14T08:48:43.217" v="1330" actId="20577"/>
        <pc:sldMkLst>
          <pc:docMk/>
          <pc:sldMk cId="1318981012" sldId="325"/>
        </pc:sldMkLst>
        <pc:spChg chg="mod">
          <ac:chgData name="Aaron Hsu" userId="0cffdb1c3a2f95f6" providerId="LiveId" clId="{F8D7019B-48C2-4FA9-8CCC-92E695F46BE3}" dt="2018-12-14T08:48:43.217" v="1330" actId="20577"/>
          <ac:spMkLst>
            <pc:docMk/>
            <pc:sldMk cId="1318981012" sldId="325"/>
            <ac:spMk id="2" creationId="{977C89E3-A87C-4F81-8AFB-1175DC006258}"/>
          </ac:spMkLst>
        </pc:spChg>
      </pc:sldChg>
      <pc:sldChg chg="modSp add">
        <pc:chgData name="Aaron Hsu" userId="0cffdb1c3a2f95f6" providerId="LiveId" clId="{F8D7019B-48C2-4FA9-8CCC-92E695F46BE3}" dt="2018-12-14T08:49:06.928" v="1339" actId="2711"/>
        <pc:sldMkLst>
          <pc:docMk/>
          <pc:sldMk cId="1043340939" sldId="326"/>
        </pc:sldMkLst>
        <pc:spChg chg="mod">
          <ac:chgData name="Aaron Hsu" userId="0cffdb1c3a2f95f6" providerId="LiveId" clId="{F8D7019B-48C2-4FA9-8CCC-92E695F46BE3}" dt="2018-12-14T08:49:06.928" v="1339" actId="2711"/>
          <ac:spMkLst>
            <pc:docMk/>
            <pc:sldMk cId="1043340939" sldId="326"/>
            <ac:spMk id="2" creationId="{7A4F011D-9054-4DFC-AF1E-5425557679AC}"/>
          </ac:spMkLst>
        </pc:spChg>
      </pc:sldChg>
      <pc:sldChg chg="modSp add">
        <pc:chgData name="Aaron Hsu" userId="0cffdb1c3a2f95f6" providerId="LiveId" clId="{F8D7019B-48C2-4FA9-8CCC-92E695F46BE3}" dt="2018-12-14T08:49:38.149" v="1354" actId="404"/>
        <pc:sldMkLst>
          <pc:docMk/>
          <pc:sldMk cId="2924782480" sldId="327"/>
        </pc:sldMkLst>
        <pc:spChg chg="mod">
          <ac:chgData name="Aaron Hsu" userId="0cffdb1c3a2f95f6" providerId="LiveId" clId="{F8D7019B-48C2-4FA9-8CCC-92E695F46BE3}" dt="2018-12-14T08:49:38.149" v="1354" actId="404"/>
          <ac:spMkLst>
            <pc:docMk/>
            <pc:sldMk cId="2924782480" sldId="327"/>
            <ac:spMk id="2" creationId="{FE4C7258-09FB-401E-B201-224F51CF6292}"/>
          </ac:spMkLst>
        </pc:spChg>
      </pc:sldChg>
      <pc:sldChg chg="modSp add">
        <pc:chgData name="Aaron Hsu" userId="0cffdb1c3a2f95f6" providerId="LiveId" clId="{F8D7019B-48C2-4FA9-8CCC-92E695F46BE3}" dt="2018-12-14T08:50:21.751" v="1369" actId="404"/>
        <pc:sldMkLst>
          <pc:docMk/>
          <pc:sldMk cId="853254519" sldId="328"/>
        </pc:sldMkLst>
        <pc:spChg chg="mod">
          <ac:chgData name="Aaron Hsu" userId="0cffdb1c3a2f95f6" providerId="LiveId" clId="{F8D7019B-48C2-4FA9-8CCC-92E695F46BE3}" dt="2018-12-14T08:50:21.751" v="1369" actId="404"/>
          <ac:spMkLst>
            <pc:docMk/>
            <pc:sldMk cId="853254519" sldId="328"/>
            <ac:spMk id="2" creationId="{493FF3A8-6635-45CE-A011-2CDD64117EC3}"/>
          </ac:spMkLst>
        </pc:spChg>
      </pc:sldChg>
      <pc:sldChg chg="modSp add">
        <pc:chgData name="Aaron Hsu" userId="0cffdb1c3a2f95f6" providerId="LiveId" clId="{F8D7019B-48C2-4FA9-8CCC-92E695F46BE3}" dt="2018-12-14T09:24:01.131" v="3227" actId="20577"/>
        <pc:sldMkLst>
          <pc:docMk/>
          <pc:sldMk cId="3622508589" sldId="329"/>
        </pc:sldMkLst>
        <pc:spChg chg="mod">
          <ac:chgData name="Aaron Hsu" userId="0cffdb1c3a2f95f6" providerId="LiveId" clId="{F8D7019B-48C2-4FA9-8CCC-92E695F46BE3}" dt="2018-12-14T09:24:01.131" v="3227" actId="20577"/>
          <ac:spMkLst>
            <pc:docMk/>
            <pc:sldMk cId="3622508589" sldId="329"/>
            <ac:spMk id="2" creationId="{6ABAE57E-81A8-4A11-8955-5DDA30FC0D98}"/>
          </ac:spMkLst>
        </pc:spChg>
      </pc:sldChg>
      <pc:sldChg chg="modSp add">
        <pc:chgData name="Aaron Hsu" userId="0cffdb1c3a2f95f6" providerId="LiveId" clId="{F8D7019B-48C2-4FA9-8CCC-92E695F46BE3}" dt="2018-12-14T08:51:15.349" v="1415" actId="404"/>
        <pc:sldMkLst>
          <pc:docMk/>
          <pc:sldMk cId="1166399161" sldId="330"/>
        </pc:sldMkLst>
        <pc:spChg chg="mod">
          <ac:chgData name="Aaron Hsu" userId="0cffdb1c3a2f95f6" providerId="LiveId" clId="{F8D7019B-48C2-4FA9-8CCC-92E695F46BE3}" dt="2018-12-14T08:51:15.349" v="1415" actId="404"/>
          <ac:spMkLst>
            <pc:docMk/>
            <pc:sldMk cId="1166399161" sldId="330"/>
            <ac:spMk id="2" creationId="{27B2F731-641D-4EBC-BF7F-865390B04F1A}"/>
          </ac:spMkLst>
        </pc:spChg>
      </pc:sldChg>
      <pc:sldChg chg="modSp add">
        <pc:chgData name="Aaron Hsu" userId="0cffdb1c3a2f95f6" providerId="LiveId" clId="{F8D7019B-48C2-4FA9-8CCC-92E695F46BE3}" dt="2018-12-14T08:51:35.940" v="1453" actId="404"/>
        <pc:sldMkLst>
          <pc:docMk/>
          <pc:sldMk cId="305880666" sldId="331"/>
        </pc:sldMkLst>
        <pc:spChg chg="mod">
          <ac:chgData name="Aaron Hsu" userId="0cffdb1c3a2f95f6" providerId="LiveId" clId="{F8D7019B-48C2-4FA9-8CCC-92E695F46BE3}" dt="2018-12-14T08:51:35.940" v="1453" actId="404"/>
          <ac:spMkLst>
            <pc:docMk/>
            <pc:sldMk cId="305880666" sldId="331"/>
            <ac:spMk id="2" creationId="{50C40A21-E1C6-4DEC-B4D4-3144ED69FB53}"/>
          </ac:spMkLst>
        </pc:spChg>
      </pc:sldChg>
      <pc:sldChg chg="modSp add">
        <pc:chgData name="Aaron Hsu" userId="0cffdb1c3a2f95f6" providerId="LiveId" clId="{F8D7019B-48C2-4FA9-8CCC-92E695F46BE3}" dt="2018-12-14T08:51:53.219" v="1487" actId="404"/>
        <pc:sldMkLst>
          <pc:docMk/>
          <pc:sldMk cId="1707530606" sldId="332"/>
        </pc:sldMkLst>
        <pc:spChg chg="mod">
          <ac:chgData name="Aaron Hsu" userId="0cffdb1c3a2f95f6" providerId="LiveId" clId="{F8D7019B-48C2-4FA9-8CCC-92E695F46BE3}" dt="2018-12-14T08:51:53.219" v="1487" actId="404"/>
          <ac:spMkLst>
            <pc:docMk/>
            <pc:sldMk cId="1707530606" sldId="332"/>
            <ac:spMk id="2" creationId="{5347508F-BCA9-40D8-9262-6429F6BF1F54}"/>
          </ac:spMkLst>
        </pc:spChg>
      </pc:sldChg>
      <pc:sldChg chg="modSp add">
        <pc:chgData name="Aaron Hsu" userId="0cffdb1c3a2f95f6" providerId="LiveId" clId="{F8D7019B-48C2-4FA9-8CCC-92E695F46BE3}" dt="2018-12-14T08:52:12.068" v="1497" actId="404"/>
        <pc:sldMkLst>
          <pc:docMk/>
          <pc:sldMk cId="1290497813" sldId="333"/>
        </pc:sldMkLst>
        <pc:spChg chg="mod">
          <ac:chgData name="Aaron Hsu" userId="0cffdb1c3a2f95f6" providerId="LiveId" clId="{F8D7019B-48C2-4FA9-8CCC-92E695F46BE3}" dt="2018-12-14T08:52:12.068" v="1497" actId="404"/>
          <ac:spMkLst>
            <pc:docMk/>
            <pc:sldMk cId="1290497813" sldId="333"/>
            <ac:spMk id="2" creationId="{6E9672CC-5E84-4FA0-88D8-F77E53DFC5B6}"/>
          </ac:spMkLst>
        </pc:spChg>
      </pc:sldChg>
      <pc:sldChg chg="modSp add">
        <pc:chgData name="Aaron Hsu" userId="0cffdb1c3a2f95f6" providerId="LiveId" clId="{F8D7019B-48C2-4FA9-8CCC-92E695F46BE3}" dt="2018-12-14T08:52:26.602" v="1504" actId="404"/>
        <pc:sldMkLst>
          <pc:docMk/>
          <pc:sldMk cId="1392096468" sldId="334"/>
        </pc:sldMkLst>
        <pc:spChg chg="mod">
          <ac:chgData name="Aaron Hsu" userId="0cffdb1c3a2f95f6" providerId="LiveId" clId="{F8D7019B-48C2-4FA9-8CCC-92E695F46BE3}" dt="2018-12-14T08:52:26.602" v="1504" actId="404"/>
          <ac:spMkLst>
            <pc:docMk/>
            <pc:sldMk cId="1392096468" sldId="334"/>
            <ac:spMk id="2" creationId="{064348BF-BC01-4C73-8D06-B790294C7FE1}"/>
          </ac:spMkLst>
        </pc:spChg>
      </pc:sldChg>
      <pc:sldChg chg="modSp add">
        <pc:chgData name="Aaron Hsu" userId="0cffdb1c3a2f95f6" providerId="LiveId" clId="{F8D7019B-48C2-4FA9-8CCC-92E695F46BE3}" dt="2018-12-14T08:52:44.268" v="1512" actId="404"/>
        <pc:sldMkLst>
          <pc:docMk/>
          <pc:sldMk cId="585432728" sldId="335"/>
        </pc:sldMkLst>
        <pc:spChg chg="mod">
          <ac:chgData name="Aaron Hsu" userId="0cffdb1c3a2f95f6" providerId="LiveId" clId="{F8D7019B-48C2-4FA9-8CCC-92E695F46BE3}" dt="2018-12-14T08:52:44.268" v="1512" actId="404"/>
          <ac:spMkLst>
            <pc:docMk/>
            <pc:sldMk cId="585432728" sldId="335"/>
            <ac:spMk id="2" creationId="{8AD00938-F51D-434C-B072-B7621B98E954}"/>
          </ac:spMkLst>
        </pc:spChg>
      </pc:sldChg>
      <pc:sldChg chg="modSp add">
        <pc:chgData name="Aaron Hsu" userId="0cffdb1c3a2f95f6" providerId="LiveId" clId="{F8D7019B-48C2-4FA9-8CCC-92E695F46BE3}" dt="2018-12-14T08:53:05.729" v="1522" actId="404"/>
        <pc:sldMkLst>
          <pc:docMk/>
          <pc:sldMk cId="106772770" sldId="336"/>
        </pc:sldMkLst>
        <pc:spChg chg="mod">
          <ac:chgData name="Aaron Hsu" userId="0cffdb1c3a2f95f6" providerId="LiveId" clId="{F8D7019B-48C2-4FA9-8CCC-92E695F46BE3}" dt="2018-12-14T08:53:05.729" v="1522" actId="404"/>
          <ac:spMkLst>
            <pc:docMk/>
            <pc:sldMk cId="106772770" sldId="336"/>
            <ac:spMk id="2" creationId="{200F5A90-A03A-4214-8D59-0DBE480F6A02}"/>
          </ac:spMkLst>
        </pc:spChg>
      </pc:sldChg>
      <pc:sldChg chg="modSp add">
        <pc:chgData name="Aaron Hsu" userId="0cffdb1c3a2f95f6" providerId="LiveId" clId="{F8D7019B-48C2-4FA9-8CCC-92E695F46BE3}" dt="2018-12-14T08:54:00.557" v="1539" actId="20577"/>
        <pc:sldMkLst>
          <pc:docMk/>
          <pc:sldMk cId="2369785341" sldId="337"/>
        </pc:sldMkLst>
        <pc:spChg chg="mod">
          <ac:chgData name="Aaron Hsu" userId="0cffdb1c3a2f95f6" providerId="LiveId" clId="{F8D7019B-48C2-4FA9-8CCC-92E695F46BE3}" dt="2018-12-14T08:54:00.557" v="1539" actId="20577"/>
          <ac:spMkLst>
            <pc:docMk/>
            <pc:sldMk cId="2369785341" sldId="337"/>
            <ac:spMk id="2" creationId="{06845641-91A9-429F-AC66-F6D77E9B457A}"/>
          </ac:spMkLst>
        </pc:spChg>
      </pc:sldChg>
      <pc:sldChg chg="modSp add">
        <pc:chgData name="Aaron Hsu" userId="0cffdb1c3a2f95f6" providerId="LiveId" clId="{F8D7019B-48C2-4FA9-8CCC-92E695F46BE3}" dt="2018-12-14T08:54:11.637" v="1544" actId="27636"/>
        <pc:sldMkLst>
          <pc:docMk/>
          <pc:sldMk cId="1438850754" sldId="338"/>
        </pc:sldMkLst>
        <pc:spChg chg="mod">
          <ac:chgData name="Aaron Hsu" userId="0cffdb1c3a2f95f6" providerId="LiveId" clId="{F8D7019B-48C2-4FA9-8CCC-92E695F46BE3}" dt="2018-12-14T08:54:11.637" v="1544" actId="27636"/>
          <ac:spMkLst>
            <pc:docMk/>
            <pc:sldMk cId="1438850754" sldId="338"/>
            <ac:spMk id="2" creationId="{1AE527F8-7482-4C9A-847C-89021088BF16}"/>
          </ac:spMkLst>
        </pc:spChg>
      </pc:sldChg>
      <pc:sldChg chg="modSp add">
        <pc:chgData name="Aaron Hsu" userId="0cffdb1c3a2f95f6" providerId="LiveId" clId="{F8D7019B-48C2-4FA9-8CCC-92E695F46BE3}" dt="2018-12-14T08:54:27.378" v="1552" actId="404"/>
        <pc:sldMkLst>
          <pc:docMk/>
          <pc:sldMk cId="1004762318" sldId="339"/>
        </pc:sldMkLst>
        <pc:spChg chg="mod">
          <ac:chgData name="Aaron Hsu" userId="0cffdb1c3a2f95f6" providerId="LiveId" clId="{F8D7019B-48C2-4FA9-8CCC-92E695F46BE3}" dt="2018-12-14T08:54:27.378" v="1552" actId="404"/>
          <ac:spMkLst>
            <pc:docMk/>
            <pc:sldMk cId="1004762318" sldId="339"/>
            <ac:spMk id="2" creationId="{B8D518C5-0736-4A07-AABB-405EBFF70051}"/>
          </ac:spMkLst>
        </pc:spChg>
      </pc:sldChg>
      <pc:sldChg chg="modSp add">
        <pc:chgData name="Aaron Hsu" userId="0cffdb1c3a2f95f6" providerId="LiveId" clId="{F8D7019B-48C2-4FA9-8CCC-92E695F46BE3}" dt="2018-12-14T08:54:38.267" v="1557" actId="27636"/>
        <pc:sldMkLst>
          <pc:docMk/>
          <pc:sldMk cId="1834951749" sldId="340"/>
        </pc:sldMkLst>
        <pc:spChg chg="mod">
          <ac:chgData name="Aaron Hsu" userId="0cffdb1c3a2f95f6" providerId="LiveId" clId="{F8D7019B-48C2-4FA9-8CCC-92E695F46BE3}" dt="2018-12-14T08:54:38.267" v="1557" actId="27636"/>
          <ac:spMkLst>
            <pc:docMk/>
            <pc:sldMk cId="1834951749" sldId="340"/>
            <ac:spMk id="2" creationId="{D273D867-E5D3-445D-819B-E8E200910DAE}"/>
          </ac:spMkLst>
        </pc:spChg>
      </pc:sldChg>
      <pc:sldChg chg="modSp add">
        <pc:chgData name="Aaron Hsu" userId="0cffdb1c3a2f95f6" providerId="LiveId" clId="{F8D7019B-48C2-4FA9-8CCC-92E695F46BE3}" dt="2018-12-14T08:55:23.109" v="1567" actId="404"/>
        <pc:sldMkLst>
          <pc:docMk/>
          <pc:sldMk cId="3111402461" sldId="341"/>
        </pc:sldMkLst>
        <pc:spChg chg="mod">
          <ac:chgData name="Aaron Hsu" userId="0cffdb1c3a2f95f6" providerId="LiveId" clId="{F8D7019B-48C2-4FA9-8CCC-92E695F46BE3}" dt="2018-12-14T08:55:23.109" v="1567" actId="404"/>
          <ac:spMkLst>
            <pc:docMk/>
            <pc:sldMk cId="3111402461" sldId="341"/>
            <ac:spMk id="2" creationId="{1B5557C9-F974-4BAF-B81D-97975A24E22D}"/>
          </ac:spMkLst>
        </pc:spChg>
      </pc:sldChg>
      <pc:sldChg chg="modSp add">
        <pc:chgData name="Aaron Hsu" userId="0cffdb1c3a2f95f6" providerId="LiveId" clId="{F8D7019B-48C2-4FA9-8CCC-92E695F46BE3}" dt="2018-12-14T08:55:41.804" v="1587" actId="404"/>
        <pc:sldMkLst>
          <pc:docMk/>
          <pc:sldMk cId="1180981897" sldId="342"/>
        </pc:sldMkLst>
        <pc:spChg chg="mod">
          <ac:chgData name="Aaron Hsu" userId="0cffdb1c3a2f95f6" providerId="LiveId" clId="{F8D7019B-48C2-4FA9-8CCC-92E695F46BE3}" dt="2018-12-14T08:55:41.804" v="1587" actId="404"/>
          <ac:spMkLst>
            <pc:docMk/>
            <pc:sldMk cId="1180981897" sldId="342"/>
            <ac:spMk id="2" creationId="{C494B608-F047-4B79-881F-89EE32430686}"/>
          </ac:spMkLst>
        </pc:spChg>
      </pc:sldChg>
      <pc:sldChg chg="modSp add">
        <pc:chgData name="Aaron Hsu" userId="0cffdb1c3a2f95f6" providerId="LiveId" clId="{F8D7019B-48C2-4FA9-8CCC-92E695F46BE3}" dt="2018-12-14T08:56:00.216" v="1637" actId="404"/>
        <pc:sldMkLst>
          <pc:docMk/>
          <pc:sldMk cId="81529613" sldId="343"/>
        </pc:sldMkLst>
        <pc:spChg chg="mod">
          <ac:chgData name="Aaron Hsu" userId="0cffdb1c3a2f95f6" providerId="LiveId" clId="{F8D7019B-48C2-4FA9-8CCC-92E695F46BE3}" dt="2018-12-14T08:56:00.216" v="1637" actId="404"/>
          <ac:spMkLst>
            <pc:docMk/>
            <pc:sldMk cId="81529613" sldId="343"/>
            <ac:spMk id="2" creationId="{1BDDA479-6038-42B0-812A-8389CA4CD1E2}"/>
          </ac:spMkLst>
        </pc:spChg>
      </pc:sldChg>
      <pc:sldChg chg="modSp add">
        <pc:chgData name="Aaron Hsu" userId="0cffdb1c3a2f95f6" providerId="LiveId" clId="{F8D7019B-48C2-4FA9-8CCC-92E695F46BE3}" dt="2018-12-14T08:56:09.100" v="1661" actId="27636"/>
        <pc:sldMkLst>
          <pc:docMk/>
          <pc:sldMk cId="1320959989" sldId="344"/>
        </pc:sldMkLst>
        <pc:spChg chg="mod">
          <ac:chgData name="Aaron Hsu" userId="0cffdb1c3a2f95f6" providerId="LiveId" clId="{F8D7019B-48C2-4FA9-8CCC-92E695F46BE3}" dt="2018-12-14T08:56:09.100" v="1661" actId="27636"/>
          <ac:spMkLst>
            <pc:docMk/>
            <pc:sldMk cId="1320959989" sldId="344"/>
            <ac:spMk id="2" creationId="{35B2761B-348C-46EF-92FE-FE70386901CD}"/>
          </ac:spMkLst>
        </pc:spChg>
      </pc:sldChg>
      <pc:sldChg chg="modSp add">
        <pc:chgData name="Aaron Hsu" userId="0cffdb1c3a2f95f6" providerId="LiveId" clId="{F8D7019B-48C2-4FA9-8CCC-92E695F46BE3}" dt="2018-12-14T08:57:17.647" v="1679" actId="404"/>
        <pc:sldMkLst>
          <pc:docMk/>
          <pc:sldMk cId="3820493441" sldId="345"/>
        </pc:sldMkLst>
        <pc:spChg chg="mod">
          <ac:chgData name="Aaron Hsu" userId="0cffdb1c3a2f95f6" providerId="LiveId" clId="{F8D7019B-48C2-4FA9-8CCC-92E695F46BE3}" dt="2018-12-14T08:57:17.647" v="1679" actId="404"/>
          <ac:spMkLst>
            <pc:docMk/>
            <pc:sldMk cId="3820493441" sldId="345"/>
            <ac:spMk id="2" creationId="{8E468C08-3DC4-4A37-95EB-CFA57882A5AE}"/>
          </ac:spMkLst>
        </pc:spChg>
      </pc:sldChg>
      <pc:sldChg chg="modSp add">
        <pc:chgData name="Aaron Hsu" userId="0cffdb1c3a2f95f6" providerId="LiveId" clId="{F8D7019B-48C2-4FA9-8CCC-92E695F46BE3}" dt="2018-12-14T08:57:35.817" v="1687" actId="20577"/>
        <pc:sldMkLst>
          <pc:docMk/>
          <pc:sldMk cId="2763500211" sldId="346"/>
        </pc:sldMkLst>
        <pc:spChg chg="mod">
          <ac:chgData name="Aaron Hsu" userId="0cffdb1c3a2f95f6" providerId="LiveId" clId="{F8D7019B-48C2-4FA9-8CCC-92E695F46BE3}" dt="2018-12-14T08:57:35.817" v="1687" actId="20577"/>
          <ac:spMkLst>
            <pc:docMk/>
            <pc:sldMk cId="2763500211" sldId="346"/>
            <ac:spMk id="2" creationId="{2085088B-79AB-414C-AB7B-B0F7F7D353D4}"/>
          </ac:spMkLst>
        </pc:spChg>
      </pc:sldChg>
      <pc:sldChg chg="modSp add">
        <pc:chgData name="Aaron Hsu" userId="0cffdb1c3a2f95f6" providerId="LiveId" clId="{F8D7019B-48C2-4FA9-8CCC-92E695F46BE3}" dt="2018-12-14T08:57:43.817" v="1692" actId="27636"/>
        <pc:sldMkLst>
          <pc:docMk/>
          <pc:sldMk cId="3882551752" sldId="347"/>
        </pc:sldMkLst>
        <pc:spChg chg="mod">
          <ac:chgData name="Aaron Hsu" userId="0cffdb1c3a2f95f6" providerId="LiveId" clId="{F8D7019B-48C2-4FA9-8CCC-92E695F46BE3}" dt="2018-12-14T08:57:43.817" v="1692" actId="27636"/>
          <ac:spMkLst>
            <pc:docMk/>
            <pc:sldMk cId="3882551752" sldId="347"/>
            <ac:spMk id="2" creationId="{AB62C239-0EB0-4B2A-9F30-AD07641AB516}"/>
          </ac:spMkLst>
        </pc:spChg>
      </pc:sldChg>
      <pc:sldChg chg="modSp add">
        <pc:chgData name="Aaron Hsu" userId="0cffdb1c3a2f95f6" providerId="LiveId" clId="{F8D7019B-48C2-4FA9-8CCC-92E695F46BE3}" dt="2018-12-14T08:58:04.391" v="1699" actId="403"/>
        <pc:sldMkLst>
          <pc:docMk/>
          <pc:sldMk cId="3475342665" sldId="348"/>
        </pc:sldMkLst>
        <pc:spChg chg="mod">
          <ac:chgData name="Aaron Hsu" userId="0cffdb1c3a2f95f6" providerId="LiveId" clId="{F8D7019B-48C2-4FA9-8CCC-92E695F46BE3}" dt="2018-12-14T08:58:04.391" v="1699" actId="403"/>
          <ac:spMkLst>
            <pc:docMk/>
            <pc:sldMk cId="3475342665" sldId="348"/>
            <ac:spMk id="2" creationId="{0760162C-421B-45BD-89CA-4AF396AA6074}"/>
          </ac:spMkLst>
        </pc:spChg>
      </pc:sldChg>
      <pc:sldChg chg="modSp add">
        <pc:chgData name="Aaron Hsu" userId="0cffdb1c3a2f95f6" providerId="LiveId" clId="{F8D7019B-48C2-4FA9-8CCC-92E695F46BE3}" dt="2018-12-14T08:58:19.804" v="1708" actId="403"/>
        <pc:sldMkLst>
          <pc:docMk/>
          <pc:sldMk cId="669273033" sldId="349"/>
        </pc:sldMkLst>
        <pc:spChg chg="mod">
          <ac:chgData name="Aaron Hsu" userId="0cffdb1c3a2f95f6" providerId="LiveId" clId="{F8D7019B-48C2-4FA9-8CCC-92E695F46BE3}" dt="2018-12-14T08:58:19.804" v="1708" actId="403"/>
          <ac:spMkLst>
            <pc:docMk/>
            <pc:sldMk cId="669273033" sldId="349"/>
            <ac:spMk id="2" creationId="{71B0F4FF-70BE-40F6-9EE1-9F5F8FCBBF80}"/>
          </ac:spMkLst>
        </pc:spChg>
      </pc:sldChg>
      <pc:sldChg chg="modSp add">
        <pc:chgData name="Aaron Hsu" userId="0cffdb1c3a2f95f6" providerId="LiveId" clId="{F8D7019B-48C2-4FA9-8CCC-92E695F46BE3}" dt="2018-12-14T08:58:30.402" v="1713" actId="27636"/>
        <pc:sldMkLst>
          <pc:docMk/>
          <pc:sldMk cId="1619181537" sldId="350"/>
        </pc:sldMkLst>
        <pc:spChg chg="mod">
          <ac:chgData name="Aaron Hsu" userId="0cffdb1c3a2f95f6" providerId="LiveId" clId="{F8D7019B-48C2-4FA9-8CCC-92E695F46BE3}" dt="2018-12-14T08:58:30.402" v="1713" actId="27636"/>
          <ac:spMkLst>
            <pc:docMk/>
            <pc:sldMk cId="1619181537" sldId="350"/>
            <ac:spMk id="2" creationId="{33154455-38B0-4D1E-AB1B-4B5429B557DE}"/>
          </ac:spMkLst>
        </pc:spChg>
      </pc:sldChg>
      <pc:sldChg chg="modSp add">
        <pc:chgData name="Aaron Hsu" userId="0cffdb1c3a2f95f6" providerId="LiveId" clId="{F8D7019B-48C2-4FA9-8CCC-92E695F46BE3}" dt="2018-12-14T08:58:37.831" v="1718" actId="27636"/>
        <pc:sldMkLst>
          <pc:docMk/>
          <pc:sldMk cId="1751995197" sldId="351"/>
        </pc:sldMkLst>
        <pc:spChg chg="mod">
          <ac:chgData name="Aaron Hsu" userId="0cffdb1c3a2f95f6" providerId="LiveId" clId="{F8D7019B-48C2-4FA9-8CCC-92E695F46BE3}" dt="2018-12-14T08:58:37.831" v="1718" actId="27636"/>
          <ac:spMkLst>
            <pc:docMk/>
            <pc:sldMk cId="1751995197" sldId="351"/>
            <ac:spMk id="2" creationId="{07582724-3E2C-414C-884E-9BB8EDAE2EB1}"/>
          </ac:spMkLst>
        </pc:spChg>
      </pc:sldChg>
      <pc:sldChg chg="modSp add">
        <pc:chgData name="Aaron Hsu" userId="0cffdb1c3a2f95f6" providerId="LiveId" clId="{F8D7019B-48C2-4FA9-8CCC-92E695F46BE3}" dt="2018-12-14T08:58:45.180" v="1723" actId="27636"/>
        <pc:sldMkLst>
          <pc:docMk/>
          <pc:sldMk cId="3600209140" sldId="352"/>
        </pc:sldMkLst>
        <pc:spChg chg="mod">
          <ac:chgData name="Aaron Hsu" userId="0cffdb1c3a2f95f6" providerId="LiveId" clId="{F8D7019B-48C2-4FA9-8CCC-92E695F46BE3}" dt="2018-12-14T08:58:45.180" v="1723" actId="27636"/>
          <ac:spMkLst>
            <pc:docMk/>
            <pc:sldMk cId="3600209140" sldId="352"/>
            <ac:spMk id="2" creationId="{FE9D3D2D-1842-4787-A717-C0F67B115AC7}"/>
          </ac:spMkLst>
        </pc:spChg>
      </pc:sldChg>
      <pc:sldChg chg="modSp add">
        <pc:chgData name="Aaron Hsu" userId="0cffdb1c3a2f95f6" providerId="LiveId" clId="{F8D7019B-48C2-4FA9-8CCC-92E695F46BE3}" dt="2018-12-14T08:58:54.361" v="1729" actId="404"/>
        <pc:sldMkLst>
          <pc:docMk/>
          <pc:sldMk cId="2706563652" sldId="353"/>
        </pc:sldMkLst>
        <pc:spChg chg="mod">
          <ac:chgData name="Aaron Hsu" userId="0cffdb1c3a2f95f6" providerId="LiveId" clId="{F8D7019B-48C2-4FA9-8CCC-92E695F46BE3}" dt="2018-12-14T08:58:54.361" v="1729" actId="404"/>
          <ac:spMkLst>
            <pc:docMk/>
            <pc:sldMk cId="2706563652" sldId="353"/>
            <ac:spMk id="2" creationId="{70687357-F8A2-4B62-AAAF-9E2F946507A3}"/>
          </ac:spMkLst>
        </pc:spChg>
      </pc:sldChg>
      <pc:sldChg chg="modSp add">
        <pc:chgData name="Aaron Hsu" userId="0cffdb1c3a2f95f6" providerId="LiveId" clId="{F8D7019B-48C2-4FA9-8CCC-92E695F46BE3}" dt="2018-12-14T08:59:04.020" v="1734" actId="27636"/>
        <pc:sldMkLst>
          <pc:docMk/>
          <pc:sldMk cId="707108660" sldId="354"/>
        </pc:sldMkLst>
        <pc:spChg chg="mod">
          <ac:chgData name="Aaron Hsu" userId="0cffdb1c3a2f95f6" providerId="LiveId" clId="{F8D7019B-48C2-4FA9-8CCC-92E695F46BE3}" dt="2018-12-14T08:59:04.020" v="1734" actId="27636"/>
          <ac:spMkLst>
            <pc:docMk/>
            <pc:sldMk cId="707108660" sldId="354"/>
            <ac:spMk id="2" creationId="{A8A56D6C-E49D-4F26-9F58-0F324A7E8B73}"/>
          </ac:spMkLst>
        </pc:spChg>
      </pc:sldChg>
      <pc:sldChg chg="modSp add">
        <pc:chgData name="Aaron Hsu" userId="0cffdb1c3a2f95f6" providerId="LiveId" clId="{F8D7019B-48C2-4FA9-8CCC-92E695F46BE3}" dt="2018-12-14T08:59:16.470" v="1742" actId="404"/>
        <pc:sldMkLst>
          <pc:docMk/>
          <pc:sldMk cId="1609668847" sldId="355"/>
        </pc:sldMkLst>
        <pc:spChg chg="mod">
          <ac:chgData name="Aaron Hsu" userId="0cffdb1c3a2f95f6" providerId="LiveId" clId="{F8D7019B-48C2-4FA9-8CCC-92E695F46BE3}" dt="2018-12-14T08:59:16.470" v="1742" actId="404"/>
          <ac:spMkLst>
            <pc:docMk/>
            <pc:sldMk cId="1609668847" sldId="355"/>
            <ac:spMk id="2" creationId="{49A96C4C-851D-4807-815B-A798EE3A4343}"/>
          </ac:spMkLst>
        </pc:spChg>
      </pc:sldChg>
      <pc:sldChg chg="modSp add">
        <pc:chgData name="Aaron Hsu" userId="0cffdb1c3a2f95f6" providerId="LiveId" clId="{F8D7019B-48C2-4FA9-8CCC-92E695F46BE3}" dt="2018-12-14T08:59:24.077" v="1745" actId="27636"/>
        <pc:sldMkLst>
          <pc:docMk/>
          <pc:sldMk cId="3461933903" sldId="356"/>
        </pc:sldMkLst>
        <pc:spChg chg="mod">
          <ac:chgData name="Aaron Hsu" userId="0cffdb1c3a2f95f6" providerId="LiveId" clId="{F8D7019B-48C2-4FA9-8CCC-92E695F46BE3}" dt="2018-12-14T08:59:24.077" v="1745" actId="27636"/>
          <ac:spMkLst>
            <pc:docMk/>
            <pc:sldMk cId="3461933903" sldId="356"/>
            <ac:spMk id="2" creationId="{43ACF444-6489-411A-B8F5-E962B416E7F5}"/>
          </ac:spMkLst>
        </pc:spChg>
      </pc:sldChg>
      <pc:sldChg chg="modSp add">
        <pc:chgData name="Aaron Hsu" userId="0cffdb1c3a2f95f6" providerId="LiveId" clId="{F8D7019B-48C2-4FA9-8CCC-92E695F46BE3}" dt="2018-12-14T08:59:35.073" v="1750" actId="27636"/>
        <pc:sldMkLst>
          <pc:docMk/>
          <pc:sldMk cId="3425009277" sldId="357"/>
        </pc:sldMkLst>
        <pc:spChg chg="mod">
          <ac:chgData name="Aaron Hsu" userId="0cffdb1c3a2f95f6" providerId="LiveId" clId="{F8D7019B-48C2-4FA9-8CCC-92E695F46BE3}" dt="2018-12-14T08:59:35.073" v="1750" actId="27636"/>
          <ac:spMkLst>
            <pc:docMk/>
            <pc:sldMk cId="3425009277" sldId="357"/>
            <ac:spMk id="2" creationId="{2286A7FF-E1A8-4AF3-B7D9-AD608E3B952D}"/>
          </ac:spMkLst>
        </pc:spChg>
      </pc:sldChg>
      <pc:sldChg chg="modSp add">
        <pc:chgData name="Aaron Hsu" userId="0cffdb1c3a2f95f6" providerId="LiveId" clId="{F8D7019B-48C2-4FA9-8CCC-92E695F46BE3}" dt="2018-12-14T08:59:51.660" v="1755" actId="27636"/>
        <pc:sldMkLst>
          <pc:docMk/>
          <pc:sldMk cId="1995153319" sldId="358"/>
        </pc:sldMkLst>
        <pc:spChg chg="mod">
          <ac:chgData name="Aaron Hsu" userId="0cffdb1c3a2f95f6" providerId="LiveId" clId="{F8D7019B-48C2-4FA9-8CCC-92E695F46BE3}" dt="2018-12-14T08:59:51.660" v="1755" actId="27636"/>
          <ac:spMkLst>
            <pc:docMk/>
            <pc:sldMk cId="1995153319" sldId="358"/>
            <ac:spMk id="2" creationId="{D2B88064-732A-46E6-957D-21B43755BE8D}"/>
          </ac:spMkLst>
        </pc:spChg>
      </pc:sldChg>
      <pc:sldChg chg="modSp add">
        <pc:chgData name="Aaron Hsu" userId="0cffdb1c3a2f95f6" providerId="LiveId" clId="{F8D7019B-48C2-4FA9-8CCC-92E695F46BE3}" dt="2018-12-14T09:00:00.701" v="1760" actId="27636"/>
        <pc:sldMkLst>
          <pc:docMk/>
          <pc:sldMk cId="3149307404" sldId="359"/>
        </pc:sldMkLst>
        <pc:spChg chg="mod">
          <ac:chgData name="Aaron Hsu" userId="0cffdb1c3a2f95f6" providerId="LiveId" clId="{F8D7019B-48C2-4FA9-8CCC-92E695F46BE3}" dt="2018-12-14T09:00:00.701" v="1760" actId="27636"/>
          <ac:spMkLst>
            <pc:docMk/>
            <pc:sldMk cId="3149307404" sldId="359"/>
            <ac:spMk id="2" creationId="{5E7CD750-59E6-40E8-A3C0-B033C153314C}"/>
          </ac:spMkLst>
        </pc:spChg>
      </pc:sldChg>
      <pc:sldChg chg="modSp add">
        <pc:chgData name="Aaron Hsu" userId="0cffdb1c3a2f95f6" providerId="LiveId" clId="{F8D7019B-48C2-4FA9-8CCC-92E695F46BE3}" dt="2018-12-14T09:00:09.413" v="1767" actId="403"/>
        <pc:sldMkLst>
          <pc:docMk/>
          <pc:sldMk cId="1595987719" sldId="360"/>
        </pc:sldMkLst>
        <pc:spChg chg="mod">
          <ac:chgData name="Aaron Hsu" userId="0cffdb1c3a2f95f6" providerId="LiveId" clId="{F8D7019B-48C2-4FA9-8CCC-92E695F46BE3}" dt="2018-12-14T09:00:09.413" v="1767" actId="403"/>
          <ac:spMkLst>
            <pc:docMk/>
            <pc:sldMk cId="1595987719" sldId="360"/>
            <ac:spMk id="2" creationId="{96476EC0-020E-4DD9-91BE-2832004CC1CF}"/>
          </ac:spMkLst>
        </pc:spChg>
      </pc:sldChg>
      <pc:sldChg chg="modSp add">
        <pc:chgData name="Aaron Hsu" userId="0cffdb1c3a2f95f6" providerId="LiveId" clId="{F8D7019B-48C2-4FA9-8CCC-92E695F46BE3}" dt="2018-12-14T09:00:19.018" v="1772" actId="27636"/>
        <pc:sldMkLst>
          <pc:docMk/>
          <pc:sldMk cId="244796282" sldId="361"/>
        </pc:sldMkLst>
        <pc:spChg chg="mod">
          <ac:chgData name="Aaron Hsu" userId="0cffdb1c3a2f95f6" providerId="LiveId" clId="{F8D7019B-48C2-4FA9-8CCC-92E695F46BE3}" dt="2018-12-14T09:00:19.018" v="1772" actId="27636"/>
          <ac:spMkLst>
            <pc:docMk/>
            <pc:sldMk cId="244796282" sldId="361"/>
            <ac:spMk id="2" creationId="{7A9F1AE9-CA45-41A5-885A-B017F6AD3892}"/>
          </ac:spMkLst>
        </pc:spChg>
      </pc:sldChg>
      <pc:sldChg chg="modSp add">
        <pc:chgData name="Aaron Hsu" userId="0cffdb1c3a2f95f6" providerId="LiveId" clId="{F8D7019B-48C2-4FA9-8CCC-92E695F46BE3}" dt="2018-12-14T09:00:29.280" v="1777" actId="27636"/>
        <pc:sldMkLst>
          <pc:docMk/>
          <pc:sldMk cId="1443757082" sldId="362"/>
        </pc:sldMkLst>
        <pc:spChg chg="mod">
          <ac:chgData name="Aaron Hsu" userId="0cffdb1c3a2f95f6" providerId="LiveId" clId="{F8D7019B-48C2-4FA9-8CCC-92E695F46BE3}" dt="2018-12-14T09:00:29.280" v="1777" actId="27636"/>
          <ac:spMkLst>
            <pc:docMk/>
            <pc:sldMk cId="1443757082" sldId="362"/>
            <ac:spMk id="2" creationId="{90965CB2-971D-411F-9D13-8A9487A5D200}"/>
          </ac:spMkLst>
        </pc:spChg>
      </pc:sldChg>
      <pc:sldChg chg="modSp add">
        <pc:chgData name="Aaron Hsu" userId="0cffdb1c3a2f95f6" providerId="LiveId" clId="{F8D7019B-48C2-4FA9-8CCC-92E695F46BE3}" dt="2018-12-14T09:00:41.173" v="1782" actId="27636"/>
        <pc:sldMkLst>
          <pc:docMk/>
          <pc:sldMk cId="1269198979" sldId="363"/>
        </pc:sldMkLst>
        <pc:spChg chg="mod">
          <ac:chgData name="Aaron Hsu" userId="0cffdb1c3a2f95f6" providerId="LiveId" clId="{F8D7019B-48C2-4FA9-8CCC-92E695F46BE3}" dt="2018-12-14T09:00:41.173" v="1782" actId="27636"/>
          <ac:spMkLst>
            <pc:docMk/>
            <pc:sldMk cId="1269198979" sldId="363"/>
            <ac:spMk id="2" creationId="{CDBDB888-E147-4C5D-B172-0146B7ACADC4}"/>
          </ac:spMkLst>
        </pc:spChg>
      </pc:sldChg>
      <pc:sldChg chg="modSp add">
        <pc:chgData name="Aaron Hsu" userId="0cffdb1c3a2f95f6" providerId="LiveId" clId="{F8D7019B-48C2-4FA9-8CCC-92E695F46BE3}" dt="2018-12-14T09:01:04.052" v="1789" actId="404"/>
        <pc:sldMkLst>
          <pc:docMk/>
          <pc:sldMk cId="2764301137" sldId="364"/>
        </pc:sldMkLst>
        <pc:spChg chg="mod">
          <ac:chgData name="Aaron Hsu" userId="0cffdb1c3a2f95f6" providerId="LiveId" clId="{F8D7019B-48C2-4FA9-8CCC-92E695F46BE3}" dt="2018-12-14T09:01:04.052" v="1789" actId="404"/>
          <ac:spMkLst>
            <pc:docMk/>
            <pc:sldMk cId="2764301137" sldId="364"/>
            <ac:spMk id="2" creationId="{436B035A-93C0-4601-94DA-01A479EA2D3E}"/>
          </ac:spMkLst>
        </pc:spChg>
      </pc:sldChg>
      <pc:sldChg chg="modSp add">
        <pc:chgData name="Aaron Hsu" userId="0cffdb1c3a2f95f6" providerId="LiveId" clId="{F8D7019B-48C2-4FA9-8CCC-92E695F46BE3}" dt="2018-12-14T09:01:16.229" v="1811" actId="404"/>
        <pc:sldMkLst>
          <pc:docMk/>
          <pc:sldMk cId="3969739788" sldId="365"/>
        </pc:sldMkLst>
        <pc:spChg chg="mod">
          <ac:chgData name="Aaron Hsu" userId="0cffdb1c3a2f95f6" providerId="LiveId" clId="{F8D7019B-48C2-4FA9-8CCC-92E695F46BE3}" dt="2018-12-14T09:01:16.229" v="1811" actId="404"/>
          <ac:spMkLst>
            <pc:docMk/>
            <pc:sldMk cId="3969739788" sldId="365"/>
            <ac:spMk id="2" creationId="{88E7AE0C-CCDE-4068-BF3A-69A707287E6D}"/>
          </ac:spMkLst>
        </pc:spChg>
      </pc:sldChg>
      <pc:sldChg chg="modSp add">
        <pc:chgData name="Aaron Hsu" userId="0cffdb1c3a2f95f6" providerId="LiveId" clId="{F8D7019B-48C2-4FA9-8CCC-92E695F46BE3}" dt="2018-12-14T09:01:26.104" v="1844" actId="404"/>
        <pc:sldMkLst>
          <pc:docMk/>
          <pc:sldMk cId="3930273542" sldId="366"/>
        </pc:sldMkLst>
        <pc:spChg chg="mod">
          <ac:chgData name="Aaron Hsu" userId="0cffdb1c3a2f95f6" providerId="LiveId" clId="{F8D7019B-48C2-4FA9-8CCC-92E695F46BE3}" dt="2018-12-14T09:01:26.104" v="1844" actId="404"/>
          <ac:spMkLst>
            <pc:docMk/>
            <pc:sldMk cId="3930273542" sldId="366"/>
            <ac:spMk id="2" creationId="{7B5D8749-44BB-45E1-89C4-51BC0E87B5BF}"/>
          </ac:spMkLst>
        </pc:spChg>
      </pc:sldChg>
      <pc:sldChg chg="modSp add">
        <pc:chgData name="Aaron Hsu" userId="0cffdb1c3a2f95f6" providerId="LiveId" clId="{F8D7019B-48C2-4FA9-8CCC-92E695F46BE3}" dt="2018-12-14T09:01:38.260" v="1876" actId="27636"/>
        <pc:sldMkLst>
          <pc:docMk/>
          <pc:sldMk cId="1505445792" sldId="367"/>
        </pc:sldMkLst>
        <pc:spChg chg="mod">
          <ac:chgData name="Aaron Hsu" userId="0cffdb1c3a2f95f6" providerId="LiveId" clId="{F8D7019B-48C2-4FA9-8CCC-92E695F46BE3}" dt="2018-12-14T09:01:38.260" v="1876" actId="27636"/>
          <ac:spMkLst>
            <pc:docMk/>
            <pc:sldMk cId="1505445792" sldId="367"/>
            <ac:spMk id="2" creationId="{5806449A-D383-4B5A-ADFA-530E5FC28909}"/>
          </ac:spMkLst>
        </pc:spChg>
      </pc:sldChg>
      <pc:sldChg chg="modSp add">
        <pc:chgData name="Aaron Hsu" userId="0cffdb1c3a2f95f6" providerId="LiveId" clId="{F8D7019B-48C2-4FA9-8CCC-92E695F46BE3}" dt="2018-12-14T09:03:34.302" v="1961" actId="404"/>
        <pc:sldMkLst>
          <pc:docMk/>
          <pc:sldMk cId="2010161898" sldId="368"/>
        </pc:sldMkLst>
        <pc:spChg chg="mod">
          <ac:chgData name="Aaron Hsu" userId="0cffdb1c3a2f95f6" providerId="LiveId" clId="{F8D7019B-48C2-4FA9-8CCC-92E695F46BE3}" dt="2018-12-14T09:03:34.302" v="1961" actId="404"/>
          <ac:spMkLst>
            <pc:docMk/>
            <pc:sldMk cId="2010161898" sldId="368"/>
            <ac:spMk id="2" creationId="{35D1D9A7-48C4-4B33-906C-B4DFFA4E6481}"/>
          </ac:spMkLst>
        </pc:spChg>
      </pc:sldChg>
      <pc:sldChg chg="modSp add">
        <pc:chgData name="Aaron Hsu" userId="0cffdb1c3a2f95f6" providerId="LiveId" clId="{F8D7019B-48C2-4FA9-8CCC-92E695F46BE3}" dt="2018-12-14T09:04:29.646" v="1975" actId="404"/>
        <pc:sldMkLst>
          <pc:docMk/>
          <pc:sldMk cId="3866204706" sldId="369"/>
        </pc:sldMkLst>
        <pc:spChg chg="mod">
          <ac:chgData name="Aaron Hsu" userId="0cffdb1c3a2f95f6" providerId="LiveId" clId="{F8D7019B-48C2-4FA9-8CCC-92E695F46BE3}" dt="2018-12-14T09:04:29.646" v="1975" actId="404"/>
          <ac:spMkLst>
            <pc:docMk/>
            <pc:sldMk cId="3866204706" sldId="369"/>
            <ac:spMk id="2" creationId="{2049BC41-23B9-41BD-A5FE-46913D004C9A}"/>
          </ac:spMkLst>
        </pc:spChg>
      </pc:sldChg>
      <pc:sldChg chg="modSp add">
        <pc:chgData name="Aaron Hsu" userId="0cffdb1c3a2f95f6" providerId="LiveId" clId="{F8D7019B-48C2-4FA9-8CCC-92E695F46BE3}" dt="2018-12-14T09:05:54.838" v="1987" actId="20577"/>
        <pc:sldMkLst>
          <pc:docMk/>
          <pc:sldMk cId="590070789" sldId="370"/>
        </pc:sldMkLst>
        <pc:spChg chg="mod">
          <ac:chgData name="Aaron Hsu" userId="0cffdb1c3a2f95f6" providerId="LiveId" clId="{F8D7019B-48C2-4FA9-8CCC-92E695F46BE3}" dt="2018-12-14T09:05:54.838" v="1987" actId="20577"/>
          <ac:spMkLst>
            <pc:docMk/>
            <pc:sldMk cId="590070789" sldId="370"/>
            <ac:spMk id="2" creationId="{DCECC051-EA7D-480E-9FE3-47154DFBF25C}"/>
          </ac:spMkLst>
        </pc:spChg>
      </pc:sldChg>
      <pc:sldChg chg="modSp add">
        <pc:chgData name="Aaron Hsu" userId="0cffdb1c3a2f95f6" providerId="LiveId" clId="{F8D7019B-48C2-4FA9-8CCC-92E695F46BE3}" dt="2018-12-14T09:08:03.167" v="2217" actId="20577"/>
        <pc:sldMkLst>
          <pc:docMk/>
          <pc:sldMk cId="2091255050" sldId="371"/>
        </pc:sldMkLst>
        <pc:spChg chg="mod">
          <ac:chgData name="Aaron Hsu" userId="0cffdb1c3a2f95f6" providerId="LiveId" clId="{F8D7019B-48C2-4FA9-8CCC-92E695F46BE3}" dt="2018-12-14T09:08:03.167" v="2217" actId="20577"/>
          <ac:spMkLst>
            <pc:docMk/>
            <pc:sldMk cId="2091255050" sldId="371"/>
            <ac:spMk id="2" creationId="{F5E0145C-C2FD-49C5-8187-90089445B657}"/>
          </ac:spMkLst>
        </pc:spChg>
      </pc:sldChg>
      <pc:sldChg chg="modSp add">
        <pc:chgData name="Aaron Hsu" userId="0cffdb1c3a2f95f6" providerId="LiveId" clId="{F8D7019B-48C2-4FA9-8CCC-92E695F46BE3}" dt="2018-12-14T09:07:09.657" v="2149" actId="404"/>
        <pc:sldMkLst>
          <pc:docMk/>
          <pc:sldMk cId="1953339116" sldId="372"/>
        </pc:sldMkLst>
        <pc:spChg chg="mod">
          <ac:chgData name="Aaron Hsu" userId="0cffdb1c3a2f95f6" providerId="LiveId" clId="{F8D7019B-48C2-4FA9-8CCC-92E695F46BE3}" dt="2018-12-14T09:07:09.657" v="2149" actId="404"/>
          <ac:spMkLst>
            <pc:docMk/>
            <pc:sldMk cId="1953339116" sldId="372"/>
            <ac:spMk id="2" creationId="{2B4DE8DE-37D2-4BBF-9C4E-0133384CBEFB}"/>
          </ac:spMkLst>
        </pc:spChg>
      </pc:sldChg>
      <pc:sldChg chg="modSp add">
        <pc:chgData name="Aaron Hsu" userId="0cffdb1c3a2f95f6" providerId="LiveId" clId="{F8D7019B-48C2-4FA9-8CCC-92E695F46BE3}" dt="2018-12-14T09:07:41.391" v="2161" actId="404"/>
        <pc:sldMkLst>
          <pc:docMk/>
          <pc:sldMk cId="4097120248" sldId="373"/>
        </pc:sldMkLst>
        <pc:spChg chg="mod">
          <ac:chgData name="Aaron Hsu" userId="0cffdb1c3a2f95f6" providerId="LiveId" clId="{F8D7019B-48C2-4FA9-8CCC-92E695F46BE3}" dt="2018-12-14T09:07:41.391" v="2161" actId="404"/>
          <ac:spMkLst>
            <pc:docMk/>
            <pc:sldMk cId="4097120248" sldId="373"/>
            <ac:spMk id="2" creationId="{70560243-FBD0-4F4E-A623-A10556B1ECF0}"/>
          </ac:spMkLst>
        </pc:spChg>
      </pc:sldChg>
      <pc:sldChg chg="modSp add">
        <pc:chgData name="Aaron Hsu" userId="0cffdb1c3a2f95f6" providerId="LiveId" clId="{F8D7019B-48C2-4FA9-8CCC-92E695F46BE3}" dt="2018-12-14T09:08:21.358" v="2245" actId="403"/>
        <pc:sldMkLst>
          <pc:docMk/>
          <pc:sldMk cId="1814104395" sldId="374"/>
        </pc:sldMkLst>
        <pc:spChg chg="mod">
          <ac:chgData name="Aaron Hsu" userId="0cffdb1c3a2f95f6" providerId="LiveId" clId="{F8D7019B-48C2-4FA9-8CCC-92E695F46BE3}" dt="2018-12-14T09:08:21.358" v="2245" actId="403"/>
          <ac:spMkLst>
            <pc:docMk/>
            <pc:sldMk cId="1814104395" sldId="374"/>
            <ac:spMk id="2" creationId="{2D902D9A-FF8D-4636-849D-979D6A6DDDFE}"/>
          </ac:spMkLst>
        </pc:spChg>
      </pc:sldChg>
      <pc:sldChg chg="modSp add">
        <pc:chgData name="Aaron Hsu" userId="0cffdb1c3a2f95f6" providerId="LiveId" clId="{F8D7019B-48C2-4FA9-8CCC-92E695F46BE3}" dt="2018-12-14T09:08:50.709" v="2306" actId="403"/>
        <pc:sldMkLst>
          <pc:docMk/>
          <pc:sldMk cId="3036322076" sldId="375"/>
        </pc:sldMkLst>
        <pc:spChg chg="mod">
          <ac:chgData name="Aaron Hsu" userId="0cffdb1c3a2f95f6" providerId="LiveId" clId="{F8D7019B-48C2-4FA9-8CCC-92E695F46BE3}" dt="2018-12-14T09:08:50.709" v="2306" actId="403"/>
          <ac:spMkLst>
            <pc:docMk/>
            <pc:sldMk cId="3036322076" sldId="375"/>
            <ac:spMk id="2" creationId="{1DE9C698-B31F-4727-A248-FF404FAA9CA5}"/>
          </ac:spMkLst>
        </pc:spChg>
      </pc:sldChg>
      <pc:sldChg chg="modSp add">
        <pc:chgData name="Aaron Hsu" userId="0cffdb1c3a2f95f6" providerId="LiveId" clId="{F8D7019B-48C2-4FA9-8CCC-92E695F46BE3}" dt="2018-12-14T09:09:04.987" v="2329" actId="404"/>
        <pc:sldMkLst>
          <pc:docMk/>
          <pc:sldMk cId="4025570254" sldId="376"/>
        </pc:sldMkLst>
        <pc:spChg chg="mod">
          <ac:chgData name="Aaron Hsu" userId="0cffdb1c3a2f95f6" providerId="LiveId" clId="{F8D7019B-48C2-4FA9-8CCC-92E695F46BE3}" dt="2018-12-14T09:09:04.987" v="2329" actId="404"/>
          <ac:spMkLst>
            <pc:docMk/>
            <pc:sldMk cId="4025570254" sldId="376"/>
            <ac:spMk id="2" creationId="{B85103B0-BB57-4C72-A20B-35861B44DDE6}"/>
          </ac:spMkLst>
        </pc:spChg>
      </pc:sldChg>
      <pc:sldChg chg="modSp add">
        <pc:chgData name="Aaron Hsu" userId="0cffdb1c3a2f95f6" providerId="LiveId" clId="{F8D7019B-48C2-4FA9-8CCC-92E695F46BE3}" dt="2018-12-14T09:09:12.915" v="2347" actId="404"/>
        <pc:sldMkLst>
          <pc:docMk/>
          <pc:sldMk cId="1970219002" sldId="377"/>
        </pc:sldMkLst>
        <pc:spChg chg="mod">
          <ac:chgData name="Aaron Hsu" userId="0cffdb1c3a2f95f6" providerId="LiveId" clId="{F8D7019B-48C2-4FA9-8CCC-92E695F46BE3}" dt="2018-12-14T09:09:12.915" v="2347" actId="404"/>
          <ac:spMkLst>
            <pc:docMk/>
            <pc:sldMk cId="1970219002" sldId="377"/>
            <ac:spMk id="2" creationId="{0C085952-FDDE-437A-B88E-0A94C6655172}"/>
          </ac:spMkLst>
        </pc:spChg>
      </pc:sldChg>
      <pc:sldChg chg="modSp add">
        <pc:chgData name="Aaron Hsu" userId="0cffdb1c3a2f95f6" providerId="LiveId" clId="{F8D7019B-48C2-4FA9-8CCC-92E695F46BE3}" dt="2018-12-14T09:09:21.997" v="2369" actId="27636"/>
        <pc:sldMkLst>
          <pc:docMk/>
          <pc:sldMk cId="3494387461" sldId="378"/>
        </pc:sldMkLst>
        <pc:spChg chg="mod">
          <ac:chgData name="Aaron Hsu" userId="0cffdb1c3a2f95f6" providerId="LiveId" clId="{F8D7019B-48C2-4FA9-8CCC-92E695F46BE3}" dt="2018-12-14T09:09:21.997" v="2369" actId="27636"/>
          <ac:spMkLst>
            <pc:docMk/>
            <pc:sldMk cId="3494387461" sldId="378"/>
            <ac:spMk id="2" creationId="{EC2BDB70-0424-439F-9E87-83DE1EAE3FA4}"/>
          </ac:spMkLst>
        </pc:spChg>
      </pc:sldChg>
      <pc:sldChg chg="modSp add">
        <pc:chgData name="Aaron Hsu" userId="0cffdb1c3a2f95f6" providerId="LiveId" clId="{F8D7019B-48C2-4FA9-8CCC-92E695F46BE3}" dt="2018-12-14T09:09:40.508" v="2403" actId="403"/>
        <pc:sldMkLst>
          <pc:docMk/>
          <pc:sldMk cId="16022547" sldId="379"/>
        </pc:sldMkLst>
        <pc:spChg chg="mod">
          <ac:chgData name="Aaron Hsu" userId="0cffdb1c3a2f95f6" providerId="LiveId" clId="{F8D7019B-48C2-4FA9-8CCC-92E695F46BE3}" dt="2018-12-14T09:09:40.508" v="2403" actId="403"/>
          <ac:spMkLst>
            <pc:docMk/>
            <pc:sldMk cId="16022547" sldId="379"/>
            <ac:spMk id="2" creationId="{C44957CC-DBEE-4EE2-920D-8267C6485CB4}"/>
          </ac:spMkLst>
        </pc:spChg>
      </pc:sldChg>
      <pc:sldChg chg="modSp add">
        <pc:chgData name="Aaron Hsu" userId="0cffdb1c3a2f95f6" providerId="LiveId" clId="{F8D7019B-48C2-4FA9-8CCC-92E695F46BE3}" dt="2018-12-14T09:10:07.397" v="2433" actId="404"/>
        <pc:sldMkLst>
          <pc:docMk/>
          <pc:sldMk cId="1223119199" sldId="380"/>
        </pc:sldMkLst>
        <pc:spChg chg="mod">
          <ac:chgData name="Aaron Hsu" userId="0cffdb1c3a2f95f6" providerId="LiveId" clId="{F8D7019B-48C2-4FA9-8CCC-92E695F46BE3}" dt="2018-12-14T09:10:07.397" v="2433" actId="404"/>
          <ac:spMkLst>
            <pc:docMk/>
            <pc:sldMk cId="1223119199" sldId="380"/>
            <ac:spMk id="2" creationId="{B6B24AE9-3177-41B3-ADB9-B29B015A4141}"/>
          </ac:spMkLst>
        </pc:spChg>
      </pc:sldChg>
      <pc:sldChg chg="modSp add">
        <pc:chgData name="Aaron Hsu" userId="0cffdb1c3a2f95f6" providerId="LiveId" clId="{F8D7019B-48C2-4FA9-8CCC-92E695F46BE3}" dt="2018-12-14T09:10:17.098" v="2453" actId="404"/>
        <pc:sldMkLst>
          <pc:docMk/>
          <pc:sldMk cId="1658256469" sldId="381"/>
        </pc:sldMkLst>
        <pc:spChg chg="mod">
          <ac:chgData name="Aaron Hsu" userId="0cffdb1c3a2f95f6" providerId="LiveId" clId="{F8D7019B-48C2-4FA9-8CCC-92E695F46BE3}" dt="2018-12-14T09:10:17.098" v="2453" actId="404"/>
          <ac:spMkLst>
            <pc:docMk/>
            <pc:sldMk cId="1658256469" sldId="381"/>
            <ac:spMk id="2" creationId="{CC0C67D0-B490-4E01-86E6-4445F9374270}"/>
          </ac:spMkLst>
        </pc:spChg>
      </pc:sldChg>
      <pc:sldChg chg="modSp add">
        <pc:chgData name="Aaron Hsu" userId="0cffdb1c3a2f95f6" providerId="LiveId" clId="{F8D7019B-48C2-4FA9-8CCC-92E695F46BE3}" dt="2018-12-14T09:11:48.944" v="2477" actId="27636"/>
        <pc:sldMkLst>
          <pc:docMk/>
          <pc:sldMk cId="2819685410" sldId="382"/>
        </pc:sldMkLst>
        <pc:spChg chg="mod">
          <ac:chgData name="Aaron Hsu" userId="0cffdb1c3a2f95f6" providerId="LiveId" clId="{F8D7019B-48C2-4FA9-8CCC-92E695F46BE3}" dt="2018-12-14T09:11:48.944" v="2477" actId="27636"/>
          <ac:spMkLst>
            <pc:docMk/>
            <pc:sldMk cId="2819685410" sldId="382"/>
            <ac:spMk id="2" creationId="{E784B0F8-1C5E-4F39-A069-6405356864E0}"/>
          </ac:spMkLst>
        </pc:spChg>
      </pc:sldChg>
      <pc:sldChg chg="modSp add">
        <pc:chgData name="Aaron Hsu" userId="0cffdb1c3a2f95f6" providerId="LiveId" clId="{F8D7019B-48C2-4FA9-8CCC-92E695F46BE3}" dt="2018-12-14T09:11:53.369" v="2485" actId="20577"/>
        <pc:sldMkLst>
          <pc:docMk/>
          <pc:sldMk cId="2603419171" sldId="383"/>
        </pc:sldMkLst>
        <pc:spChg chg="mod">
          <ac:chgData name="Aaron Hsu" userId="0cffdb1c3a2f95f6" providerId="LiveId" clId="{F8D7019B-48C2-4FA9-8CCC-92E695F46BE3}" dt="2018-12-14T09:11:53.369" v="2485" actId="20577"/>
          <ac:spMkLst>
            <pc:docMk/>
            <pc:sldMk cId="2603419171" sldId="383"/>
            <ac:spMk id="2" creationId="{71E4FDDB-1908-4CC2-A678-07650D45C491}"/>
          </ac:spMkLst>
        </pc:spChg>
      </pc:sldChg>
      <pc:sldChg chg="modSp add">
        <pc:chgData name="Aaron Hsu" userId="0cffdb1c3a2f95f6" providerId="LiveId" clId="{F8D7019B-48C2-4FA9-8CCC-92E695F46BE3}" dt="2018-12-14T09:12:02.093" v="2511" actId="27636"/>
        <pc:sldMkLst>
          <pc:docMk/>
          <pc:sldMk cId="1009643227" sldId="384"/>
        </pc:sldMkLst>
        <pc:spChg chg="mod">
          <ac:chgData name="Aaron Hsu" userId="0cffdb1c3a2f95f6" providerId="LiveId" clId="{F8D7019B-48C2-4FA9-8CCC-92E695F46BE3}" dt="2018-12-14T09:12:02.093" v="2511" actId="27636"/>
          <ac:spMkLst>
            <pc:docMk/>
            <pc:sldMk cId="1009643227" sldId="384"/>
            <ac:spMk id="2" creationId="{546A0966-8403-401D-BAC9-52163B4B317D}"/>
          </ac:spMkLst>
        </pc:spChg>
      </pc:sldChg>
      <pc:sldChg chg="modSp add">
        <pc:chgData name="Aaron Hsu" userId="0cffdb1c3a2f95f6" providerId="LiveId" clId="{F8D7019B-48C2-4FA9-8CCC-92E695F46BE3}" dt="2018-12-14T09:12:12.613" v="2545" actId="27636"/>
        <pc:sldMkLst>
          <pc:docMk/>
          <pc:sldMk cId="2682280657" sldId="385"/>
        </pc:sldMkLst>
        <pc:spChg chg="mod">
          <ac:chgData name="Aaron Hsu" userId="0cffdb1c3a2f95f6" providerId="LiveId" clId="{F8D7019B-48C2-4FA9-8CCC-92E695F46BE3}" dt="2018-12-14T09:12:12.613" v="2545" actId="27636"/>
          <ac:spMkLst>
            <pc:docMk/>
            <pc:sldMk cId="2682280657" sldId="385"/>
            <ac:spMk id="2" creationId="{8D5911B2-29AD-4A2A-B722-646B689B7BBD}"/>
          </ac:spMkLst>
        </pc:spChg>
      </pc:sldChg>
      <pc:sldChg chg="modSp add">
        <pc:chgData name="Aaron Hsu" userId="0cffdb1c3a2f95f6" providerId="LiveId" clId="{F8D7019B-48C2-4FA9-8CCC-92E695F46BE3}" dt="2018-12-14T09:12:22.078" v="2583" actId="404"/>
        <pc:sldMkLst>
          <pc:docMk/>
          <pc:sldMk cId="3986950695" sldId="386"/>
        </pc:sldMkLst>
        <pc:spChg chg="mod">
          <ac:chgData name="Aaron Hsu" userId="0cffdb1c3a2f95f6" providerId="LiveId" clId="{F8D7019B-48C2-4FA9-8CCC-92E695F46BE3}" dt="2018-12-14T09:12:22.078" v="2583" actId="404"/>
          <ac:spMkLst>
            <pc:docMk/>
            <pc:sldMk cId="3986950695" sldId="386"/>
            <ac:spMk id="2" creationId="{1ABA80ED-02A7-4B32-BE1D-20B49CCCF8EF}"/>
          </ac:spMkLst>
        </pc:spChg>
      </pc:sldChg>
      <pc:sldChg chg="modSp add">
        <pc:chgData name="Aaron Hsu" userId="0cffdb1c3a2f95f6" providerId="LiveId" clId="{F8D7019B-48C2-4FA9-8CCC-92E695F46BE3}" dt="2018-12-14T09:12:33.268" v="2614" actId="27636"/>
        <pc:sldMkLst>
          <pc:docMk/>
          <pc:sldMk cId="2095868469" sldId="387"/>
        </pc:sldMkLst>
        <pc:spChg chg="mod">
          <ac:chgData name="Aaron Hsu" userId="0cffdb1c3a2f95f6" providerId="LiveId" clId="{F8D7019B-48C2-4FA9-8CCC-92E695F46BE3}" dt="2018-12-14T09:12:33.268" v="2614" actId="27636"/>
          <ac:spMkLst>
            <pc:docMk/>
            <pc:sldMk cId="2095868469" sldId="387"/>
            <ac:spMk id="2" creationId="{785B7F6D-0BC1-458F-B62F-B0537B7F3885}"/>
          </ac:spMkLst>
        </pc:spChg>
      </pc:sldChg>
      <pc:sldChg chg="modSp add">
        <pc:chgData name="Aaron Hsu" userId="0cffdb1c3a2f95f6" providerId="LiveId" clId="{F8D7019B-48C2-4FA9-8CCC-92E695F46BE3}" dt="2018-12-14T09:12:42.387" v="2634" actId="27636"/>
        <pc:sldMkLst>
          <pc:docMk/>
          <pc:sldMk cId="625212644" sldId="388"/>
        </pc:sldMkLst>
        <pc:spChg chg="mod">
          <ac:chgData name="Aaron Hsu" userId="0cffdb1c3a2f95f6" providerId="LiveId" clId="{F8D7019B-48C2-4FA9-8CCC-92E695F46BE3}" dt="2018-12-14T09:12:42.387" v="2634" actId="27636"/>
          <ac:spMkLst>
            <pc:docMk/>
            <pc:sldMk cId="625212644" sldId="388"/>
            <ac:spMk id="2" creationId="{76C5B500-1DE0-4EB8-9D19-63C5081D2D14}"/>
          </ac:spMkLst>
        </pc:spChg>
      </pc:sldChg>
      <pc:sldChg chg="modSp add">
        <pc:chgData name="Aaron Hsu" userId="0cffdb1c3a2f95f6" providerId="LiveId" clId="{F8D7019B-48C2-4FA9-8CCC-92E695F46BE3}" dt="2018-12-14T09:12:53.399" v="2666" actId="27636"/>
        <pc:sldMkLst>
          <pc:docMk/>
          <pc:sldMk cId="2781072532" sldId="389"/>
        </pc:sldMkLst>
        <pc:spChg chg="mod">
          <ac:chgData name="Aaron Hsu" userId="0cffdb1c3a2f95f6" providerId="LiveId" clId="{F8D7019B-48C2-4FA9-8CCC-92E695F46BE3}" dt="2018-12-14T09:12:53.399" v="2666" actId="27636"/>
          <ac:spMkLst>
            <pc:docMk/>
            <pc:sldMk cId="2781072532" sldId="389"/>
            <ac:spMk id="2" creationId="{F4B15C8C-1A5A-4423-B031-BEC831732CBD}"/>
          </ac:spMkLst>
        </pc:spChg>
      </pc:sldChg>
      <pc:sldChg chg="modSp add">
        <pc:chgData name="Aaron Hsu" userId="0cffdb1c3a2f95f6" providerId="LiveId" clId="{F8D7019B-48C2-4FA9-8CCC-92E695F46BE3}" dt="2018-12-14T09:13:03.642" v="2673" actId="20577"/>
        <pc:sldMkLst>
          <pc:docMk/>
          <pc:sldMk cId="2462979903" sldId="390"/>
        </pc:sldMkLst>
        <pc:spChg chg="mod">
          <ac:chgData name="Aaron Hsu" userId="0cffdb1c3a2f95f6" providerId="LiveId" clId="{F8D7019B-48C2-4FA9-8CCC-92E695F46BE3}" dt="2018-12-14T09:13:03.642" v="2673" actId="20577"/>
          <ac:spMkLst>
            <pc:docMk/>
            <pc:sldMk cId="2462979903" sldId="390"/>
            <ac:spMk id="2" creationId="{EF4E207E-73C2-4382-A913-474F3B693D75}"/>
          </ac:spMkLst>
        </pc:spChg>
      </pc:sldChg>
      <pc:sldChg chg="modSp add">
        <pc:chgData name="Aaron Hsu" userId="0cffdb1c3a2f95f6" providerId="LiveId" clId="{F8D7019B-48C2-4FA9-8CCC-92E695F46BE3}" dt="2018-12-14T09:13:20.013" v="2694" actId="27636"/>
        <pc:sldMkLst>
          <pc:docMk/>
          <pc:sldMk cId="501490241" sldId="391"/>
        </pc:sldMkLst>
        <pc:spChg chg="mod">
          <ac:chgData name="Aaron Hsu" userId="0cffdb1c3a2f95f6" providerId="LiveId" clId="{F8D7019B-48C2-4FA9-8CCC-92E695F46BE3}" dt="2018-12-14T09:13:20.013" v="2694" actId="27636"/>
          <ac:spMkLst>
            <pc:docMk/>
            <pc:sldMk cId="501490241" sldId="391"/>
            <ac:spMk id="2" creationId="{E3F31F3E-6F6A-4308-8A61-0BA34A486496}"/>
          </ac:spMkLst>
        </pc:spChg>
      </pc:sldChg>
      <pc:sldChg chg="modSp add">
        <pc:chgData name="Aaron Hsu" userId="0cffdb1c3a2f95f6" providerId="LiveId" clId="{F8D7019B-48C2-4FA9-8CCC-92E695F46BE3}" dt="2018-12-14T09:13:29.131" v="2718" actId="20577"/>
        <pc:sldMkLst>
          <pc:docMk/>
          <pc:sldMk cId="1001163121" sldId="392"/>
        </pc:sldMkLst>
        <pc:spChg chg="mod">
          <ac:chgData name="Aaron Hsu" userId="0cffdb1c3a2f95f6" providerId="LiveId" clId="{F8D7019B-48C2-4FA9-8CCC-92E695F46BE3}" dt="2018-12-14T09:13:29.131" v="2718" actId="20577"/>
          <ac:spMkLst>
            <pc:docMk/>
            <pc:sldMk cId="1001163121" sldId="392"/>
            <ac:spMk id="2" creationId="{C9246D2E-614E-42B7-9167-A715688833EE}"/>
          </ac:spMkLst>
        </pc:spChg>
      </pc:sldChg>
      <pc:sldChg chg="modSp add">
        <pc:chgData name="Aaron Hsu" userId="0cffdb1c3a2f95f6" providerId="LiveId" clId="{F8D7019B-48C2-4FA9-8CCC-92E695F46BE3}" dt="2018-12-14T09:13:38.587" v="2737" actId="404"/>
        <pc:sldMkLst>
          <pc:docMk/>
          <pc:sldMk cId="3167550579" sldId="393"/>
        </pc:sldMkLst>
        <pc:spChg chg="mod">
          <ac:chgData name="Aaron Hsu" userId="0cffdb1c3a2f95f6" providerId="LiveId" clId="{F8D7019B-48C2-4FA9-8CCC-92E695F46BE3}" dt="2018-12-14T09:13:38.587" v="2737" actId="404"/>
          <ac:spMkLst>
            <pc:docMk/>
            <pc:sldMk cId="3167550579" sldId="393"/>
            <ac:spMk id="2" creationId="{704F698D-FF8C-45C0-8344-BB5DD046D663}"/>
          </ac:spMkLst>
        </pc:spChg>
      </pc:sldChg>
      <pc:sldChg chg="modSp add">
        <pc:chgData name="Aaron Hsu" userId="0cffdb1c3a2f95f6" providerId="LiveId" clId="{F8D7019B-48C2-4FA9-8CCC-92E695F46BE3}" dt="2018-12-14T09:13:54.851" v="2752" actId="403"/>
        <pc:sldMkLst>
          <pc:docMk/>
          <pc:sldMk cId="2490102718" sldId="394"/>
        </pc:sldMkLst>
        <pc:spChg chg="mod">
          <ac:chgData name="Aaron Hsu" userId="0cffdb1c3a2f95f6" providerId="LiveId" clId="{F8D7019B-48C2-4FA9-8CCC-92E695F46BE3}" dt="2018-12-14T09:13:54.851" v="2752" actId="403"/>
          <ac:spMkLst>
            <pc:docMk/>
            <pc:sldMk cId="2490102718" sldId="394"/>
            <ac:spMk id="2" creationId="{D7DD45BB-6116-4A2C-92E6-FCF1C6CB4A34}"/>
          </ac:spMkLst>
        </pc:spChg>
      </pc:sldChg>
      <pc:sldChg chg="modSp add">
        <pc:chgData name="Aaron Hsu" userId="0cffdb1c3a2f95f6" providerId="LiveId" clId="{F8D7019B-48C2-4FA9-8CCC-92E695F46BE3}" dt="2018-12-14T09:14:10.927" v="2790" actId="403"/>
        <pc:sldMkLst>
          <pc:docMk/>
          <pc:sldMk cId="1944910250" sldId="395"/>
        </pc:sldMkLst>
        <pc:spChg chg="mod">
          <ac:chgData name="Aaron Hsu" userId="0cffdb1c3a2f95f6" providerId="LiveId" clId="{F8D7019B-48C2-4FA9-8CCC-92E695F46BE3}" dt="2018-12-14T09:14:10.927" v="2790" actId="403"/>
          <ac:spMkLst>
            <pc:docMk/>
            <pc:sldMk cId="1944910250" sldId="395"/>
            <ac:spMk id="2" creationId="{884D5808-088F-46FA-9EB2-9D359AEBDAA5}"/>
          </ac:spMkLst>
        </pc:spChg>
      </pc:sldChg>
      <pc:sldChg chg="modSp add">
        <pc:chgData name="Aaron Hsu" userId="0cffdb1c3a2f95f6" providerId="LiveId" clId="{F8D7019B-48C2-4FA9-8CCC-92E695F46BE3}" dt="2018-12-14T09:14:21.761" v="2824" actId="404"/>
        <pc:sldMkLst>
          <pc:docMk/>
          <pc:sldMk cId="3800818596" sldId="396"/>
        </pc:sldMkLst>
        <pc:spChg chg="mod">
          <ac:chgData name="Aaron Hsu" userId="0cffdb1c3a2f95f6" providerId="LiveId" clId="{F8D7019B-48C2-4FA9-8CCC-92E695F46BE3}" dt="2018-12-14T09:14:21.761" v="2824" actId="404"/>
          <ac:spMkLst>
            <pc:docMk/>
            <pc:sldMk cId="3800818596" sldId="396"/>
            <ac:spMk id="2" creationId="{AD713A5B-0496-403B-B7C9-27612D068BD1}"/>
          </ac:spMkLst>
        </pc:spChg>
      </pc:sldChg>
      <pc:sldChg chg="modSp add">
        <pc:chgData name="Aaron Hsu" userId="0cffdb1c3a2f95f6" providerId="LiveId" clId="{F8D7019B-48C2-4FA9-8CCC-92E695F46BE3}" dt="2018-12-14T09:14:31.108" v="2840" actId="404"/>
        <pc:sldMkLst>
          <pc:docMk/>
          <pc:sldMk cId="2176001845" sldId="397"/>
        </pc:sldMkLst>
        <pc:spChg chg="mod">
          <ac:chgData name="Aaron Hsu" userId="0cffdb1c3a2f95f6" providerId="LiveId" clId="{F8D7019B-48C2-4FA9-8CCC-92E695F46BE3}" dt="2018-12-14T09:14:31.108" v="2840" actId="404"/>
          <ac:spMkLst>
            <pc:docMk/>
            <pc:sldMk cId="2176001845" sldId="397"/>
            <ac:spMk id="2" creationId="{FDEECCBE-7402-4411-AA08-6B1862EEC537}"/>
          </ac:spMkLst>
        </pc:spChg>
      </pc:sldChg>
      <pc:sldChg chg="modSp add">
        <pc:chgData name="Aaron Hsu" userId="0cffdb1c3a2f95f6" providerId="LiveId" clId="{F8D7019B-48C2-4FA9-8CCC-92E695F46BE3}" dt="2018-12-14T09:14:58.448" v="2864" actId="403"/>
        <pc:sldMkLst>
          <pc:docMk/>
          <pc:sldMk cId="1894252081" sldId="398"/>
        </pc:sldMkLst>
        <pc:spChg chg="mod">
          <ac:chgData name="Aaron Hsu" userId="0cffdb1c3a2f95f6" providerId="LiveId" clId="{F8D7019B-48C2-4FA9-8CCC-92E695F46BE3}" dt="2018-12-14T09:14:58.448" v="2864" actId="403"/>
          <ac:spMkLst>
            <pc:docMk/>
            <pc:sldMk cId="1894252081" sldId="398"/>
            <ac:spMk id="2" creationId="{F7F5FDD6-98D6-47EC-9795-87B6B7185F88}"/>
          </ac:spMkLst>
        </pc:spChg>
      </pc:sldChg>
      <pc:sldChg chg="modSp add">
        <pc:chgData name="Aaron Hsu" userId="0cffdb1c3a2f95f6" providerId="LiveId" clId="{F8D7019B-48C2-4FA9-8CCC-92E695F46BE3}" dt="2018-12-14T09:15:05.082" v="2894" actId="27636"/>
        <pc:sldMkLst>
          <pc:docMk/>
          <pc:sldMk cId="193879369" sldId="399"/>
        </pc:sldMkLst>
        <pc:spChg chg="mod">
          <ac:chgData name="Aaron Hsu" userId="0cffdb1c3a2f95f6" providerId="LiveId" clId="{F8D7019B-48C2-4FA9-8CCC-92E695F46BE3}" dt="2018-12-14T09:15:05.082" v="2894" actId="27636"/>
          <ac:spMkLst>
            <pc:docMk/>
            <pc:sldMk cId="193879369" sldId="399"/>
            <ac:spMk id="2" creationId="{371600C1-4A37-43CA-AFA7-69A8E2A41579}"/>
          </ac:spMkLst>
        </pc:spChg>
      </pc:sldChg>
      <pc:sldChg chg="modSp add">
        <pc:chgData name="Aaron Hsu" userId="0cffdb1c3a2f95f6" providerId="LiveId" clId="{F8D7019B-48C2-4FA9-8CCC-92E695F46BE3}" dt="2018-12-14T09:15:15.394" v="2930" actId="404"/>
        <pc:sldMkLst>
          <pc:docMk/>
          <pc:sldMk cId="3282101015" sldId="400"/>
        </pc:sldMkLst>
        <pc:spChg chg="mod">
          <ac:chgData name="Aaron Hsu" userId="0cffdb1c3a2f95f6" providerId="LiveId" clId="{F8D7019B-48C2-4FA9-8CCC-92E695F46BE3}" dt="2018-12-14T09:15:15.394" v="2930" actId="404"/>
          <ac:spMkLst>
            <pc:docMk/>
            <pc:sldMk cId="3282101015" sldId="400"/>
            <ac:spMk id="2" creationId="{80BA37B1-DEFE-4A9F-B539-A3D2386286F4}"/>
          </ac:spMkLst>
        </pc:spChg>
      </pc:sldChg>
      <pc:sldChg chg="modSp add">
        <pc:chgData name="Aaron Hsu" userId="0cffdb1c3a2f95f6" providerId="LiveId" clId="{F8D7019B-48C2-4FA9-8CCC-92E695F46BE3}" dt="2018-12-14T09:15:37.803" v="2979" actId="404"/>
        <pc:sldMkLst>
          <pc:docMk/>
          <pc:sldMk cId="757502982" sldId="401"/>
        </pc:sldMkLst>
        <pc:spChg chg="mod">
          <ac:chgData name="Aaron Hsu" userId="0cffdb1c3a2f95f6" providerId="LiveId" clId="{F8D7019B-48C2-4FA9-8CCC-92E695F46BE3}" dt="2018-12-14T09:15:37.803" v="2979" actId="404"/>
          <ac:spMkLst>
            <pc:docMk/>
            <pc:sldMk cId="757502982" sldId="401"/>
            <ac:spMk id="2" creationId="{4599C24B-D577-4687-ABE5-ACF85A560C0C}"/>
          </ac:spMkLst>
        </pc:spChg>
      </pc:sldChg>
      <pc:sldChg chg="modSp add">
        <pc:chgData name="Aaron Hsu" userId="0cffdb1c3a2f95f6" providerId="LiveId" clId="{F8D7019B-48C2-4FA9-8CCC-92E695F46BE3}" dt="2018-12-14T09:15:55.853" v="3013" actId="20577"/>
        <pc:sldMkLst>
          <pc:docMk/>
          <pc:sldMk cId="2325197327" sldId="402"/>
        </pc:sldMkLst>
        <pc:spChg chg="mod">
          <ac:chgData name="Aaron Hsu" userId="0cffdb1c3a2f95f6" providerId="LiveId" clId="{F8D7019B-48C2-4FA9-8CCC-92E695F46BE3}" dt="2018-12-14T09:15:55.853" v="3013" actId="20577"/>
          <ac:spMkLst>
            <pc:docMk/>
            <pc:sldMk cId="2325197327" sldId="402"/>
            <ac:spMk id="2" creationId="{FC82E60E-F362-402F-AEEF-A9C2BF887355}"/>
          </ac:spMkLst>
        </pc:spChg>
      </pc:sldChg>
      <pc:sldChg chg="modSp add">
        <pc:chgData name="Aaron Hsu" userId="0cffdb1c3a2f95f6" providerId="LiveId" clId="{F8D7019B-48C2-4FA9-8CCC-92E695F46BE3}" dt="2018-12-14T09:16:14.264" v="3050" actId="404"/>
        <pc:sldMkLst>
          <pc:docMk/>
          <pc:sldMk cId="703460076" sldId="403"/>
        </pc:sldMkLst>
        <pc:spChg chg="mod">
          <ac:chgData name="Aaron Hsu" userId="0cffdb1c3a2f95f6" providerId="LiveId" clId="{F8D7019B-48C2-4FA9-8CCC-92E695F46BE3}" dt="2018-12-14T09:16:14.264" v="3050" actId="404"/>
          <ac:spMkLst>
            <pc:docMk/>
            <pc:sldMk cId="703460076" sldId="403"/>
            <ac:spMk id="2" creationId="{8910EBBE-0CFC-4B18-9EDE-29A1AAC6C9A4}"/>
          </ac:spMkLst>
        </pc:spChg>
      </pc:sldChg>
      <pc:sldChg chg="modSp add">
        <pc:chgData name="Aaron Hsu" userId="0cffdb1c3a2f95f6" providerId="LiveId" clId="{F8D7019B-48C2-4FA9-8CCC-92E695F46BE3}" dt="2018-12-14T09:16:24.424" v="3070" actId="404"/>
        <pc:sldMkLst>
          <pc:docMk/>
          <pc:sldMk cId="3162086636" sldId="404"/>
        </pc:sldMkLst>
        <pc:spChg chg="mod">
          <ac:chgData name="Aaron Hsu" userId="0cffdb1c3a2f95f6" providerId="LiveId" clId="{F8D7019B-48C2-4FA9-8CCC-92E695F46BE3}" dt="2018-12-14T09:16:24.424" v="3070" actId="404"/>
          <ac:spMkLst>
            <pc:docMk/>
            <pc:sldMk cId="3162086636" sldId="404"/>
            <ac:spMk id="2" creationId="{41CA54FB-EF2D-4D02-AB25-1384EC5B6CB6}"/>
          </ac:spMkLst>
        </pc:spChg>
      </pc:sldChg>
      <pc:sldChg chg="modSp add">
        <pc:chgData name="Aaron Hsu" userId="0cffdb1c3a2f95f6" providerId="LiveId" clId="{F8D7019B-48C2-4FA9-8CCC-92E695F46BE3}" dt="2018-12-14T09:16:36.741" v="3103" actId="27636"/>
        <pc:sldMkLst>
          <pc:docMk/>
          <pc:sldMk cId="521078505" sldId="405"/>
        </pc:sldMkLst>
        <pc:spChg chg="mod">
          <ac:chgData name="Aaron Hsu" userId="0cffdb1c3a2f95f6" providerId="LiveId" clId="{F8D7019B-48C2-4FA9-8CCC-92E695F46BE3}" dt="2018-12-14T09:16:36.741" v="3103" actId="27636"/>
          <ac:spMkLst>
            <pc:docMk/>
            <pc:sldMk cId="521078505" sldId="405"/>
            <ac:spMk id="2" creationId="{63D40E70-0EAC-49EF-ABE5-CEAA522DD09E}"/>
          </ac:spMkLst>
        </pc:spChg>
      </pc:sldChg>
      <pc:sldChg chg="modSp add">
        <pc:chgData name="Aaron Hsu" userId="0cffdb1c3a2f95f6" providerId="LiveId" clId="{F8D7019B-48C2-4FA9-8CCC-92E695F46BE3}" dt="2018-12-14T09:16:52.971" v="3138" actId="27636"/>
        <pc:sldMkLst>
          <pc:docMk/>
          <pc:sldMk cId="1881925487" sldId="406"/>
        </pc:sldMkLst>
        <pc:spChg chg="mod">
          <ac:chgData name="Aaron Hsu" userId="0cffdb1c3a2f95f6" providerId="LiveId" clId="{F8D7019B-48C2-4FA9-8CCC-92E695F46BE3}" dt="2018-12-14T09:16:52.971" v="3138" actId="27636"/>
          <ac:spMkLst>
            <pc:docMk/>
            <pc:sldMk cId="1881925487" sldId="406"/>
            <ac:spMk id="2" creationId="{D198F676-1B55-4C26-B717-745C01321E0F}"/>
          </ac:spMkLst>
        </pc:spChg>
      </pc:sldChg>
      <pc:sldChg chg="modSp add">
        <pc:chgData name="Aaron Hsu" userId="0cffdb1c3a2f95f6" providerId="LiveId" clId="{F8D7019B-48C2-4FA9-8CCC-92E695F46BE3}" dt="2018-12-14T09:17:12.163" v="3144" actId="404"/>
        <pc:sldMkLst>
          <pc:docMk/>
          <pc:sldMk cId="1527855295" sldId="407"/>
        </pc:sldMkLst>
        <pc:spChg chg="mod">
          <ac:chgData name="Aaron Hsu" userId="0cffdb1c3a2f95f6" providerId="LiveId" clId="{F8D7019B-48C2-4FA9-8CCC-92E695F46BE3}" dt="2018-12-14T09:17:12.163" v="3144" actId="404"/>
          <ac:spMkLst>
            <pc:docMk/>
            <pc:sldMk cId="1527855295" sldId="407"/>
            <ac:spMk id="2" creationId="{8AE63D5D-BA8B-45FD-8B5C-99AA376012A9}"/>
          </ac:spMkLst>
        </pc:spChg>
      </pc:sldChg>
      <pc:sldChg chg="modSp add">
        <pc:chgData name="Aaron Hsu" userId="0cffdb1c3a2f95f6" providerId="LiveId" clId="{F8D7019B-48C2-4FA9-8CCC-92E695F46BE3}" dt="2018-12-14T09:17:20.763" v="3150" actId="404"/>
        <pc:sldMkLst>
          <pc:docMk/>
          <pc:sldMk cId="2502465838" sldId="408"/>
        </pc:sldMkLst>
        <pc:spChg chg="mod">
          <ac:chgData name="Aaron Hsu" userId="0cffdb1c3a2f95f6" providerId="LiveId" clId="{F8D7019B-48C2-4FA9-8CCC-92E695F46BE3}" dt="2018-12-14T09:17:20.763" v="3150" actId="404"/>
          <ac:spMkLst>
            <pc:docMk/>
            <pc:sldMk cId="2502465838" sldId="408"/>
            <ac:spMk id="2" creationId="{C8AAABA5-1D92-4769-80CE-26A526991382}"/>
          </ac:spMkLst>
        </pc:spChg>
      </pc:sldChg>
      <pc:sldChg chg="modSp add">
        <pc:chgData name="Aaron Hsu" userId="0cffdb1c3a2f95f6" providerId="LiveId" clId="{F8D7019B-48C2-4FA9-8CCC-92E695F46BE3}" dt="2018-12-14T09:17:28.660" v="3156" actId="404"/>
        <pc:sldMkLst>
          <pc:docMk/>
          <pc:sldMk cId="2826460944" sldId="409"/>
        </pc:sldMkLst>
        <pc:spChg chg="mod">
          <ac:chgData name="Aaron Hsu" userId="0cffdb1c3a2f95f6" providerId="LiveId" clId="{F8D7019B-48C2-4FA9-8CCC-92E695F46BE3}" dt="2018-12-14T09:17:28.660" v="3156" actId="404"/>
          <ac:spMkLst>
            <pc:docMk/>
            <pc:sldMk cId="2826460944" sldId="409"/>
            <ac:spMk id="2" creationId="{62731659-0932-4247-AB52-CB3A6D1E42E9}"/>
          </ac:spMkLst>
        </pc:spChg>
      </pc:sldChg>
      <pc:sldChg chg="modSp add">
        <pc:chgData name="Aaron Hsu" userId="0cffdb1c3a2f95f6" providerId="LiveId" clId="{F8D7019B-48C2-4FA9-8CCC-92E695F46BE3}" dt="2018-12-14T09:17:37.231" v="3163" actId="404"/>
        <pc:sldMkLst>
          <pc:docMk/>
          <pc:sldMk cId="3349468279" sldId="410"/>
        </pc:sldMkLst>
        <pc:spChg chg="mod">
          <ac:chgData name="Aaron Hsu" userId="0cffdb1c3a2f95f6" providerId="LiveId" clId="{F8D7019B-48C2-4FA9-8CCC-92E695F46BE3}" dt="2018-12-14T09:17:37.231" v="3163" actId="404"/>
          <ac:spMkLst>
            <pc:docMk/>
            <pc:sldMk cId="3349468279" sldId="410"/>
            <ac:spMk id="2" creationId="{320545F1-7615-4262-97FA-D8935EE7F59A}"/>
          </ac:spMkLst>
        </pc:spChg>
      </pc:sldChg>
      <pc:sldChg chg="modSp add">
        <pc:chgData name="Aaron Hsu" userId="0cffdb1c3a2f95f6" providerId="LiveId" clId="{F8D7019B-48C2-4FA9-8CCC-92E695F46BE3}" dt="2018-12-14T09:17:43.837" v="3168" actId="27636"/>
        <pc:sldMkLst>
          <pc:docMk/>
          <pc:sldMk cId="78437941" sldId="411"/>
        </pc:sldMkLst>
        <pc:spChg chg="mod">
          <ac:chgData name="Aaron Hsu" userId="0cffdb1c3a2f95f6" providerId="LiveId" clId="{F8D7019B-48C2-4FA9-8CCC-92E695F46BE3}" dt="2018-12-14T09:17:43.837" v="3168" actId="27636"/>
          <ac:spMkLst>
            <pc:docMk/>
            <pc:sldMk cId="78437941" sldId="411"/>
            <ac:spMk id="2" creationId="{64D17550-2AFA-4248-A499-62C79A96265E}"/>
          </ac:spMkLst>
        </pc:spChg>
      </pc:sldChg>
      <pc:sldChg chg="modSp add">
        <pc:chgData name="Aaron Hsu" userId="0cffdb1c3a2f95f6" providerId="LiveId" clId="{F8D7019B-48C2-4FA9-8CCC-92E695F46BE3}" dt="2018-12-14T09:17:49.285" v="3171" actId="27636"/>
        <pc:sldMkLst>
          <pc:docMk/>
          <pc:sldMk cId="223740018" sldId="412"/>
        </pc:sldMkLst>
        <pc:spChg chg="mod">
          <ac:chgData name="Aaron Hsu" userId="0cffdb1c3a2f95f6" providerId="LiveId" clId="{F8D7019B-48C2-4FA9-8CCC-92E695F46BE3}" dt="2018-12-14T09:17:49.285" v="3171" actId="27636"/>
          <ac:spMkLst>
            <pc:docMk/>
            <pc:sldMk cId="223740018" sldId="412"/>
            <ac:spMk id="2" creationId="{8E0D7077-8524-4DE7-A4D2-A93CED4C54A8}"/>
          </ac:spMkLst>
        </pc:spChg>
      </pc:sldChg>
      <pc:sldChg chg="modSp add">
        <pc:chgData name="Aaron Hsu" userId="0cffdb1c3a2f95f6" providerId="LiveId" clId="{F8D7019B-48C2-4FA9-8CCC-92E695F46BE3}" dt="2018-12-14T09:18:01.492" v="3179" actId="404"/>
        <pc:sldMkLst>
          <pc:docMk/>
          <pc:sldMk cId="1264203346" sldId="413"/>
        </pc:sldMkLst>
        <pc:spChg chg="mod">
          <ac:chgData name="Aaron Hsu" userId="0cffdb1c3a2f95f6" providerId="LiveId" clId="{F8D7019B-48C2-4FA9-8CCC-92E695F46BE3}" dt="2018-12-14T09:18:01.492" v="3179" actId="404"/>
          <ac:spMkLst>
            <pc:docMk/>
            <pc:sldMk cId="1264203346" sldId="413"/>
            <ac:spMk id="2" creationId="{B398F0F3-CD44-4D86-BC49-7292099082B5}"/>
          </ac:spMkLst>
        </pc:spChg>
      </pc:sldChg>
      <pc:sldChg chg="modSp add">
        <pc:chgData name="Aaron Hsu" userId="0cffdb1c3a2f95f6" providerId="LiveId" clId="{F8D7019B-48C2-4FA9-8CCC-92E695F46BE3}" dt="2018-12-14T09:18:10.120" v="3186" actId="404"/>
        <pc:sldMkLst>
          <pc:docMk/>
          <pc:sldMk cId="2364335471" sldId="414"/>
        </pc:sldMkLst>
        <pc:spChg chg="mod">
          <ac:chgData name="Aaron Hsu" userId="0cffdb1c3a2f95f6" providerId="LiveId" clId="{F8D7019B-48C2-4FA9-8CCC-92E695F46BE3}" dt="2018-12-14T09:18:10.120" v="3186" actId="404"/>
          <ac:spMkLst>
            <pc:docMk/>
            <pc:sldMk cId="2364335471" sldId="414"/>
            <ac:spMk id="2" creationId="{C1593732-CFE2-4A01-830B-5DB82771F605}"/>
          </ac:spMkLst>
        </pc:spChg>
      </pc:sldChg>
      <pc:sldChg chg="modSp add">
        <pc:chgData name="Aaron Hsu" userId="0cffdb1c3a2f95f6" providerId="LiveId" clId="{F8D7019B-48C2-4FA9-8CCC-92E695F46BE3}" dt="2018-12-14T09:18:25.290" v="3194" actId="404"/>
        <pc:sldMkLst>
          <pc:docMk/>
          <pc:sldMk cId="250377491" sldId="415"/>
        </pc:sldMkLst>
        <pc:spChg chg="mod">
          <ac:chgData name="Aaron Hsu" userId="0cffdb1c3a2f95f6" providerId="LiveId" clId="{F8D7019B-48C2-4FA9-8CCC-92E695F46BE3}" dt="2018-12-14T09:18:25.290" v="3194" actId="404"/>
          <ac:spMkLst>
            <pc:docMk/>
            <pc:sldMk cId="250377491" sldId="415"/>
            <ac:spMk id="2" creationId="{F18965B5-73DD-4576-8632-217FD1CBA0CA}"/>
          </ac:spMkLst>
        </pc:spChg>
      </pc:sldChg>
      <pc:sldChg chg="modSp add">
        <pc:chgData name="Aaron Hsu" userId="0cffdb1c3a2f95f6" providerId="LiveId" clId="{F8D7019B-48C2-4FA9-8CCC-92E695F46BE3}" dt="2018-12-14T09:18:31.103" v="3201" actId="404"/>
        <pc:sldMkLst>
          <pc:docMk/>
          <pc:sldMk cId="614674050" sldId="416"/>
        </pc:sldMkLst>
        <pc:spChg chg="mod">
          <ac:chgData name="Aaron Hsu" userId="0cffdb1c3a2f95f6" providerId="LiveId" clId="{F8D7019B-48C2-4FA9-8CCC-92E695F46BE3}" dt="2018-12-14T09:18:31.103" v="3201" actId="404"/>
          <ac:spMkLst>
            <pc:docMk/>
            <pc:sldMk cId="614674050" sldId="416"/>
            <ac:spMk id="2" creationId="{09127C9B-C3E2-4773-B739-F4BA82E9A8A3}"/>
          </ac:spMkLst>
        </pc:spChg>
      </pc:sldChg>
      <pc:sldChg chg="modSp add">
        <pc:chgData name="Aaron Hsu" userId="0cffdb1c3a2f95f6" providerId="LiveId" clId="{F8D7019B-48C2-4FA9-8CCC-92E695F46BE3}" dt="2018-12-14T09:18:42.409" v="3212" actId="403"/>
        <pc:sldMkLst>
          <pc:docMk/>
          <pc:sldMk cId="4014034781" sldId="417"/>
        </pc:sldMkLst>
        <pc:spChg chg="mod">
          <ac:chgData name="Aaron Hsu" userId="0cffdb1c3a2f95f6" providerId="LiveId" clId="{F8D7019B-48C2-4FA9-8CCC-92E695F46BE3}" dt="2018-12-14T09:18:42.409" v="3212" actId="403"/>
          <ac:spMkLst>
            <pc:docMk/>
            <pc:sldMk cId="4014034781" sldId="417"/>
            <ac:spMk id="2" creationId="{54503A06-7FC5-4122-96C1-1505CD960380}"/>
          </ac:spMkLst>
        </pc:spChg>
      </pc:sldChg>
      <pc:sldChg chg="modSp add">
        <pc:chgData name="Aaron Hsu" userId="0cffdb1c3a2f95f6" providerId="LiveId" clId="{F8D7019B-48C2-4FA9-8CCC-92E695F46BE3}" dt="2018-12-14T09:18:51.810" v="3218" actId="404"/>
        <pc:sldMkLst>
          <pc:docMk/>
          <pc:sldMk cId="1788839490" sldId="418"/>
        </pc:sldMkLst>
        <pc:spChg chg="mod">
          <ac:chgData name="Aaron Hsu" userId="0cffdb1c3a2f95f6" providerId="LiveId" clId="{F8D7019B-48C2-4FA9-8CCC-92E695F46BE3}" dt="2018-12-14T09:18:51.810" v="3218" actId="404"/>
          <ac:spMkLst>
            <pc:docMk/>
            <pc:sldMk cId="1788839490" sldId="418"/>
            <ac:spMk id="2" creationId="{C542D863-FB18-45D6-9CBD-EB68A0094429}"/>
          </ac:spMkLst>
        </pc:spChg>
      </pc:sldChg>
      <pc:sldChg chg="addSp delSp modSp add del">
        <pc:chgData name="Aaron Hsu" userId="0cffdb1c3a2f95f6" providerId="LiveId" clId="{F8D7019B-48C2-4FA9-8CCC-92E695F46BE3}" dt="2018-12-14T11:41:18.474" v="3297" actId="2696"/>
        <pc:sldMkLst>
          <pc:docMk/>
          <pc:sldMk cId="3079397685" sldId="419"/>
        </pc:sldMkLst>
        <pc:spChg chg="mod">
          <ac:chgData name="Aaron Hsu" userId="0cffdb1c3a2f95f6" providerId="LiveId" clId="{F8D7019B-48C2-4FA9-8CCC-92E695F46BE3}" dt="2018-12-14T11:17:11.825" v="3296" actId="20577"/>
          <ac:spMkLst>
            <pc:docMk/>
            <pc:sldMk cId="3079397685" sldId="419"/>
            <ac:spMk id="2" creationId="{6A706C7A-029C-4EC8-8BC9-CE4C2A8D8166}"/>
          </ac:spMkLst>
        </pc:spChg>
        <pc:spChg chg="add del">
          <ac:chgData name="Aaron Hsu" userId="0cffdb1c3a2f95f6" providerId="LiveId" clId="{F8D7019B-48C2-4FA9-8CCC-92E695F46BE3}" dt="2018-12-14T11:12:55.046" v="3258" actId="478"/>
          <ac:spMkLst>
            <pc:docMk/>
            <pc:sldMk cId="3079397685" sldId="419"/>
            <ac:spMk id="3" creationId="{70A8F979-3563-42C3-BC36-5F5241634A6C}"/>
          </ac:spMkLst>
        </pc:spChg>
        <pc:spChg chg="add del">
          <ac:chgData name="Aaron Hsu" userId="0cffdb1c3a2f95f6" providerId="LiveId" clId="{F8D7019B-48C2-4FA9-8CCC-92E695F46BE3}" dt="2018-12-14T11:13:06.395" v="3263"/>
          <ac:spMkLst>
            <pc:docMk/>
            <pc:sldMk cId="3079397685" sldId="419"/>
            <ac:spMk id="4" creationId="{1DAAAB9A-A962-42CC-8E13-622C94A1C315}"/>
          </ac:spMkLst>
        </pc:spChg>
      </pc:sldChg>
      <pc:sldChg chg="add ord">
        <pc:chgData name="Aaron Hsu" userId="0cffdb1c3a2f95f6" providerId="LiveId" clId="{F8D7019B-48C2-4FA9-8CCC-92E695F46BE3}" dt="2018-12-14T11:43:10.183" v="3300"/>
        <pc:sldMkLst>
          <pc:docMk/>
          <pc:sldMk cId="3732542567" sldId="419"/>
        </pc:sldMkLst>
      </pc:sldChg>
      <pc:sldChg chg="addSp delSp modSp add">
        <pc:chgData name="Aaron Hsu" userId="0cffdb1c3a2f95f6" providerId="LiveId" clId="{F8D7019B-48C2-4FA9-8CCC-92E695F46BE3}" dt="2018-12-14T11:46:40.735" v="3425" actId="404"/>
        <pc:sldMkLst>
          <pc:docMk/>
          <pc:sldMk cId="675005151" sldId="420"/>
        </pc:sldMkLst>
        <pc:spChg chg="mod">
          <ac:chgData name="Aaron Hsu" userId="0cffdb1c3a2f95f6" providerId="LiveId" clId="{F8D7019B-48C2-4FA9-8CCC-92E695F46BE3}" dt="2018-12-14T11:46:40.735" v="3425" actId="404"/>
          <ac:spMkLst>
            <pc:docMk/>
            <pc:sldMk cId="675005151" sldId="420"/>
            <ac:spMk id="2" creationId="{02B7F7C3-A83A-4445-BC34-874FC6113E4A}"/>
          </ac:spMkLst>
        </pc:spChg>
        <pc:spChg chg="add del">
          <ac:chgData name="Aaron Hsu" userId="0cffdb1c3a2f95f6" providerId="LiveId" clId="{F8D7019B-48C2-4FA9-8CCC-92E695F46BE3}" dt="2018-12-14T11:45:52.399" v="3412"/>
          <ac:spMkLst>
            <pc:docMk/>
            <pc:sldMk cId="675005151" sldId="420"/>
            <ac:spMk id="3" creationId="{853C2FB8-93F0-4F3E-A8BA-7579BF0FB232}"/>
          </ac:spMkLst>
        </pc:spChg>
      </pc:sldChg>
      <pc:sldChg chg="modSp add">
        <pc:chgData name="Aaron Hsu" userId="0cffdb1c3a2f95f6" providerId="LiveId" clId="{F8D7019B-48C2-4FA9-8CCC-92E695F46BE3}" dt="2018-12-14T11:51:12.026" v="3468" actId="20577"/>
        <pc:sldMkLst>
          <pc:docMk/>
          <pc:sldMk cId="1522204142" sldId="421"/>
        </pc:sldMkLst>
        <pc:spChg chg="mod">
          <ac:chgData name="Aaron Hsu" userId="0cffdb1c3a2f95f6" providerId="LiveId" clId="{F8D7019B-48C2-4FA9-8CCC-92E695F46BE3}" dt="2018-12-14T11:51:12.026" v="3468" actId="20577"/>
          <ac:spMkLst>
            <pc:docMk/>
            <pc:sldMk cId="1522204142" sldId="421"/>
            <ac:spMk id="2" creationId="{29B20DBC-E0FE-4599-B183-33EE9E1F812C}"/>
          </ac:spMkLst>
        </pc:spChg>
      </pc:sldChg>
      <pc:sldChg chg="modSp add">
        <pc:chgData name="Aaron Hsu" userId="0cffdb1c3a2f95f6" providerId="LiveId" clId="{F8D7019B-48C2-4FA9-8CCC-92E695F46BE3}" dt="2018-12-14T11:47:28.386" v="3427"/>
        <pc:sldMkLst>
          <pc:docMk/>
          <pc:sldMk cId="1556432664" sldId="422"/>
        </pc:sldMkLst>
        <pc:spChg chg="mod">
          <ac:chgData name="Aaron Hsu" userId="0cffdb1c3a2f95f6" providerId="LiveId" clId="{F8D7019B-48C2-4FA9-8CCC-92E695F46BE3}" dt="2018-12-14T11:47:28.386" v="3427"/>
          <ac:spMkLst>
            <pc:docMk/>
            <pc:sldMk cId="1556432664" sldId="422"/>
            <ac:spMk id="2" creationId="{02B7F7C3-A83A-4445-BC34-874FC6113E4A}"/>
          </ac:spMkLst>
        </pc:spChg>
      </pc:sldChg>
      <pc:sldChg chg="addSp delSp modSp add">
        <pc:chgData name="Aaron Hsu" userId="0cffdb1c3a2f95f6" providerId="LiveId" clId="{F8D7019B-48C2-4FA9-8CCC-92E695F46BE3}" dt="2018-12-14T11:49:21.955" v="3445" actId="404"/>
        <pc:sldMkLst>
          <pc:docMk/>
          <pc:sldMk cId="1971397898" sldId="423"/>
        </pc:sldMkLst>
        <pc:spChg chg="add del mod">
          <ac:chgData name="Aaron Hsu" userId="0cffdb1c3a2f95f6" providerId="LiveId" clId="{F8D7019B-48C2-4FA9-8CCC-92E695F46BE3}" dt="2018-12-14T11:49:21.955" v="3445" actId="404"/>
          <ac:spMkLst>
            <pc:docMk/>
            <pc:sldMk cId="1971397898" sldId="423"/>
            <ac:spMk id="2" creationId="{5E3E1712-68D1-4BB3-A073-2A56BAE71B22}"/>
          </ac:spMkLst>
        </pc:spChg>
        <pc:spChg chg="add del">
          <ac:chgData name="Aaron Hsu" userId="0cffdb1c3a2f95f6" providerId="LiveId" clId="{F8D7019B-48C2-4FA9-8CCC-92E695F46BE3}" dt="2018-12-14T11:49:04.673" v="3430"/>
          <ac:spMkLst>
            <pc:docMk/>
            <pc:sldMk cId="1971397898" sldId="423"/>
            <ac:spMk id="3" creationId="{962F26FD-A986-46FD-935E-B6E5F25C4B82}"/>
          </ac:spMkLst>
        </pc:spChg>
      </pc:sldChg>
      <pc:sldChg chg="modSp add ord">
        <pc:chgData name="Aaron Hsu" userId="0cffdb1c3a2f95f6" providerId="LiveId" clId="{F8D7019B-48C2-4FA9-8CCC-92E695F46BE3}" dt="2018-12-14T11:53:46.899" v="3473" actId="403"/>
        <pc:sldMkLst>
          <pc:docMk/>
          <pc:sldMk cId="2453762451" sldId="424"/>
        </pc:sldMkLst>
        <pc:spChg chg="mod">
          <ac:chgData name="Aaron Hsu" userId="0cffdb1c3a2f95f6" providerId="LiveId" clId="{F8D7019B-48C2-4FA9-8CCC-92E695F46BE3}" dt="2018-12-14T11:53:46.899" v="3473" actId="403"/>
          <ac:spMkLst>
            <pc:docMk/>
            <pc:sldMk cId="2453762451" sldId="424"/>
            <ac:spMk id="2" creationId="{5E3E1712-68D1-4BB3-A073-2A56BAE71B22}"/>
          </ac:spMkLst>
        </pc:spChg>
      </pc:sldChg>
      <pc:sldChg chg="addSp delSp modSp add">
        <pc:chgData name="Aaron Hsu" userId="0cffdb1c3a2f95f6" providerId="LiveId" clId="{F8D7019B-48C2-4FA9-8CCC-92E695F46BE3}" dt="2018-12-15T05:17:17.936" v="3510"/>
        <pc:sldMkLst>
          <pc:docMk/>
          <pc:sldMk cId="2211101532" sldId="425"/>
        </pc:sldMkLst>
        <pc:spChg chg="del">
          <ac:chgData name="Aaron Hsu" userId="0cffdb1c3a2f95f6" providerId="LiveId" clId="{F8D7019B-48C2-4FA9-8CCC-92E695F46BE3}" dt="2018-12-15T03:42:13.350" v="3491" actId="478"/>
          <ac:spMkLst>
            <pc:docMk/>
            <pc:sldMk cId="2211101532" sldId="425"/>
            <ac:spMk id="2" creationId="{5C27B66D-BDCE-4D54-9B46-D7AC1BF28D0F}"/>
          </ac:spMkLst>
        </pc:spChg>
        <pc:spChg chg="add del">
          <ac:chgData name="Aaron Hsu" userId="0cffdb1c3a2f95f6" providerId="LiveId" clId="{F8D7019B-48C2-4FA9-8CCC-92E695F46BE3}" dt="2018-12-15T03:42:08.688" v="3490"/>
          <ac:spMkLst>
            <pc:docMk/>
            <pc:sldMk cId="2211101532" sldId="425"/>
            <ac:spMk id="3" creationId="{560D08F0-357C-47D0-945A-E2AEB499D3A2}"/>
          </ac:spMkLst>
        </pc:spChg>
        <pc:picChg chg="add mod">
          <ac:chgData name="Aaron Hsu" userId="0cffdb1c3a2f95f6" providerId="LiveId" clId="{F8D7019B-48C2-4FA9-8CCC-92E695F46BE3}" dt="2018-12-15T05:17:17.936" v="3510"/>
          <ac:picMkLst>
            <pc:docMk/>
            <pc:sldMk cId="2211101532" sldId="425"/>
            <ac:picMk id="5" creationId="{1B2B1B45-2BDE-4373-98A5-D876F799E496}"/>
          </ac:picMkLst>
        </pc:picChg>
      </pc:sldChg>
      <pc:sldMasterChg chg="modSp modSldLayout">
        <pc:chgData name="Aaron Hsu" userId="0cffdb1c3a2f95f6" providerId="LiveId" clId="{F8D7019B-48C2-4FA9-8CCC-92E695F46BE3}" dt="2018-12-15T05:17:17.936" v="3510"/>
        <pc:sldMasterMkLst>
          <pc:docMk/>
          <pc:sldMasterMk cId="3129545473" sldId="2147483648"/>
        </pc:sldMasterMkLst>
        <pc:spChg chg="mod">
          <ac:chgData name="Aaron Hsu" userId="0cffdb1c3a2f95f6" providerId="LiveId" clId="{F8D7019B-48C2-4FA9-8CCC-92E695F46BE3}" dt="2018-12-15T05:17:17.936" v="3510"/>
          <ac:spMkLst>
            <pc:docMk/>
            <pc:sldMasterMk cId="3129545473" sldId="2147483648"/>
            <ac:spMk id="2" creationId="{3116DCA3-86F0-4D1A-A733-65631B713243}"/>
          </ac:spMkLst>
        </pc:spChg>
        <pc:spChg chg="mod">
          <ac:chgData name="Aaron Hsu" userId="0cffdb1c3a2f95f6" providerId="LiveId" clId="{F8D7019B-48C2-4FA9-8CCC-92E695F46BE3}" dt="2018-12-15T05:17:17.936" v="3510"/>
          <ac:spMkLst>
            <pc:docMk/>
            <pc:sldMasterMk cId="3129545473" sldId="2147483648"/>
            <ac:spMk id="3" creationId="{4102A8FD-73A1-46DB-9966-2C8ACAF6D531}"/>
          </ac:spMkLst>
        </pc:spChg>
        <pc:spChg chg="mod">
          <ac:chgData name="Aaron Hsu" userId="0cffdb1c3a2f95f6" providerId="LiveId" clId="{F8D7019B-48C2-4FA9-8CCC-92E695F46BE3}" dt="2018-12-15T05:17:17.936" v="3510"/>
          <ac:spMkLst>
            <pc:docMk/>
            <pc:sldMasterMk cId="3129545473" sldId="2147483648"/>
            <ac:spMk id="4" creationId="{E5E35F3B-85B9-413B-AF4B-70B837193EE7}"/>
          </ac:spMkLst>
        </pc:spChg>
        <pc:spChg chg="mod">
          <ac:chgData name="Aaron Hsu" userId="0cffdb1c3a2f95f6" providerId="LiveId" clId="{F8D7019B-48C2-4FA9-8CCC-92E695F46BE3}" dt="2018-12-15T05:17:17.936" v="3510"/>
          <ac:spMkLst>
            <pc:docMk/>
            <pc:sldMasterMk cId="3129545473" sldId="2147483648"/>
            <ac:spMk id="5" creationId="{09F1BCA9-9BDA-4F86-B21E-1733C2C2F4DA}"/>
          </ac:spMkLst>
        </pc:spChg>
        <pc:spChg chg="mod">
          <ac:chgData name="Aaron Hsu" userId="0cffdb1c3a2f95f6" providerId="LiveId" clId="{F8D7019B-48C2-4FA9-8CCC-92E695F46BE3}" dt="2018-12-15T05:17:17.936" v="3510"/>
          <ac:spMkLst>
            <pc:docMk/>
            <pc:sldMasterMk cId="3129545473" sldId="2147483648"/>
            <ac:spMk id="6" creationId="{D423298F-9416-4A20-861D-03111F0EEC11}"/>
          </ac:spMkLst>
        </pc:spChg>
        <pc:sldLayoutChg chg="modSp">
          <pc:chgData name="Aaron Hsu" userId="0cffdb1c3a2f95f6" providerId="LiveId" clId="{F8D7019B-48C2-4FA9-8CCC-92E695F46BE3}" dt="2018-12-15T05:17:17.936" v="3510"/>
          <pc:sldLayoutMkLst>
            <pc:docMk/>
            <pc:sldMasterMk cId="3129545473" sldId="2147483648"/>
            <pc:sldLayoutMk cId="2322217099" sldId="2147483649"/>
          </pc:sldLayoutMkLst>
          <pc:spChg chg="mod">
            <ac:chgData name="Aaron Hsu" userId="0cffdb1c3a2f95f6" providerId="LiveId" clId="{F8D7019B-48C2-4FA9-8CCC-92E695F46BE3}" dt="2018-12-15T05:17:17.936" v="3510"/>
            <ac:spMkLst>
              <pc:docMk/>
              <pc:sldMasterMk cId="3129545473" sldId="2147483648"/>
              <pc:sldLayoutMk cId="2322217099" sldId="2147483649"/>
              <ac:spMk id="2" creationId="{9A4E0BF6-3A6A-453A-89E7-DE96EF700EF2}"/>
            </ac:spMkLst>
          </pc:spChg>
          <pc:spChg chg="mod">
            <ac:chgData name="Aaron Hsu" userId="0cffdb1c3a2f95f6" providerId="LiveId" clId="{F8D7019B-48C2-4FA9-8CCC-92E695F46BE3}" dt="2018-12-15T05:17:17.936" v="3510"/>
            <ac:spMkLst>
              <pc:docMk/>
              <pc:sldMasterMk cId="3129545473" sldId="2147483648"/>
              <pc:sldLayoutMk cId="2322217099" sldId="2147483649"/>
              <ac:spMk id="3" creationId="{8A4260AA-9CCE-4995-B793-B16F3290DBBD}"/>
            </ac:spMkLst>
          </pc:spChg>
        </pc:sldLayoutChg>
        <pc:sldLayoutChg chg="modSp">
          <pc:chgData name="Aaron Hsu" userId="0cffdb1c3a2f95f6" providerId="LiveId" clId="{F8D7019B-48C2-4FA9-8CCC-92E695F46BE3}" dt="2018-12-15T05:17:17.936" v="3510"/>
          <pc:sldLayoutMkLst>
            <pc:docMk/>
            <pc:sldMasterMk cId="3129545473" sldId="2147483648"/>
            <pc:sldLayoutMk cId="4258523871" sldId="2147483651"/>
          </pc:sldLayoutMkLst>
          <pc:spChg chg="mod">
            <ac:chgData name="Aaron Hsu" userId="0cffdb1c3a2f95f6" providerId="LiveId" clId="{F8D7019B-48C2-4FA9-8CCC-92E695F46BE3}" dt="2018-12-15T05:17:17.936" v="3510"/>
            <ac:spMkLst>
              <pc:docMk/>
              <pc:sldMasterMk cId="3129545473" sldId="2147483648"/>
              <pc:sldLayoutMk cId="4258523871" sldId="2147483651"/>
              <ac:spMk id="2" creationId="{3A77DA84-07BD-4012-A834-3B515FEAB239}"/>
            </ac:spMkLst>
          </pc:spChg>
          <pc:spChg chg="mod">
            <ac:chgData name="Aaron Hsu" userId="0cffdb1c3a2f95f6" providerId="LiveId" clId="{F8D7019B-48C2-4FA9-8CCC-92E695F46BE3}" dt="2018-12-15T05:17:17.936" v="3510"/>
            <ac:spMkLst>
              <pc:docMk/>
              <pc:sldMasterMk cId="3129545473" sldId="2147483648"/>
              <pc:sldLayoutMk cId="4258523871" sldId="2147483651"/>
              <ac:spMk id="3" creationId="{5D44DAB1-E4FD-42D1-9C78-58464C8BE850}"/>
            </ac:spMkLst>
          </pc:spChg>
        </pc:sldLayoutChg>
        <pc:sldLayoutChg chg="modSp">
          <pc:chgData name="Aaron Hsu" userId="0cffdb1c3a2f95f6" providerId="LiveId" clId="{F8D7019B-48C2-4FA9-8CCC-92E695F46BE3}" dt="2018-12-15T05:17:17.936" v="3510"/>
          <pc:sldLayoutMkLst>
            <pc:docMk/>
            <pc:sldMasterMk cId="3129545473" sldId="2147483648"/>
            <pc:sldLayoutMk cId="4002567096" sldId="2147483652"/>
          </pc:sldLayoutMkLst>
          <pc:spChg chg="mod">
            <ac:chgData name="Aaron Hsu" userId="0cffdb1c3a2f95f6" providerId="LiveId" clId="{F8D7019B-48C2-4FA9-8CCC-92E695F46BE3}" dt="2018-12-15T05:17:17.936" v="3510"/>
            <ac:spMkLst>
              <pc:docMk/>
              <pc:sldMasterMk cId="3129545473" sldId="2147483648"/>
              <pc:sldLayoutMk cId="4002567096" sldId="2147483652"/>
              <ac:spMk id="3" creationId="{CE1419AA-858B-480E-B99B-A29AA132A3CB}"/>
            </ac:spMkLst>
          </pc:spChg>
          <pc:spChg chg="mod">
            <ac:chgData name="Aaron Hsu" userId="0cffdb1c3a2f95f6" providerId="LiveId" clId="{F8D7019B-48C2-4FA9-8CCC-92E695F46BE3}" dt="2018-12-15T05:17:17.936" v="3510"/>
            <ac:spMkLst>
              <pc:docMk/>
              <pc:sldMasterMk cId="3129545473" sldId="2147483648"/>
              <pc:sldLayoutMk cId="4002567096" sldId="2147483652"/>
              <ac:spMk id="4" creationId="{AEC8CF48-DA05-487C-A128-1FD7C3A4B4B4}"/>
            </ac:spMkLst>
          </pc:spChg>
        </pc:sldLayoutChg>
        <pc:sldLayoutChg chg="modSp">
          <pc:chgData name="Aaron Hsu" userId="0cffdb1c3a2f95f6" providerId="LiveId" clId="{F8D7019B-48C2-4FA9-8CCC-92E695F46BE3}" dt="2018-12-15T05:17:17.936" v="3510"/>
          <pc:sldLayoutMkLst>
            <pc:docMk/>
            <pc:sldMasterMk cId="3129545473" sldId="2147483648"/>
            <pc:sldLayoutMk cId="733178047" sldId="2147483653"/>
          </pc:sldLayoutMkLst>
          <pc:spChg chg="mod">
            <ac:chgData name="Aaron Hsu" userId="0cffdb1c3a2f95f6" providerId="LiveId" clId="{F8D7019B-48C2-4FA9-8CCC-92E695F46BE3}" dt="2018-12-15T05:17:17.936" v="3510"/>
            <ac:spMkLst>
              <pc:docMk/>
              <pc:sldMasterMk cId="3129545473" sldId="2147483648"/>
              <pc:sldLayoutMk cId="733178047" sldId="2147483653"/>
              <ac:spMk id="2" creationId="{626B1457-507F-4030-96BD-0B011063F511}"/>
            </ac:spMkLst>
          </pc:spChg>
          <pc:spChg chg="mod">
            <ac:chgData name="Aaron Hsu" userId="0cffdb1c3a2f95f6" providerId="LiveId" clId="{F8D7019B-48C2-4FA9-8CCC-92E695F46BE3}" dt="2018-12-15T05:17:17.936" v="3510"/>
            <ac:spMkLst>
              <pc:docMk/>
              <pc:sldMasterMk cId="3129545473" sldId="2147483648"/>
              <pc:sldLayoutMk cId="733178047" sldId="2147483653"/>
              <ac:spMk id="3" creationId="{599DBDDD-9E08-4D5A-8533-54BA2EEE74C3}"/>
            </ac:spMkLst>
          </pc:spChg>
          <pc:spChg chg="mod">
            <ac:chgData name="Aaron Hsu" userId="0cffdb1c3a2f95f6" providerId="LiveId" clId="{F8D7019B-48C2-4FA9-8CCC-92E695F46BE3}" dt="2018-12-15T05:17:17.936" v="3510"/>
            <ac:spMkLst>
              <pc:docMk/>
              <pc:sldMasterMk cId="3129545473" sldId="2147483648"/>
              <pc:sldLayoutMk cId="733178047" sldId="2147483653"/>
              <ac:spMk id="4" creationId="{4CD53AC2-4836-428A-A815-CAADBC87A596}"/>
            </ac:spMkLst>
          </pc:spChg>
          <pc:spChg chg="mod">
            <ac:chgData name="Aaron Hsu" userId="0cffdb1c3a2f95f6" providerId="LiveId" clId="{F8D7019B-48C2-4FA9-8CCC-92E695F46BE3}" dt="2018-12-15T05:17:17.936" v="3510"/>
            <ac:spMkLst>
              <pc:docMk/>
              <pc:sldMasterMk cId="3129545473" sldId="2147483648"/>
              <pc:sldLayoutMk cId="733178047" sldId="2147483653"/>
              <ac:spMk id="5" creationId="{B907E387-BFC4-498A-B006-EB7029BD1403}"/>
            </ac:spMkLst>
          </pc:spChg>
          <pc:spChg chg="mod">
            <ac:chgData name="Aaron Hsu" userId="0cffdb1c3a2f95f6" providerId="LiveId" clId="{F8D7019B-48C2-4FA9-8CCC-92E695F46BE3}" dt="2018-12-15T05:17:17.936" v="3510"/>
            <ac:spMkLst>
              <pc:docMk/>
              <pc:sldMasterMk cId="3129545473" sldId="2147483648"/>
              <pc:sldLayoutMk cId="733178047" sldId="2147483653"/>
              <ac:spMk id="6" creationId="{CCA73A1C-EDC9-4EE6-81D6-44C37E3A92E4}"/>
            </ac:spMkLst>
          </pc:spChg>
        </pc:sldLayoutChg>
        <pc:sldLayoutChg chg="modSp">
          <pc:chgData name="Aaron Hsu" userId="0cffdb1c3a2f95f6" providerId="LiveId" clId="{F8D7019B-48C2-4FA9-8CCC-92E695F46BE3}" dt="2018-12-15T05:17:17.936" v="3510"/>
          <pc:sldLayoutMkLst>
            <pc:docMk/>
            <pc:sldMasterMk cId="3129545473" sldId="2147483648"/>
            <pc:sldLayoutMk cId="1374199661" sldId="2147483656"/>
          </pc:sldLayoutMkLst>
          <pc:spChg chg="mod">
            <ac:chgData name="Aaron Hsu" userId="0cffdb1c3a2f95f6" providerId="LiveId" clId="{F8D7019B-48C2-4FA9-8CCC-92E695F46BE3}" dt="2018-12-15T05:17:17.936" v="3510"/>
            <ac:spMkLst>
              <pc:docMk/>
              <pc:sldMasterMk cId="3129545473" sldId="2147483648"/>
              <pc:sldLayoutMk cId="1374199661" sldId="2147483656"/>
              <ac:spMk id="2" creationId="{1F25BCB6-8EB3-4CFF-9725-FD68D9DAC317}"/>
            </ac:spMkLst>
          </pc:spChg>
          <pc:spChg chg="mod">
            <ac:chgData name="Aaron Hsu" userId="0cffdb1c3a2f95f6" providerId="LiveId" clId="{F8D7019B-48C2-4FA9-8CCC-92E695F46BE3}" dt="2018-12-15T05:17:17.936" v="3510"/>
            <ac:spMkLst>
              <pc:docMk/>
              <pc:sldMasterMk cId="3129545473" sldId="2147483648"/>
              <pc:sldLayoutMk cId="1374199661" sldId="2147483656"/>
              <ac:spMk id="3" creationId="{657D99CB-1B34-492A-BD32-0129161C8662}"/>
            </ac:spMkLst>
          </pc:spChg>
          <pc:spChg chg="mod">
            <ac:chgData name="Aaron Hsu" userId="0cffdb1c3a2f95f6" providerId="LiveId" clId="{F8D7019B-48C2-4FA9-8CCC-92E695F46BE3}" dt="2018-12-15T05:17:17.936" v="3510"/>
            <ac:spMkLst>
              <pc:docMk/>
              <pc:sldMasterMk cId="3129545473" sldId="2147483648"/>
              <pc:sldLayoutMk cId="1374199661" sldId="2147483656"/>
              <ac:spMk id="4" creationId="{EAD22D68-3D73-4CA9-AEAB-B82B29111346}"/>
            </ac:spMkLst>
          </pc:spChg>
        </pc:sldLayoutChg>
        <pc:sldLayoutChg chg="modSp">
          <pc:chgData name="Aaron Hsu" userId="0cffdb1c3a2f95f6" providerId="LiveId" clId="{F8D7019B-48C2-4FA9-8CCC-92E695F46BE3}" dt="2018-12-15T05:17:17.936" v="3510"/>
          <pc:sldLayoutMkLst>
            <pc:docMk/>
            <pc:sldMasterMk cId="3129545473" sldId="2147483648"/>
            <pc:sldLayoutMk cId="2405837608" sldId="2147483657"/>
          </pc:sldLayoutMkLst>
          <pc:spChg chg="mod">
            <ac:chgData name="Aaron Hsu" userId="0cffdb1c3a2f95f6" providerId="LiveId" clId="{F8D7019B-48C2-4FA9-8CCC-92E695F46BE3}" dt="2018-12-15T05:17:17.936" v="3510"/>
            <ac:spMkLst>
              <pc:docMk/>
              <pc:sldMasterMk cId="3129545473" sldId="2147483648"/>
              <pc:sldLayoutMk cId="2405837608" sldId="2147483657"/>
              <ac:spMk id="2" creationId="{CBCFEA65-6E4C-494F-9E4B-23DBC13469E8}"/>
            </ac:spMkLst>
          </pc:spChg>
          <pc:spChg chg="mod">
            <ac:chgData name="Aaron Hsu" userId="0cffdb1c3a2f95f6" providerId="LiveId" clId="{F8D7019B-48C2-4FA9-8CCC-92E695F46BE3}" dt="2018-12-15T05:17:17.936" v="3510"/>
            <ac:spMkLst>
              <pc:docMk/>
              <pc:sldMasterMk cId="3129545473" sldId="2147483648"/>
              <pc:sldLayoutMk cId="2405837608" sldId="2147483657"/>
              <ac:spMk id="3" creationId="{E69B9101-0C25-4073-8A66-8CB2D6709487}"/>
            </ac:spMkLst>
          </pc:spChg>
          <pc:spChg chg="mod">
            <ac:chgData name="Aaron Hsu" userId="0cffdb1c3a2f95f6" providerId="LiveId" clId="{F8D7019B-48C2-4FA9-8CCC-92E695F46BE3}" dt="2018-12-15T05:17:17.936" v="3510"/>
            <ac:spMkLst>
              <pc:docMk/>
              <pc:sldMasterMk cId="3129545473" sldId="2147483648"/>
              <pc:sldLayoutMk cId="2405837608" sldId="2147483657"/>
              <ac:spMk id="4" creationId="{EB218B58-794C-4AE7-A34E-62088AEA4306}"/>
            </ac:spMkLst>
          </pc:spChg>
        </pc:sldLayoutChg>
        <pc:sldLayoutChg chg="modSp">
          <pc:chgData name="Aaron Hsu" userId="0cffdb1c3a2f95f6" providerId="LiveId" clId="{F8D7019B-48C2-4FA9-8CCC-92E695F46BE3}" dt="2018-12-15T05:17:17.936" v="3510"/>
          <pc:sldLayoutMkLst>
            <pc:docMk/>
            <pc:sldMasterMk cId="3129545473" sldId="2147483648"/>
            <pc:sldLayoutMk cId="3298986436" sldId="2147483659"/>
          </pc:sldLayoutMkLst>
          <pc:spChg chg="mod">
            <ac:chgData name="Aaron Hsu" userId="0cffdb1c3a2f95f6" providerId="LiveId" clId="{F8D7019B-48C2-4FA9-8CCC-92E695F46BE3}" dt="2018-12-15T05:17:17.936" v="3510"/>
            <ac:spMkLst>
              <pc:docMk/>
              <pc:sldMasterMk cId="3129545473" sldId="2147483648"/>
              <pc:sldLayoutMk cId="3298986436" sldId="2147483659"/>
              <ac:spMk id="2" creationId="{5E8C478B-C685-4CAA-9B88-6F6A374FA53A}"/>
            </ac:spMkLst>
          </pc:spChg>
          <pc:spChg chg="mod">
            <ac:chgData name="Aaron Hsu" userId="0cffdb1c3a2f95f6" providerId="LiveId" clId="{F8D7019B-48C2-4FA9-8CCC-92E695F46BE3}" dt="2018-12-15T05:17:17.936" v="3510"/>
            <ac:spMkLst>
              <pc:docMk/>
              <pc:sldMasterMk cId="3129545473" sldId="2147483648"/>
              <pc:sldLayoutMk cId="3298986436" sldId="2147483659"/>
              <ac:spMk id="3" creationId="{B10B3E9B-AE91-43C0-B26B-D3ED0CC9065F}"/>
            </ac:spMkLst>
          </pc:spChg>
        </pc:sldLayoutChg>
        <pc:sldLayoutChg chg="addSp delSp modSp">
          <pc:chgData name="Aaron Hsu" userId="0cffdb1c3a2f95f6" providerId="LiveId" clId="{F8D7019B-48C2-4FA9-8CCC-92E695F46BE3}" dt="2018-12-15T05:17:17.936" v="3510"/>
          <pc:sldLayoutMkLst>
            <pc:docMk/>
            <pc:sldMasterMk cId="3129545473" sldId="2147483648"/>
            <pc:sldLayoutMk cId="2159347377" sldId="2147483660"/>
          </pc:sldLayoutMkLst>
          <pc:spChg chg="del mod">
            <ac:chgData name="Aaron Hsu" userId="0cffdb1c3a2f95f6" providerId="LiveId" clId="{F8D7019B-48C2-4FA9-8CCC-92E695F46BE3}" dt="2018-12-14T06:43:37.908" v="12" actId="478"/>
            <ac:spMkLst>
              <pc:docMk/>
              <pc:sldMasterMk cId="3129545473" sldId="2147483648"/>
              <pc:sldLayoutMk cId="2159347377" sldId="2147483660"/>
              <ac:spMk id="5" creationId="{394A1DEB-B4BB-4155-B46C-8339D6EB20EE}"/>
            </ac:spMkLst>
          </pc:spChg>
          <pc:spChg chg="add del mod">
            <ac:chgData name="Aaron Hsu" userId="0cffdb1c3a2f95f6" providerId="LiveId" clId="{F8D7019B-48C2-4FA9-8CCC-92E695F46BE3}" dt="2018-12-14T06:40:19.503" v="8" actId="478"/>
            <ac:spMkLst>
              <pc:docMk/>
              <pc:sldMasterMk cId="3129545473" sldId="2147483648"/>
              <pc:sldLayoutMk cId="2159347377" sldId="2147483660"/>
              <ac:spMk id="6" creationId="{1CA6AA7C-5C6E-40E3-9C8B-4F29EEE67726}"/>
            </ac:spMkLst>
          </pc:spChg>
          <pc:spChg chg="add del">
            <ac:chgData name="Aaron Hsu" userId="0cffdb1c3a2f95f6" providerId="LiveId" clId="{F8D7019B-48C2-4FA9-8CCC-92E695F46BE3}" dt="2018-12-14T06:43:48.833" v="13" actId="11529"/>
            <ac:spMkLst>
              <pc:docMk/>
              <pc:sldMasterMk cId="3129545473" sldId="2147483648"/>
              <pc:sldLayoutMk cId="2159347377" sldId="2147483660"/>
              <ac:spMk id="7" creationId="{098BF990-4FB6-49AC-B806-7D3ACD50F3EC}"/>
            </ac:spMkLst>
          </pc:spChg>
          <pc:spChg chg="add mod">
            <ac:chgData name="Aaron Hsu" userId="0cffdb1c3a2f95f6" providerId="LiveId" clId="{F8D7019B-48C2-4FA9-8CCC-92E695F46BE3}" dt="2018-12-15T05:17:17.936" v="3510"/>
            <ac:spMkLst>
              <pc:docMk/>
              <pc:sldMasterMk cId="3129545473" sldId="2147483648"/>
              <pc:sldLayoutMk cId="2159347377" sldId="2147483660"/>
              <ac:spMk id="8" creationId="{9C2C6C6D-1091-455E-9A31-9A64EC6682C6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4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3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23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kahas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2C6C6D-1091-455E-9A31-9A64EC6682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858000"/>
          </a:xfrm>
        </p:spPr>
        <p:txBody>
          <a:bodyPr wrap="square" anchor="ctr" anchorCtr="0">
            <a:normAutofit/>
          </a:bodyPr>
          <a:lstStyle>
            <a:lvl1pPr marL="0" indent="0" algn="ctr">
              <a:buNone/>
              <a:defRPr sz="25800">
                <a:latin typeface="IBM Plex Sans Condensed Thin" panose="020B0206050203000203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292256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5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1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7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7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9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3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D15E-F328-4BA2-82E8-E6248F599265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3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751A0-4B7D-4174-8888-E686F75CD8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Functional Conf</a:t>
            </a:r>
          </a:p>
          <a:p>
            <a:r>
              <a:rPr lang="en-US" sz="7200" dirty="0"/>
              <a:t>2018</a:t>
            </a:r>
          </a:p>
          <a:p>
            <a:r>
              <a:rPr lang="en-US" sz="7200" dirty="0"/>
              <a:t>Bengaluru, India</a:t>
            </a:r>
          </a:p>
        </p:txBody>
      </p:sp>
    </p:spTree>
    <p:extLst>
      <p:ext uri="{BB962C8B-B14F-4D97-AF65-F5344CB8AC3E}">
        <p14:creationId xmlns:p14="http://schemas.microsoft.com/office/powerpoint/2010/main" val="411264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186074-A3B4-4CC0-A1E5-0469486E90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Weird</a:t>
            </a:r>
          </a:p>
        </p:txBody>
      </p:sp>
    </p:spTree>
    <p:extLst>
      <p:ext uri="{BB962C8B-B14F-4D97-AF65-F5344CB8AC3E}">
        <p14:creationId xmlns:p14="http://schemas.microsoft.com/office/powerpoint/2010/main" val="426808409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A96C4C-851D-4807-815B-A798EE3A43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And GC promised free()</a:t>
            </a:r>
          </a:p>
        </p:txBody>
      </p:sp>
    </p:spTree>
    <p:extLst>
      <p:ext uri="{BB962C8B-B14F-4D97-AF65-F5344CB8AC3E}">
        <p14:creationId xmlns:p14="http://schemas.microsoft.com/office/powerpoint/2010/main" val="160966884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ACF444-6489-411A-B8F5-E962B416E7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That he could play and share memories, too.</a:t>
            </a:r>
          </a:p>
        </p:txBody>
      </p:sp>
    </p:spTree>
    <p:extLst>
      <p:ext uri="{BB962C8B-B14F-4D97-AF65-F5344CB8AC3E}">
        <p14:creationId xmlns:p14="http://schemas.microsoft.com/office/powerpoint/2010/main" val="34619339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86A7FF-E1A8-4AF3-B7D9-AD608E3B9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1850" dirty="0"/>
              <a:t>But free() didn't notice</a:t>
            </a:r>
          </a:p>
        </p:txBody>
      </p:sp>
    </p:spTree>
    <p:extLst>
      <p:ext uri="{BB962C8B-B14F-4D97-AF65-F5344CB8AC3E}">
        <p14:creationId xmlns:p14="http://schemas.microsoft.com/office/powerpoint/2010/main" val="342500927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B88064-732A-46E6-957D-21B43755BE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625" dirty="0"/>
              <a:t>Through all the boys and girls queuing for events</a:t>
            </a:r>
          </a:p>
        </p:txBody>
      </p:sp>
    </p:spTree>
    <p:extLst>
      <p:ext uri="{BB962C8B-B14F-4D97-AF65-F5344CB8AC3E}">
        <p14:creationId xmlns:p14="http://schemas.microsoft.com/office/powerpoint/2010/main" val="199515331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7CD750-59E6-40E8-A3C0-B033C15331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1850" dirty="0"/>
              <a:t>The name of the tower</a:t>
            </a:r>
          </a:p>
        </p:txBody>
      </p:sp>
    </p:spTree>
    <p:extLst>
      <p:ext uri="{BB962C8B-B14F-4D97-AF65-F5344CB8AC3E}">
        <p14:creationId xmlns:p14="http://schemas.microsoft.com/office/powerpoint/2010/main" val="314930740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476EC0-020E-4DD9-91BE-2832004CC1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1850" dirty="0"/>
              <a:t>Was Node.js... ;-(</a:t>
            </a:r>
          </a:p>
        </p:txBody>
      </p:sp>
    </p:spTree>
    <p:extLst>
      <p:ext uri="{BB962C8B-B14F-4D97-AF65-F5344CB8AC3E}">
        <p14:creationId xmlns:p14="http://schemas.microsoft.com/office/powerpoint/2010/main" val="159598771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9F1AE9-CA45-41A5-885A-B017F6AD3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1850" dirty="0"/>
              <a:t>Tune in Next time for...</a:t>
            </a:r>
          </a:p>
        </p:txBody>
      </p:sp>
    </p:spTree>
    <p:extLst>
      <p:ext uri="{BB962C8B-B14F-4D97-AF65-F5344CB8AC3E}">
        <p14:creationId xmlns:p14="http://schemas.microsoft.com/office/powerpoint/2010/main" val="24479628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965CB2-971D-411F-9D13-8A9487A5D2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625" dirty="0"/>
              <a:t>The Perils of Lazy Par's Paralyzing Parallelization</a:t>
            </a:r>
          </a:p>
        </p:txBody>
      </p:sp>
    </p:spTree>
    <p:extLst>
      <p:ext uri="{BB962C8B-B14F-4D97-AF65-F5344CB8AC3E}">
        <p14:creationId xmlns:p14="http://schemas.microsoft.com/office/powerpoint/2010/main" val="144375708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BDB888-E147-4C5D-B172-0146B7ACAD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1850" dirty="0"/>
              <a:t>Big Picture, Little Details</a:t>
            </a:r>
          </a:p>
        </p:txBody>
      </p:sp>
    </p:spTree>
    <p:extLst>
      <p:ext uri="{BB962C8B-B14F-4D97-AF65-F5344CB8AC3E}">
        <p14:creationId xmlns:p14="http://schemas.microsoft.com/office/powerpoint/2010/main" val="126919897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6B035A-93C0-4601-94DA-01A479EA2D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9300" dirty="0"/>
              <a:t>APL is High-level</a:t>
            </a:r>
          </a:p>
        </p:txBody>
      </p:sp>
    </p:spTree>
    <p:extLst>
      <p:ext uri="{BB962C8B-B14F-4D97-AF65-F5344CB8AC3E}">
        <p14:creationId xmlns:p14="http://schemas.microsoft.com/office/powerpoint/2010/main" val="2764301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8BADFD-ACA6-4FA5-99F9-EA665CEBBA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FP</a:t>
            </a:r>
          </a:p>
        </p:txBody>
      </p:sp>
    </p:spTree>
    <p:extLst>
      <p:ext uri="{BB962C8B-B14F-4D97-AF65-F5344CB8AC3E}">
        <p14:creationId xmlns:p14="http://schemas.microsoft.com/office/powerpoint/2010/main" val="67109502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E7AE0C-CCDE-4068-BF3A-69A707287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2675" dirty="0"/>
              <a:t>Ultra-instinct</a:t>
            </a:r>
          </a:p>
        </p:txBody>
      </p:sp>
    </p:spTree>
    <p:extLst>
      <p:ext uri="{BB962C8B-B14F-4D97-AF65-F5344CB8AC3E}">
        <p14:creationId xmlns:p14="http://schemas.microsoft.com/office/powerpoint/2010/main" val="396973978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5D8749-44BB-45E1-89C4-51BC0E87B5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9900" dirty="0"/>
              <a:t>Mechanically Sympathetic</a:t>
            </a:r>
          </a:p>
        </p:txBody>
      </p:sp>
    </p:spTree>
    <p:extLst>
      <p:ext uri="{BB962C8B-B14F-4D97-AF65-F5344CB8AC3E}">
        <p14:creationId xmlns:p14="http://schemas.microsoft.com/office/powerpoint/2010/main" val="393027354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06449A-D383-4B5A-ADFA-530E5FC289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1850" dirty="0"/>
              <a:t>Modern Architectures</a:t>
            </a:r>
          </a:p>
        </p:txBody>
      </p:sp>
    </p:spTree>
    <p:extLst>
      <p:ext uri="{BB962C8B-B14F-4D97-AF65-F5344CB8AC3E}">
        <p14:creationId xmlns:p14="http://schemas.microsoft.com/office/powerpoint/2010/main" val="150544579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D1D9A7-48C4-4B33-906C-B4DFFA4E64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Functional data structures  are like sausages, the more you see them being made, the less well you will sleep.</a:t>
            </a:r>
          </a:p>
          <a:p>
            <a:r>
              <a:rPr lang="en-US" sz="4500" dirty="0"/>
              <a:t>-- Martin Thompson</a:t>
            </a:r>
          </a:p>
        </p:txBody>
      </p:sp>
    </p:spTree>
    <p:extLst>
      <p:ext uri="{BB962C8B-B14F-4D97-AF65-F5344CB8AC3E}">
        <p14:creationId xmlns:p14="http://schemas.microsoft.com/office/powerpoint/2010/main" val="201016189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49BC41-23B9-41BD-A5FE-46913D004C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 don’t care what data structure you use, nothing beats an array</a:t>
            </a:r>
          </a:p>
          <a:p>
            <a:r>
              <a:rPr lang="en-US" sz="5400" dirty="0"/>
              <a:t>- a HFT Programmer </a:t>
            </a:r>
          </a:p>
        </p:txBody>
      </p:sp>
    </p:spTree>
    <p:extLst>
      <p:ext uri="{BB962C8B-B14F-4D97-AF65-F5344CB8AC3E}">
        <p14:creationId xmlns:p14="http://schemas.microsoft.com/office/powerpoint/2010/main" val="386620470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4DE8DE-37D2-4BBF-9C4E-0133384CBE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When it comes to arrays, nothing beats APL.</a:t>
            </a:r>
          </a:p>
        </p:txBody>
      </p:sp>
    </p:spTree>
    <p:extLst>
      <p:ext uri="{BB962C8B-B14F-4D97-AF65-F5344CB8AC3E}">
        <p14:creationId xmlns:p14="http://schemas.microsoft.com/office/powerpoint/2010/main" val="195333911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ECC051-EA7D-480E-9FE3-47154DFBF2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Shorter code is easier to debug.</a:t>
            </a:r>
          </a:p>
          <a:p>
            <a:r>
              <a:rPr lang="en-US" sz="5400" dirty="0"/>
              <a:t>  -- Arthur Whitney</a:t>
            </a:r>
          </a:p>
        </p:txBody>
      </p:sp>
    </p:spTree>
    <p:extLst>
      <p:ext uri="{BB962C8B-B14F-4D97-AF65-F5344CB8AC3E}">
        <p14:creationId xmlns:p14="http://schemas.microsoft.com/office/powerpoint/2010/main" val="59007078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560243-FBD0-4F4E-A623-A10556B1EC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950" dirty="0"/>
              <a:t>This code fits on a slide, so maintaining it is kind of silly [trivial].</a:t>
            </a:r>
          </a:p>
          <a:p>
            <a:r>
              <a:rPr lang="en-US" sz="4950" dirty="0"/>
              <a:t>  -- Michael </a:t>
            </a:r>
            <a:r>
              <a:rPr lang="en-US" sz="4950" dirty="0" err="1"/>
              <a:t>Snoyman</a:t>
            </a:r>
            <a:endParaRPr lang="en-US" sz="4950" dirty="0"/>
          </a:p>
        </p:txBody>
      </p:sp>
    </p:spTree>
    <p:extLst>
      <p:ext uri="{BB962C8B-B14F-4D97-AF65-F5344CB8AC3E}">
        <p14:creationId xmlns:p14="http://schemas.microsoft.com/office/powerpoint/2010/main" val="409712024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E0145C-C2FD-49C5-8187-90089445B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The more you can see, </a:t>
            </a:r>
          </a:p>
          <a:p>
            <a:r>
              <a:rPr lang="en-US" sz="6600" dirty="0"/>
              <a:t>the more you can know. </a:t>
            </a:r>
          </a:p>
        </p:txBody>
      </p:sp>
    </p:spTree>
    <p:extLst>
      <p:ext uri="{BB962C8B-B14F-4D97-AF65-F5344CB8AC3E}">
        <p14:creationId xmlns:p14="http://schemas.microsoft.com/office/powerpoint/2010/main" val="209125505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902D9A-FF8D-4636-849D-979D6A6DDD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3425" dirty="0"/>
              <a:t>Orders of Magnitude</a:t>
            </a:r>
          </a:p>
        </p:txBody>
      </p:sp>
    </p:spTree>
    <p:extLst>
      <p:ext uri="{BB962C8B-B14F-4D97-AF65-F5344CB8AC3E}">
        <p14:creationId xmlns:p14="http://schemas.microsoft.com/office/powerpoint/2010/main" val="181410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8EB56D-3A41-4483-AA4D-8667455F2E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2675" dirty="0"/>
              <a:t>Mainstream</a:t>
            </a:r>
          </a:p>
        </p:txBody>
      </p:sp>
    </p:spTree>
    <p:extLst>
      <p:ext uri="{BB962C8B-B14F-4D97-AF65-F5344CB8AC3E}">
        <p14:creationId xmlns:p14="http://schemas.microsoft.com/office/powerpoint/2010/main" val="359853512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E9C698-B31F-4727-A248-FF404FAA9C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9900" dirty="0"/>
              <a:t>General, but specifically so.</a:t>
            </a:r>
          </a:p>
        </p:txBody>
      </p:sp>
    </p:spTree>
    <p:extLst>
      <p:ext uri="{BB962C8B-B14F-4D97-AF65-F5344CB8AC3E}">
        <p14:creationId xmlns:p14="http://schemas.microsoft.com/office/powerpoint/2010/main" val="303632207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5103B0-BB57-4C72-A20B-35861B44DD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3950" dirty="0"/>
              <a:t>Faster Iteration</a:t>
            </a:r>
          </a:p>
        </p:txBody>
      </p:sp>
    </p:spTree>
    <p:extLst>
      <p:ext uri="{BB962C8B-B14F-4D97-AF65-F5344CB8AC3E}">
        <p14:creationId xmlns:p14="http://schemas.microsoft.com/office/powerpoint/2010/main" val="402557025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085952-FDDE-437A-B88E-0A94C66551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2675" dirty="0"/>
              <a:t>Hyper-agile</a:t>
            </a:r>
          </a:p>
        </p:txBody>
      </p:sp>
    </p:spTree>
    <p:extLst>
      <p:ext uri="{BB962C8B-B14F-4D97-AF65-F5344CB8AC3E}">
        <p14:creationId xmlns:p14="http://schemas.microsoft.com/office/powerpoint/2010/main" val="197021900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4957CC-DBEE-4EE2-920D-8267C6485C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5225" dirty="0"/>
              <a:t>Memorized</a:t>
            </a:r>
          </a:p>
        </p:txBody>
      </p:sp>
    </p:spTree>
    <p:extLst>
      <p:ext uri="{BB962C8B-B14F-4D97-AF65-F5344CB8AC3E}">
        <p14:creationId xmlns:p14="http://schemas.microsoft.com/office/powerpoint/2010/main" val="1602254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2BDB70-0424-439F-9E87-83DE1EAE3F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3425" dirty="0"/>
              <a:t>Deep Knowledge</a:t>
            </a:r>
          </a:p>
        </p:txBody>
      </p:sp>
    </p:spTree>
    <p:extLst>
      <p:ext uri="{BB962C8B-B14F-4D97-AF65-F5344CB8AC3E}">
        <p14:creationId xmlns:p14="http://schemas.microsoft.com/office/powerpoint/2010/main" val="349438746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B24AE9-3177-41B3-ADB9-B29B015A4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9900" dirty="0"/>
              <a:t>Whole Program Rewrite</a:t>
            </a:r>
          </a:p>
        </p:txBody>
      </p:sp>
    </p:spTree>
    <p:extLst>
      <p:ext uri="{BB962C8B-B14F-4D97-AF65-F5344CB8AC3E}">
        <p14:creationId xmlns:p14="http://schemas.microsoft.com/office/powerpoint/2010/main" val="122311919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0C67D0-B490-4E01-86E6-4445F93742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5225" dirty="0"/>
              <a:t>Technical Debt</a:t>
            </a:r>
          </a:p>
        </p:txBody>
      </p:sp>
    </p:spTree>
    <p:extLst>
      <p:ext uri="{BB962C8B-B14F-4D97-AF65-F5344CB8AC3E}">
        <p14:creationId xmlns:p14="http://schemas.microsoft.com/office/powerpoint/2010/main" val="165825646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84B0F8-1C5E-4F39-A069-6405356864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5075" dirty="0"/>
              <a:t>Compiler Analysis</a:t>
            </a:r>
          </a:p>
        </p:txBody>
      </p:sp>
    </p:spTree>
    <p:extLst>
      <p:ext uri="{BB962C8B-B14F-4D97-AF65-F5344CB8AC3E}">
        <p14:creationId xmlns:p14="http://schemas.microsoft.com/office/powerpoint/2010/main" val="281968541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E4FDDB-1908-4CC2-A678-07650D45C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Trivial</a:t>
            </a:r>
          </a:p>
        </p:txBody>
      </p:sp>
    </p:spTree>
    <p:extLst>
      <p:ext uri="{BB962C8B-B14F-4D97-AF65-F5344CB8AC3E}">
        <p14:creationId xmlns:p14="http://schemas.microsoft.com/office/powerpoint/2010/main" val="260341917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6A0966-8403-401D-BAC9-52163B4B31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3425" dirty="0"/>
              <a:t>No “types” needed</a:t>
            </a:r>
          </a:p>
        </p:txBody>
      </p:sp>
    </p:spTree>
    <p:extLst>
      <p:ext uri="{BB962C8B-B14F-4D97-AF65-F5344CB8AC3E}">
        <p14:creationId xmlns:p14="http://schemas.microsoft.com/office/powerpoint/2010/main" val="1009643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EB6054-734D-40D0-8038-EBC8F1491B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1625" dirty="0"/>
              <a:t>Type System?</a:t>
            </a:r>
          </a:p>
        </p:txBody>
      </p:sp>
    </p:spTree>
    <p:extLst>
      <p:ext uri="{BB962C8B-B14F-4D97-AF65-F5344CB8AC3E}">
        <p14:creationId xmlns:p14="http://schemas.microsoft.com/office/powerpoint/2010/main" val="383283006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5911B2-29AD-4A2A-B722-646B689B7B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1850" dirty="0"/>
              <a:t>Simplified Optimization</a:t>
            </a:r>
          </a:p>
        </p:txBody>
      </p:sp>
    </p:spTree>
    <p:extLst>
      <p:ext uri="{BB962C8B-B14F-4D97-AF65-F5344CB8AC3E}">
        <p14:creationId xmlns:p14="http://schemas.microsoft.com/office/powerpoint/2010/main" val="268228065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BA80ED-02A7-4B32-BE1D-20B49CCCF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9900" dirty="0"/>
              <a:t>Better high-level optimization</a:t>
            </a:r>
          </a:p>
        </p:txBody>
      </p:sp>
    </p:spTree>
    <p:extLst>
      <p:ext uri="{BB962C8B-B14F-4D97-AF65-F5344CB8AC3E}">
        <p14:creationId xmlns:p14="http://schemas.microsoft.com/office/powerpoint/2010/main" val="398695069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5B7F6D-0BC1-458F-B62F-B0537B7F38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1850" dirty="0"/>
              <a:t>Breaking the Abstraction</a:t>
            </a:r>
          </a:p>
        </p:txBody>
      </p:sp>
    </p:spTree>
    <p:extLst>
      <p:ext uri="{BB962C8B-B14F-4D97-AF65-F5344CB8AC3E}">
        <p14:creationId xmlns:p14="http://schemas.microsoft.com/office/powerpoint/2010/main" val="209586846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C5B500-1DE0-4EB8-9D19-63C5081D2D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Code Prediction</a:t>
            </a:r>
          </a:p>
        </p:txBody>
      </p:sp>
    </p:spTree>
    <p:extLst>
      <p:ext uri="{BB962C8B-B14F-4D97-AF65-F5344CB8AC3E}">
        <p14:creationId xmlns:p14="http://schemas.microsoft.com/office/powerpoint/2010/main" val="62521264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B15C8C-1A5A-4423-B031-BEC831732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Type-directed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278107253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4E207E-73C2-4382-A913-474F3B693D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Funnel</a:t>
            </a:r>
          </a:p>
        </p:txBody>
      </p:sp>
    </p:spTree>
    <p:extLst>
      <p:ext uri="{BB962C8B-B14F-4D97-AF65-F5344CB8AC3E}">
        <p14:creationId xmlns:p14="http://schemas.microsoft.com/office/powerpoint/2010/main" val="246297990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F31F3E-6F6A-4308-8A61-0BA34A4864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725" dirty="0"/>
              <a:t>Systems Support</a:t>
            </a:r>
          </a:p>
        </p:txBody>
      </p:sp>
    </p:spTree>
    <p:extLst>
      <p:ext uri="{BB962C8B-B14F-4D97-AF65-F5344CB8AC3E}">
        <p14:creationId xmlns:p14="http://schemas.microsoft.com/office/powerpoint/2010/main" val="50149024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246D2E-614E-42B7-9167-A715688833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Not-human optimized</a:t>
            </a:r>
          </a:p>
        </p:txBody>
      </p:sp>
    </p:spTree>
    <p:extLst>
      <p:ext uri="{BB962C8B-B14F-4D97-AF65-F5344CB8AC3E}">
        <p14:creationId xmlns:p14="http://schemas.microsoft.com/office/powerpoint/2010/main" val="100116312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uilding&#10;&#10;Description automatically generated">
            <a:extLst>
              <a:ext uri="{FF2B5EF4-FFF2-40B4-BE49-F238E27FC236}">
                <a16:creationId xmlns:a16="http://schemas.microsoft.com/office/drawing/2014/main" id="{1B2B1B45-2BDE-4373-98A5-D876F799E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866627"/>
            <a:ext cx="8915400" cy="304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0153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4F698D-FF8C-45C0-8344-BB5DD046D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2675" dirty="0"/>
              <a:t>Suggestivity</a:t>
            </a:r>
          </a:p>
        </p:txBody>
      </p:sp>
    </p:spTree>
    <p:extLst>
      <p:ext uri="{BB962C8B-B14F-4D97-AF65-F5344CB8AC3E}">
        <p14:creationId xmlns:p14="http://schemas.microsoft.com/office/powerpoint/2010/main" val="3167550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816704-A042-4DCA-8260-C781ABEF27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5225" dirty="0"/>
              <a:t>Spoiler Alert</a:t>
            </a:r>
          </a:p>
        </p:txBody>
      </p:sp>
    </p:spTree>
    <p:extLst>
      <p:ext uri="{BB962C8B-B14F-4D97-AF65-F5344CB8AC3E}">
        <p14:creationId xmlns:p14="http://schemas.microsoft.com/office/powerpoint/2010/main" val="358021329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DD45BB-6116-4A2C-92E6-FCF1C6CB4A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300" dirty="0"/>
              <a:t>Fountain</a:t>
            </a:r>
          </a:p>
        </p:txBody>
      </p:sp>
    </p:spTree>
    <p:extLst>
      <p:ext uri="{BB962C8B-B14F-4D97-AF65-F5344CB8AC3E}">
        <p14:creationId xmlns:p14="http://schemas.microsoft.com/office/powerpoint/2010/main" val="249010271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4D5808-088F-46FA-9EB2-9D359AEBDA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1850" dirty="0"/>
              <a:t>Serendipitous Transfer</a:t>
            </a:r>
          </a:p>
        </p:txBody>
      </p:sp>
    </p:spTree>
    <p:extLst>
      <p:ext uri="{BB962C8B-B14F-4D97-AF65-F5344CB8AC3E}">
        <p14:creationId xmlns:p14="http://schemas.microsoft.com/office/powerpoint/2010/main" val="194491025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713A5B-0496-403B-B7C9-27612D068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9900" dirty="0"/>
              <a:t>Cross-domain Optimization</a:t>
            </a:r>
          </a:p>
        </p:txBody>
      </p:sp>
    </p:spTree>
    <p:extLst>
      <p:ext uri="{BB962C8B-B14F-4D97-AF65-F5344CB8AC3E}">
        <p14:creationId xmlns:p14="http://schemas.microsoft.com/office/powerpoint/2010/main" val="380081859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EECCBE-7402-4411-AA08-6B1862EEC5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5225" dirty="0"/>
              <a:t>Short Code</a:t>
            </a:r>
          </a:p>
        </p:txBody>
      </p:sp>
    </p:spTree>
    <p:extLst>
      <p:ext uri="{BB962C8B-B14F-4D97-AF65-F5344CB8AC3E}">
        <p14:creationId xmlns:p14="http://schemas.microsoft.com/office/powerpoint/2010/main" val="217600184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F5FDD6-98D6-47EC-9795-87B6B7185F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4250" dirty="0"/>
              <a:t>Shared Foundation</a:t>
            </a:r>
          </a:p>
        </p:txBody>
      </p:sp>
    </p:spTree>
    <p:extLst>
      <p:ext uri="{BB962C8B-B14F-4D97-AF65-F5344CB8AC3E}">
        <p14:creationId xmlns:p14="http://schemas.microsoft.com/office/powerpoint/2010/main" val="189425208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1600C1-4A37-43CA-AFA7-69A8E2A415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1850" dirty="0"/>
              <a:t>Breakable Abstraction</a:t>
            </a:r>
          </a:p>
        </p:txBody>
      </p:sp>
    </p:spTree>
    <p:extLst>
      <p:ext uri="{BB962C8B-B14F-4D97-AF65-F5344CB8AC3E}">
        <p14:creationId xmlns:p14="http://schemas.microsoft.com/office/powerpoint/2010/main" val="19387936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BA37B1-DEFE-4A9F-B539-A3D238628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9900" dirty="0"/>
              <a:t>Transparent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28210101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99C24B-D577-4687-ABE5-ACF85A560C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625" dirty="0"/>
              <a:t>Empower Existing Knowledge</a:t>
            </a:r>
          </a:p>
        </p:txBody>
      </p:sp>
    </p:spTree>
    <p:extLst>
      <p:ext uri="{BB962C8B-B14F-4D97-AF65-F5344CB8AC3E}">
        <p14:creationId xmlns:p14="http://schemas.microsoft.com/office/powerpoint/2010/main" val="75750298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82E60E-F362-402F-AEEF-A9C2BF8873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1850" dirty="0"/>
              <a:t>Leverage the Human Mind</a:t>
            </a:r>
          </a:p>
        </p:txBody>
      </p:sp>
    </p:spTree>
    <p:extLst>
      <p:ext uri="{BB962C8B-B14F-4D97-AF65-F5344CB8AC3E}">
        <p14:creationId xmlns:p14="http://schemas.microsoft.com/office/powerpoint/2010/main" val="232519732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10EBBE-0CFC-4B18-9EDE-29A1AAC6C9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9900" dirty="0"/>
              <a:t>Concretized Domain Overlap</a:t>
            </a:r>
          </a:p>
        </p:txBody>
      </p:sp>
    </p:spTree>
    <p:extLst>
      <p:ext uri="{BB962C8B-B14F-4D97-AF65-F5344CB8AC3E}">
        <p14:creationId xmlns:p14="http://schemas.microsoft.com/office/powerpoint/2010/main" val="703460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0856C4-EC68-48D1-ADCB-1C32FF183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Yes.</a:t>
            </a:r>
          </a:p>
        </p:txBody>
      </p:sp>
    </p:spTree>
    <p:extLst>
      <p:ext uri="{BB962C8B-B14F-4D97-AF65-F5344CB8AC3E}">
        <p14:creationId xmlns:p14="http://schemas.microsoft.com/office/powerpoint/2010/main" val="189529346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B7F7C3-A83A-4445-BC34-874FC6113E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475" dirty="0" err="1"/>
              <a:t>CheckerBoard</a:t>
            </a:r>
            <a:endParaRPr lang="en-US" sz="8475" dirty="0"/>
          </a:p>
          <a:p>
            <a:r>
              <a:rPr lang="en-US" sz="6000" dirty="0">
                <a:latin typeface="APL385 Unicode" panose="020B0709000202000203" pitchFamily="49" charset="0"/>
              </a:rPr>
              <a:t>(2|⍳12)⌽12 12⍴1 0</a:t>
            </a:r>
          </a:p>
        </p:txBody>
      </p:sp>
    </p:spTree>
    <p:extLst>
      <p:ext uri="{BB962C8B-B14F-4D97-AF65-F5344CB8AC3E}">
        <p14:creationId xmlns:p14="http://schemas.microsoft.com/office/powerpoint/2010/main" val="67500515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3E1712-68D1-4BB3-A073-2A56BAE71B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100" dirty="0">
                <a:latin typeface="APL385 Unicode" panose="020B0709000202000203" pitchFamily="49" charset="0"/>
              </a:rPr>
              <a:t>1 0 1 0 1 0 1 0 1 0 1 0</a:t>
            </a:r>
          </a:p>
          <a:p>
            <a:r>
              <a:rPr lang="en-US" sz="2100" dirty="0">
                <a:latin typeface="APL385 Unicode" panose="020B0709000202000203" pitchFamily="49" charset="0"/>
              </a:rPr>
              <a:t>0 1 0 1 0 1 0 1 0 1 0 1</a:t>
            </a:r>
          </a:p>
          <a:p>
            <a:r>
              <a:rPr lang="en-US" sz="2100" dirty="0">
                <a:latin typeface="APL385 Unicode" panose="020B0709000202000203" pitchFamily="49" charset="0"/>
              </a:rPr>
              <a:t>1 0 1 0 1 0 1 0 1 0 1 0</a:t>
            </a:r>
          </a:p>
          <a:p>
            <a:r>
              <a:rPr lang="en-US" sz="2100" dirty="0">
                <a:latin typeface="APL385 Unicode" panose="020B0709000202000203" pitchFamily="49" charset="0"/>
              </a:rPr>
              <a:t>0 1 0 1 0 1 0 1 0 1 0 1</a:t>
            </a:r>
          </a:p>
          <a:p>
            <a:r>
              <a:rPr lang="en-US" sz="2100" dirty="0">
                <a:latin typeface="APL385 Unicode" panose="020B0709000202000203" pitchFamily="49" charset="0"/>
              </a:rPr>
              <a:t>1 0 1 0 1 0 1 0 1 0 1 0</a:t>
            </a:r>
          </a:p>
          <a:p>
            <a:r>
              <a:rPr lang="en-US" sz="2100" dirty="0">
                <a:latin typeface="APL385 Unicode" panose="020B0709000202000203" pitchFamily="49" charset="0"/>
              </a:rPr>
              <a:t>0 1 0 1 0 1 0 1 0 1 0 1</a:t>
            </a:r>
          </a:p>
          <a:p>
            <a:r>
              <a:rPr lang="en-US" sz="2100" dirty="0">
                <a:latin typeface="APL385 Unicode" panose="020B0709000202000203" pitchFamily="49" charset="0"/>
              </a:rPr>
              <a:t>1 0 1 0 1 0 1 0 1 0 1 0</a:t>
            </a:r>
          </a:p>
          <a:p>
            <a:r>
              <a:rPr lang="en-US" sz="2100" dirty="0">
                <a:latin typeface="APL385 Unicode" panose="020B0709000202000203" pitchFamily="49" charset="0"/>
              </a:rPr>
              <a:t>0 1 0 1 0 1 0 1 0 1 0 1</a:t>
            </a:r>
          </a:p>
          <a:p>
            <a:r>
              <a:rPr lang="en-US" sz="2100" dirty="0">
                <a:latin typeface="APL385 Unicode" panose="020B0709000202000203" pitchFamily="49" charset="0"/>
              </a:rPr>
              <a:t>1 0 1 0 1 0 1 0 1 0 1 0</a:t>
            </a:r>
          </a:p>
          <a:p>
            <a:r>
              <a:rPr lang="en-US" sz="2100" dirty="0">
                <a:latin typeface="APL385 Unicode" panose="020B0709000202000203" pitchFamily="49" charset="0"/>
              </a:rPr>
              <a:t>0 1 0 1 0 1 0 1 0 1 0 1</a:t>
            </a:r>
          </a:p>
          <a:p>
            <a:r>
              <a:rPr lang="en-US" sz="2100" dirty="0">
                <a:latin typeface="APL385 Unicode" panose="020B0709000202000203" pitchFamily="49" charset="0"/>
              </a:rPr>
              <a:t>1 0 1 0 1 0 1 0 1 0 1 0</a:t>
            </a:r>
          </a:p>
          <a:p>
            <a:r>
              <a:rPr lang="en-US" sz="2100" dirty="0">
                <a:latin typeface="APL385 Unicode" panose="020B0709000202000203" pitchFamily="49" charset="0"/>
              </a:rPr>
              <a:t>0 1 0 1 0 1 0 1 0 1 0 1</a:t>
            </a:r>
          </a:p>
        </p:txBody>
      </p:sp>
    </p:spTree>
    <p:extLst>
      <p:ext uri="{BB962C8B-B14F-4D97-AF65-F5344CB8AC3E}">
        <p14:creationId xmlns:p14="http://schemas.microsoft.com/office/powerpoint/2010/main" val="245376245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B7F7C3-A83A-4445-BC34-874FC6113E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475" dirty="0" err="1"/>
              <a:t>CheckerBoard</a:t>
            </a:r>
            <a:endParaRPr lang="en-US" sz="8475" dirty="0"/>
          </a:p>
          <a:p>
            <a:r>
              <a:rPr lang="en-US" sz="6000" dirty="0">
                <a:latin typeface="APL385 Unicode" panose="020B0709000202000203" pitchFamily="49" charset="0"/>
              </a:rPr>
              <a:t>2|+⌿¨⍳12 12</a:t>
            </a:r>
          </a:p>
        </p:txBody>
      </p:sp>
    </p:spTree>
    <p:extLst>
      <p:ext uri="{BB962C8B-B14F-4D97-AF65-F5344CB8AC3E}">
        <p14:creationId xmlns:p14="http://schemas.microsoft.com/office/powerpoint/2010/main" val="155643266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3E1712-68D1-4BB3-A073-2A56BAE71B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100" dirty="0">
                <a:latin typeface="APL385 Unicode" panose="020B0709000202000203" pitchFamily="49" charset="0"/>
              </a:rPr>
              <a:t> 0  1  2  3  4  5  6  7  8  9 10 11</a:t>
            </a:r>
          </a:p>
          <a:p>
            <a:r>
              <a:rPr lang="en-US" sz="2100" dirty="0">
                <a:latin typeface="APL385 Unicode" panose="020B0709000202000203" pitchFamily="49" charset="0"/>
              </a:rPr>
              <a:t> 1  2  3  4  5  6  7  8  9 10 11 12</a:t>
            </a:r>
          </a:p>
          <a:p>
            <a:r>
              <a:rPr lang="en-US" sz="2100" dirty="0">
                <a:latin typeface="APL385 Unicode" panose="020B0709000202000203" pitchFamily="49" charset="0"/>
              </a:rPr>
              <a:t> 2  3  4  5  6  7  8  9 10 11 12 13</a:t>
            </a:r>
          </a:p>
          <a:p>
            <a:r>
              <a:rPr lang="en-US" sz="2100" dirty="0">
                <a:latin typeface="APL385 Unicode" panose="020B0709000202000203" pitchFamily="49" charset="0"/>
              </a:rPr>
              <a:t> 3  4  5  6  7  8  9 10 11 12 13 14</a:t>
            </a:r>
          </a:p>
          <a:p>
            <a:r>
              <a:rPr lang="en-US" sz="2100" dirty="0">
                <a:latin typeface="APL385 Unicode" panose="020B0709000202000203" pitchFamily="49" charset="0"/>
              </a:rPr>
              <a:t> 4  5  6  7  8  9 10 11 12 13 14 15</a:t>
            </a:r>
          </a:p>
          <a:p>
            <a:r>
              <a:rPr lang="en-US" sz="2100" dirty="0">
                <a:latin typeface="APL385 Unicode" panose="020B0709000202000203" pitchFamily="49" charset="0"/>
              </a:rPr>
              <a:t> 5  6  7  8  9 10 11 12 13 14 15 16</a:t>
            </a:r>
          </a:p>
          <a:p>
            <a:r>
              <a:rPr lang="en-US" sz="2100" dirty="0">
                <a:latin typeface="APL385 Unicode" panose="020B0709000202000203" pitchFamily="49" charset="0"/>
              </a:rPr>
              <a:t> 6  7  8  9 10 11 12 13 14 15 16 17</a:t>
            </a:r>
          </a:p>
          <a:p>
            <a:r>
              <a:rPr lang="en-US" sz="2100" dirty="0">
                <a:latin typeface="APL385 Unicode" panose="020B0709000202000203" pitchFamily="49" charset="0"/>
              </a:rPr>
              <a:t> 7  8  9 10 11 12 13 14 15 16 17 18</a:t>
            </a:r>
          </a:p>
          <a:p>
            <a:r>
              <a:rPr lang="en-US" sz="2100" dirty="0">
                <a:latin typeface="APL385 Unicode" panose="020B0709000202000203" pitchFamily="49" charset="0"/>
              </a:rPr>
              <a:t> 8  9 10 11 12 13 14 15 16 17 18 19</a:t>
            </a:r>
          </a:p>
          <a:p>
            <a:r>
              <a:rPr lang="en-US" sz="2100" dirty="0">
                <a:latin typeface="APL385 Unicode" panose="020B0709000202000203" pitchFamily="49" charset="0"/>
              </a:rPr>
              <a:t> 9 10 11 12 13 14 15 16 17 18 19 20</a:t>
            </a:r>
          </a:p>
          <a:p>
            <a:r>
              <a:rPr lang="en-US" sz="2100" dirty="0">
                <a:latin typeface="APL385 Unicode" panose="020B0709000202000203" pitchFamily="49" charset="0"/>
              </a:rPr>
              <a:t>10 11 12 13 14 15 16 17 18 19 20 21</a:t>
            </a:r>
          </a:p>
          <a:p>
            <a:r>
              <a:rPr lang="en-US" sz="2100" dirty="0">
                <a:latin typeface="APL385 Unicode" panose="020B0709000202000203" pitchFamily="49" charset="0"/>
              </a:rPr>
              <a:t>11 12 13 14 15 16 17 18 19 20 21 22</a:t>
            </a:r>
          </a:p>
        </p:txBody>
      </p:sp>
    </p:spTree>
    <p:extLst>
      <p:ext uri="{BB962C8B-B14F-4D97-AF65-F5344CB8AC3E}">
        <p14:creationId xmlns:p14="http://schemas.microsoft.com/office/powerpoint/2010/main" val="197139789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B20DBC-E0FE-4599-B183-33EE9E1F81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WalkingDistanceBetweenNodes</a:t>
            </a:r>
            <a:endParaRPr lang="en-US" sz="5400" dirty="0"/>
          </a:p>
          <a:p>
            <a:r>
              <a:rPr lang="en-US" sz="5400" dirty="0" err="1"/>
              <a:t>H.Pwiz</a:t>
            </a:r>
            <a:r>
              <a:rPr lang="en-US" sz="5400" dirty="0"/>
              <a:t>, APL Orchard</a:t>
            </a:r>
          </a:p>
          <a:p>
            <a:r>
              <a:rPr lang="en-US" sz="4950" dirty="0">
                <a:latin typeface="APL385 Unicode" panose="020B0709000202000203" pitchFamily="49" charset="0"/>
              </a:rPr>
              <a:t>∘.(≢∪~∩)⍨(⌊∘⊃∪⊢)\⌽⍋⍋⌽d</a:t>
            </a:r>
          </a:p>
        </p:txBody>
      </p:sp>
    </p:spTree>
    <p:extLst>
      <p:ext uri="{BB962C8B-B14F-4D97-AF65-F5344CB8AC3E}">
        <p14:creationId xmlns:p14="http://schemas.microsoft.com/office/powerpoint/2010/main" val="152220414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706C7A-029C-4EC8-8BC9-CE4C2A8D81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7200" dirty="0" err="1"/>
              <a:t>RationalsAreCountable</a:t>
            </a:r>
            <a:endParaRPr lang="en-US" sz="7200" dirty="0"/>
          </a:p>
          <a:p>
            <a:r>
              <a:rPr lang="en-US" sz="4500" dirty="0">
                <a:latin typeface="APL385 Unicode" panose="020B0709000202000203" pitchFamily="49" charset="0"/>
              </a:rPr>
              <a:t>(⍳×/s)≡I∘⍋⍨⍋⍋,+⌿¨1+⍳s</a:t>
            </a:r>
            <a:endParaRPr lang="en-US" sz="720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54256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CA54FB-EF2D-4D02-AB25-1384EC5B6C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5225" dirty="0"/>
              <a:t>Code Reuse</a:t>
            </a:r>
          </a:p>
        </p:txBody>
      </p:sp>
    </p:spTree>
    <p:extLst>
      <p:ext uri="{BB962C8B-B14F-4D97-AF65-F5344CB8AC3E}">
        <p14:creationId xmlns:p14="http://schemas.microsoft.com/office/powerpoint/2010/main" val="316208663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D40E70-0EAC-49EF-ABE5-CEAA522DD0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via Abstraction</a:t>
            </a:r>
          </a:p>
        </p:txBody>
      </p:sp>
    </p:spTree>
    <p:extLst>
      <p:ext uri="{BB962C8B-B14F-4D97-AF65-F5344CB8AC3E}">
        <p14:creationId xmlns:p14="http://schemas.microsoft.com/office/powerpoint/2010/main" val="52107850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98F676-1B55-4C26-B717-745C01321E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1850" dirty="0"/>
              <a:t>via Transparency</a:t>
            </a:r>
          </a:p>
        </p:txBody>
      </p:sp>
    </p:spTree>
    <p:extLst>
      <p:ext uri="{BB962C8B-B14F-4D97-AF65-F5344CB8AC3E}">
        <p14:creationId xmlns:p14="http://schemas.microsoft.com/office/powerpoint/2010/main" val="188192548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E63D5D-BA8B-45FD-8B5C-99AA376012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475" dirty="0"/>
              <a:t>FP: Types help you document your code</a:t>
            </a:r>
          </a:p>
        </p:txBody>
      </p:sp>
    </p:spTree>
    <p:extLst>
      <p:ext uri="{BB962C8B-B14F-4D97-AF65-F5344CB8AC3E}">
        <p14:creationId xmlns:p14="http://schemas.microsoft.com/office/powerpoint/2010/main" val="1527855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D229E1-BF77-473E-BD62-6BCF65713A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But...</a:t>
            </a:r>
          </a:p>
        </p:txBody>
      </p:sp>
    </p:spTree>
    <p:extLst>
      <p:ext uri="{BB962C8B-B14F-4D97-AF65-F5344CB8AC3E}">
        <p14:creationId xmlns:p14="http://schemas.microsoft.com/office/powerpoint/2010/main" val="270589181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AAABA5-1D92-4769-80CE-26A5269913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475" dirty="0"/>
              <a:t>APL: Just write clearer, shorter code</a:t>
            </a:r>
          </a:p>
        </p:txBody>
      </p:sp>
    </p:spTree>
    <p:extLst>
      <p:ext uri="{BB962C8B-B14F-4D97-AF65-F5344CB8AC3E}">
        <p14:creationId xmlns:p14="http://schemas.microsoft.com/office/powerpoint/2010/main" val="250246583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731659-0932-4247-AB52-CB3A6D1E42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9900" dirty="0"/>
              <a:t>FP: Types help correctness</a:t>
            </a:r>
          </a:p>
        </p:txBody>
      </p:sp>
    </p:spTree>
    <p:extLst>
      <p:ext uri="{BB962C8B-B14F-4D97-AF65-F5344CB8AC3E}">
        <p14:creationId xmlns:p14="http://schemas.microsoft.com/office/powerpoint/2010/main" val="2826460944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0545F1-7615-4262-97FA-D8935EE7F5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APL: Just rewrite clearer, shorter code more often.</a:t>
            </a:r>
          </a:p>
        </p:txBody>
      </p:sp>
    </p:spTree>
    <p:extLst>
      <p:ext uri="{BB962C8B-B14F-4D97-AF65-F5344CB8AC3E}">
        <p14:creationId xmlns:p14="http://schemas.microsoft.com/office/powerpoint/2010/main" val="3349468279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D17550-2AFA-4248-A499-62C79A962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0200" dirty="0"/>
              <a:t>FP: Types help performance</a:t>
            </a:r>
          </a:p>
        </p:txBody>
      </p:sp>
    </p:spTree>
    <p:extLst>
      <p:ext uri="{BB962C8B-B14F-4D97-AF65-F5344CB8AC3E}">
        <p14:creationId xmlns:p14="http://schemas.microsoft.com/office/powerpoint/2010/main" val="7843794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0D7077-8524-4DE7-A4D2-A93CED4C54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APL: Just rewrite clearer, shorter code more often with a mechanically sympathetic language.</a:t>
            </a:r>
          </a:p>
        </p:txBody>
      </p:sp>
    </p:spTree>
    <p:extLst>
      <p:ext uri="{BB962C8B-B14F-4D97-AF65-F5344CB8AC3E}">
        <p14:creationId xmlns:p14="http://schemas.microsoft.com/office/powerpoint/2010/main" val="22374001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98F0F3-CD44-4D86-BC49-7292099082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FP: Types help you write new code more rigorously.</a:t>
            </a:r>
          </a:p>
        </p:txBody>
      </p:sp>
    </p:spTree>
    <p:extLst>
      <p:ext uri="{BB962C8B-B14F-4D97-AF65-F5344CB8AC3E}">
        <p14:creationId xmlns:p14="http://schemas.microsoft.com/office/powerpoint/2010/main" val="126420334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593732-CFE2-4A01-830B-5DB82771F6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950" dirty="0"/>
              <a:t>APL: Just rewrite clearer, shorter code more often with a mechanically sympathetic language that optimizes suggestivity to reuse idioms in more places.</a:t>
            </a:r>
          </a:p>
        </p:txBody>
      </p:sp>
    </p:spTree>
    <p:extLst>
      <p:ext uri="{BB962C8B-B14F-4D97-AF65-F5344CB8AC3E}">
        <p14:creationId xmlns:p14="http://schemas.microsoft.com/office/powerpoint/2010/main" val="236433547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8965B5-73DD-4576-8632-217FD1CBA0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0575" dirty="0"/>
              <a:t>FP: But Types!</a:t>
            </a:r>
          </a:p>
        </p:txBody>
      </p:sp>
    </p:spTree>
    <p:extLst>
      <p:ext uri="{BB962C8B-B14F-4D97-AF65-F5344CB8AC3E}">
        <p14:creationId xmlns:p14="http://schemas.microsoft.com/office/powerpoint/2010/main" val="25037749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127C9B-C3E2-4773-B739-F4BA82E9A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1625" dirty="0"/>
              <a:t>APL: But APL!</a:t>
            </a:r>
          </a:p>
        </p:txBody>
      </p:sp>
    </p:spTree>
    <p:extLst>
      <p:ext uri="{BB962C8B-B14F-4D97-AF65-F5344CB8AC3E}">
        <p14:creationId xmlns:p14="http://schemas.microsoft.com/office/powerpoint/2010/main" val="61467405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503A06-7FC5-4122-96C1-1505CD9603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We'd love a new type system!</a:t>
            </a:r>
          </a:p>
          <a:p>
            <a:r>
              <a:rPr lang="en-US" sz="5400" dirty="0"/>
              <a:t>Do you have one that is more economical than APL? </a:t>
            </a:r>
          </a:p>
        </p:txBody>
      </p:sp>
    </p:spTree>
    <p:extLst>
      <p:ext uri="{BB962C8B-B14F-4D97-AF65-F5344CB8AC3E}">
        <p14:creationId xmlns:p14="http://schemas.microsoft.com/office/powerpoint/2010/main" val="4014034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64F5E7-EF3B-44CD-A6E5-53BF33F8C2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725" dirty="0"/>
              <a:t>You’ll be sorry...</a:t>
            </a:r>
          </a:p>
        </p:txBody>
      </p:sp>
    </p:spTree>
    <p:extLst>
      <p:ext uri="{BB962C8B-B14F-4D97-AF65-F5344CB8AC3E}">
        <p14:creationId xmlns:p14="http://schemas.microsoft.com/office/powerpoint/2010/main" val="7177086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42D863-FB18-45D6-9CBD-EB68A00944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5225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788839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EB778A-4E0F-426C-B0D3-312E3CE2BF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5225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138509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78544D-6EEC-4D42-B46C-1C02BE9EE2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225" dirty="0"/>
              <a:t>Weirder</a:t>
            </a:r>
          </a:p>
        </p:txBody>
      </p:sp>
    </p:spTree>
    <p:extLst>
      <p:ext uri="{BB962C8B-B14F-4D97-AF65-F5344CB8AC3E}">
        <p14:creationId xmlns:p14="http://schemas.microsoft.com/office/powerpoint/2010/main" val="347186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FC2D0D-945A-405B-A6A6-B58BED85E5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Does APL Need </a:t>
            </a:r>
          </a:p>
          <a:p>
            <a:r>
              <a:rPr lang="en-US" sz="9600" dirty="0"/>
              <a:t>a Type System?</a:t>
            </a:r>
          </a:p>
        </p:txBody>
      </p:sp>
    </p:spTree>
    <p:extLst>
      <p:ext uri="{BB962C8B-B14F-4D97-AF65-F5344CB8AC3E}">
        <p14:creationId xmlns:p14="http://schemas.microsoft.com/office/powerpoint/2010/main" val="786074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5D4E45-BA1E-4229-993D-E6DBF9FEF9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5225" dirty="0"/>
              <a:t>Why types?</a:t>
            </a:r>
          </a:p>
        </p:txBody>
      </p:sp>
    </p:spTree>
    <p:extLst>
      <p:ext uri="{BB962C8B-B14F-4D97-AF65-F5344CB8AC3E}">
        <p14:creationId xmlns:p14="http://schemas.microsoft.com/office/powerpoint/2010/main" val="722130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5BA448-86FB-4919-84E2-F6803D5A23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875" dirty="0"/>
              <a:t>Well, duh.</a:t>
            </a:r>
          </a:p>
        </p:txBody>
      </p:sp>
    </p:spTree>
    <p:extLst>
      <p:ext uri="{BB962C8B-B14F-4D97-AF65-F5344CB8AC3E}">
        <p14:creationId xmlns:p14="http://schemas.microsoft.com/office/powerpoint/2010/main" val="1752032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248742-8BE5-4100-80D1-5E5CC3E906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225" dirty="0"/>
              <a:t>Why not?</a:t>
            </a:r>
          </a:p>
        </p:txBody>
      </p:sp>
    </p:spTree>
    <p:extLst>
      <p:ext uri="{BB962C8B-B14F-4D97-AF65-F5344CB8AC3E}">
        <p14:creationId xmlns:p14="http://schemas.microsoft.com/office/powerpoint/2010/main" val="2908488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ACAC28-1DDE-446D-AFDE-ACF481743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Weird</a:t>
            </a:r>
          </a:p>
        </p:txBody>
      </p:sp>
    </p:spTree>
    <p:extLst>
      <p:ext uri="{BB962C8B-B14F-4D97-AF65-F5344CB8AC3E}">
        <p14:creationId xmlns:p14="http://schemas.microsoft.com/office/powerpoint/2010/main" val="1677160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C42D21-5E18-41F0-8FB1-6958984AB7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</p:spTree>
    <p:extLst>
      <p:ext uri="{BB962C8B-B14F-4D97-AF65-F5344CB8AC3E}">
        <p14:creationId xmlns:p14="http://schemas.microsoft.com/office/powerpoint/2010/main" val="1709272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E565F0-B101-4406-8748-B38DF472C4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5225" dirty="0"/>
              <a:t>Types’ sake</a:t>
            </a:r>
          </a:p>
        </p:txBody>
      </p:sp>
    </p:spTree>
    <p:extLst>
      <p:ext uri="{BB962C8B-B14F-4D97-AF65-F5344CB8AC3E}">
        <p14:creationId xmlns:p14="http://schemas.microsoft.com/office/powerpoint/2010/main" val="1438846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F9D937-44F9-4792-BA46-ED5438A2E0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2675" dirty="0"/>
              <a:t>“Productivity!”</a:t>
            </a:r>
          </a:p>
        </p:txBody>
      </p:sp>
    </p:spTree>
    <p:extLst>
      <p:ext uri="{BB962C8B-B14F-4D97-AF65-F5344CB8AC3E}">
        <p14:creationId xmlns:p14="http://schemas.microsoft.com/office/powerpoint/2010/main" val="169639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9A43C2-F5B4-40EB-A95B-073E1A4490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4060279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F07693-4D15-4646-8EA5-8E97A46D4D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5225" dirty="0"/>
              <a:t>Static Analysis</a:t>
            </a:r>
          </a:p>
        </p:txBody>
      </p:sp>
    </p:spTree>
    <p:extLst>
      <p:ext uri="{BB962C8B-B14F-4D97-AF65-F5344CB8AC3E}">
        <p14:creationId xmlns:p14="http://schemas.microsoft.com/office/powerpoint/2010/main" val="1202447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C196F3-58EE-4E98-BEC2-E74DBCF746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Linters</a:t>
            </a:r>
          </a:p>
        </p:txBody>
      </p:sp>
    </p:spTree>
    <p:extLst>
      <p:ext uri="{BB962C8B-B14F-4D97-AF65-F5344CB8AC3E}">
        <p14:creationId xmlns:p14="http://schemas.microsoft.com/office/powerpoint/2010/main" val="212495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511B25-2624-40FB-A7E7-B0D2680683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5075" dirty="0"/>
              <a:t>Thanks,</a:t>
            </a:r>
          </a:p>
          <a:p>
            <a:r>
              <a:rPr lang="en-US" sz="15075" dirty="0" err="1"/>
              <a:t>Snoyman</a:t>
            </a:r>
            <a:r>
              <a:rPr lang="en-US" sz="15075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729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0C0AFF-C8A6-4106-A26F-3505BE2F2B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3425" dirty="0"/>
              <a:t>Static Type System</a:t>
            </a:r>
          </a:p>
        </p:txBody>
      </p:sp>
    </p:spTree>
    <p:extLst>
      <p:ext uri="{BB962C8B-B14F-4D97-AF65-F5344CB8AC3E}">
        <p14:creationId xmlns:p14="http://schemas.microsoft.com/office/powerpoint/2010/main" val="2935978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5A08EA-0908-4188-91C0-CF4A18EBCD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9875" dirty="0"/>
              <a:t>Explicit</a:t>
            </a:r>
          </a:p>
        </p:txBody>
      </p:sp>
    </p:spTree>
    <p:extLst>
      <p:ext uri="{BB962C8B-B14F-4D97-AF65-F5344CB8AC3E}">
        <p14:creationId xmlns:p14="http://schemas.microsoft.com/office/powerpoint/2010/main" val="2768793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F5911C-5DE3-48E4-A88F-0FE3378928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3425" dirty="0"/>
              <a:t>Semantic Constraint</a:t>
            </a:r>
          </a:p>
        </p:txBody>
      </p:sp>
    </p:spTree>
    <p:extLst>
      <p:ext uri="{BB962C8B-B14F-4D97-AF65-F5344CB8AC3E}">
        <p14:creationId xmlns:p14="http://schemas.microsoft.com/office/powerpoint/2010/main" val="4083369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BB8A23-5441-4413-81BB-0701D81E0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3950" dirty="0"/>
              <a:t>Syntactic Burden</a:t>
            </a:r>
          </a:p>
        </p:txBody>
      </p:sp>
    </p:spTree>
    <p:extLst>
      <p:ext uri="{BB962C8B-B14F-4D97-AF65-F5344CB8AC3E}">
        <p14:creationId xmlns:p14="http://schemas.microsoft.com/office/powerpoint/2010/main" val="2465382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8A8634-397A-4317-92FE-495546562E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1525" dirty="0"/>
              <a:t>Value?</a:t>
            </a:r>
          </a:p>
        </p:txBody>
      </p:sp>
    </p:spTree>
    <p:extLst>
      <p:ext uri="{BB962C8B-B14F-4D97-AF65-F5344CB8AC3E}">
        <p14:creationId xmlns:p14="http://schemas.microsoft.com/office/powerpoint/2010/main" val="1128408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A24C40-D893-4BAB-A6A1-D31500216C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1550" dirty="0"/>
              <a:t>Past, Present,</a:t>
            </a:r>
          </a:p>
          <a:p>
            <a:r>
              <a:rPr lang="en-US" sz="11550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15964288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1E968C-7711-4D99-BA57-ABE5BF0CD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0575" dirty="0"/>
              <a:t>Past ≡ Intent</a:t>
            </a:r>
          </a:p>
        </p:txBody>
      </p:sp>
    </p:spTree>
    <p:extLst>
      <p:ext uri="{BB962C8B-B14F-4D97-AF65-F5344CB8AC3E}">
        <p14:creationId xmlns:p14="http://schemas.microsoft.com/office/powerpoint/2010/main" val="1840219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CF24E8-6E9A-4820-B1F7-CE10B4C9B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0200" dirty="0"/>
              <a:t>Present ≡ </a:t>
            </a:r>
          </a:p>
          <a:p>
            <a:r>
              <a:rPr lang="en-US" sz="10200" dirty="0"/>
              <a:t>Robustness, Performance</a:t>
            </a:r>
          </a:p>
        </p:txBody>
      </p:sp>
    </p:spTree>
    <p:extLst>
      <p:ext uri="{BB962C8B-B14F-4D97-AF65-F5344CB8AC3E}">
        <p14:creationId xmlns:p14="http://schemas.microsoft.com/office/powerpoint/2010/main" val="17600766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587DB9-3066-459D-8940-E8F541CC31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0350" dirty="0"/>
              <a:t>Future ≡ </a:t>
            </a:r>
          </a:p>
          <a:p>
            <a:r>
              <a:rPr lang="en-US" sz="10350" dirty="0"/>
              <a:t>Code Prediction</a:t>
            </a:r>
          </a:p>
        </p:txBody>
      </p:sp>
    </p:spTree>
    <p:extLst>
      <p:ext uri="{BB962C8B-B14F-4D97-AF65-F5344CB8AC3E}">
        <p14:creationId xmlns:p14="http://schemas.microsoft.com/office/powerpoint/2010/main" val="3324333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F55680-0111-41F8-A0AB-B96CE50BEC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Sold!</a:t>
            </a:r>
          </a:p>
        </p:txBody>
      </p:sp>
    </p:spTree>
    <p:extLst>
      <p:ext uri="{BB962C8B-B14F-4D97-AF65-F5344CB8AC3E}">
        <p14:creationId xmlns:p14="http://schemas.microsoft.com/office/powerpoint/2010/main" val="2254036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98D52C-2688-49F7-90A8-AF4445A457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0575" dirty="0"/>
              <a:t>Aaron W. Hsu</a:t>
            </a:r>
          </a:p>
        </p:txBody>
      </p:sp>
    </p:spTree>
    <p:extLst>
      <p:ext uri="{BB962C8B-B14F-4D97-AF65-F5344CB8AC3E}">
        <p14:creationId xmlns:p14="http://schemas.microsoft.com/office/powerpoint/2010/main" val="9416082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BB0C42-FDB0-4258-AB97-DCCFD3925E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5225" dirty="0"/>
              <a:t>APL’s value</a:t>
            </a:r>
          </a:p>
        </p:txBody>
      </p:sp>
    </p:spTree>
    <p:extLst>
      <p:ext uri="{BB962C8B-B14F-4D97-AF65-F5344CB8AC3E}">
        <p14:creationId xmlns:p14="http://schemas.microsoft.com/office/powerpoint/2010/main" val="40900700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40DA90-CF50-4A56-8033-26758ABE2B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625" dirty="0"/>
              <a:t>Intent, Robustness, Performance, </a:t>
            </a:r>
          </a:p>
          <a:p>
            <a:r>
              <a:rPr lang="en-US" sz="8625" dirty="0"/>
              <a:t>Time to Solution</a:t>
            </a:r>
          </a:p>
        </p:txBody>
      </p:sp>
    </p:spTree>
    <p:extLst>
      <p:ext uri="{BB962C8B-B14F-4D97-AF65-F5344CB8AC3E}">
        <p14:creationId xmlns:p14="http://schemas.microsoft.com/office/powerpoint/2010/main" val="3613536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7454BD-BB5F-43F4-ADA2-2F2A90976D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Wut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091091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887547-3478-47D5-8A14-1BE5EEF3A3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725" dirty="0"/>
              <a:t>Tool of Thought</a:t>
            </a:r>
          </a:p>
        </p:txBody>
      </p:sp>
    </p:spTree>
    <p:extLst>
      <p:ext uri="{BB962C8B-B14F-4D97-AF65-F5344CB8AC3E}">
        <p14:creationId xmlns:p14="http://schemas.microsoft.com/office/powerpoint/2010/main" val="9274195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64D8E-B4A6-47D2-8121-45017AE7B6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725" dirty="0"/>
              <a:t>Solution Oriented</a:t>
            </a:r>
          </a:p>
        </p:txBody>
      </p:sp>
    </p:spTree>
    <p:extLst>
      <p:ext uri="{BB962C8B-B14F-4D97-AF65-F5344CB8AC3E}">
        <p14:creationId xmlns:p14="http://schemas.microsoft.com/office/powerpoint/2010/main" val="28208312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820F7F-99B3-481A-83A9-7A3DBACAE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5225" dirty="0"/>
              <a:t>Social Context</a:t>
            </a:r>
          </a:p>
        </p:txBody>
      </p:sp>
    </p:spTree>
    <p:extLst>
      <p:ext uri="{BB962C8B-B14F-4D97-AF65-F5344CB8AC3E}">
        <p14:creationId xmlns:p14="http://schemas.microsoft.com/office/powerpoint/2010/main" val="16246373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C05318-F481-4AAE-B24D-82E2BE38A1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5075" dirty="0"/>
              <a:t>Linguistic Context</a:t>
            </a:r>
          </a:p>
        </p:txBody>
      </p:sp>
    </p:spTree>
    <p:extLst>
      <p:ext uri="{BB962C8B-B14F-4D97-AF65-F5344CB8AC3E}">
        <p14:creationId xmlns:p14="http://schemas.microsoft.com/office/powerpoint/2010/main" val="22722175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FC3050-5902-4BBF-B16F-5591B8F48E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HCI</a:t>
            </a:r>
          </a:p>
        </p:txBody>
      </p:sp>
    </p:spTree>
    <p:extLst>
      <p:ext uri="{BB962C8B-B14F-4D97-AF65-F5344CB8AC3E}">
        <p14:creationId xmlns:p14="http://schemas.microsoft.com/office/powerpoint/2010/main" val="41817504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AEEF45-1EE0-467E-A382-B6A223ACC9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733960"/>
            <a:ext cx="9144000" cy="5143500"/>
          </a:xfrm>
        </p:spPr>
        <p:txBody>
          <a:bodyPr>
            <a:normAutofit/>
          </a:bodyPr>
          <a:lstStyle/>
          <a:p>
            <a:r>
              <a:rPr lang="en-US" sz="15225" dirty="0"/>
              <a:t>Fatal Flaw</a:t>
            </a:r>
          </a:p>
        </p:txBody>
      </p:sp>
    </p:spTree>
    <p:extLst>
      <p:ext uri="{BB962C8B-B14F-4D97-AF65-F5344CB8AC3E}">
        <p14:creationId xmlns:p14="http://schemas.microsoft.com/office/powerpoint/2010/main" val="32469476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231D85-4001-41AF-8477-557270B3BB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1525" dirty="0"/>
              <a:t>FP in C</a:t>
            </a:r>
          </a:p>
        </p:txBody>
      </p:sp>
    </p:spTree>
    <p:extLst>
      <p:ext uri="{BB962C8B-B14F-4D97-AF65-F5344CB8AC3E}">
        <p14:creationId xmlns:p14="http://schemas.microsoft.com/office/powerpoint/2010/main" val="224483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BAC772-265A-42CF-BC06-489AA181BF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APL</a:t>
            </a:r>
          </a:p>
        </p:txBody>
      </p:sp>
    </p:spTree>
    <p:extLst>
      <p:ext uri="{BB962C8B-B14F-4D97-AF65-F5344CB8AC3E}">
        <p14:creationId xmlns:p14="http://schemas.microsoft.com/office/powerpoint/2010/main" val="1061240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7D6384-8A57-44C3-8E32-73FB285F97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5225" dirty="0"/>
              <a:t>FP in </a:t>
            </a:r>
            <a:r>
              <a:rPr lang="en-US" sz="15225" dirty="0" err="1"/>
              <a:t>asm</a:t>
            </a:r>
            <a:endParaRPr lang="en-US" sz="15225" dirty="0"/>
          </a:p>
        </p:txBody>
      </p:sp>
    </p:spTree>
    <p:extLst>
      <p:ext uri="{BB962C8B-B14F-4D97-AF65-F5344CB8AC3E}">
        <p14:creationId xmlns:p14="http://schemas.microsoft.com/office/powerpoint/2010/main" val="10135315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530D37-F369-4997-B917-10479B62C7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3950" dirty="0"/>
              <a:t>APL in _ fails</a:t>
            </a:r>
          </a:p>
        </p:txBody>
      </p:sp>
    </p:spTree>
    <p:extLst>
      <p:ext uri="{BB962C8B-B14F-4D97-AF65-F5344CB8AC3E}">
        <p14:creationId xmlns:p14="http://schemas.microsoft.com/office/powerpoint/2010/main" val="32919912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1A50D4-640E-4E99-BE32-94A0C82C98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9900" dirty="0"/>
              <a:t>Not Semantics, Syntax!</a:t>
            </a:r>
          </a:p>
        </p:txBody>
      </p:sp>
    </p:spTree>
    <p:extLst>
      <p:ext uri="{BB962C8B-B14F-4D97-AF65-F5344CB8AC3E}">
        <p14:creationId xmlns:p14="http://schemas.microsoft.com/office/powerpoint/2010/main" val="37425079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BEED4B-D299-43D9-9D22-4D53FF8E63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Intent</a:t>
            </a:r>
          </a:p>
        </p:txBody>
      </p:sp>
    </p:spTree>
    <p:extLst>
      <p:ext uri="{BB962C8B-B14F-4D97-AF65-F5344CB8AC3E}">
        <p14:creationId xmlns:p14="http://schemas.microsoft.com/office/powerpoint/2010/main" val="31073594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8A7921-90B2-465D-B0A3-200C673667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2675" dirty="0"/>
              <a:t>Readability</a:t>
            </a:r>
          </a:p>
        </p:txBody>
      </p:sp>
    </p:spTree>
    <p:extLst>
      <p:ext uri="{BB962C8B-B14F-4D97-AF65-F5344CB8AC3E}">
        <p14:creationId xmlns:p14="http://schemas.microsoft.com/office/powerpoint/2010/main" val="33016442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17582A-320A-431A-B8AE-C54EB83D30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2675" dirty="0"/>
              <a:t>Not comfort</a:t>
            </a:r>
          </a:p>
        </p:txBody>
      </p:sp>
    </p:spTree>
    <p:extLst>
      <p:ext uri="{BB962C8B-B14F-4D97-AF65-F5344CB8AC3E}">
        <p14:creationId xmlns:p14="http://schemas.microsoft.com/office/powerpoint/2010/main" val="14274082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D777DE-CFE7-43A7-9A21-AD9C937F0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2675" dirty="0"/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2964667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876B56-3A79-4C1F-8A9E-D467D1763A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2675" dirty="0" err="1"/>
              <a:t>Wanna</a:t>
            </a:r>
            <a:r>
              <a:rPr lang="en-US" sz="12675" dirty="0"/>
              <a:t> bet?</a:t>
            </a:r>
          </a:p>
        </p:txBody>
      </p:sp>
    </p:spTree>
    <p:extLst>
      <p:ext uri="{BB962C8B-B14F-4D97-AF65-F5344CB8AC3E}">
        <p14:creationId xmlns:p14="http://schemas.microsoft.com/office/powerpoint/2010/main" val="41880444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A85BDD-23BE-4788-99F8-24F9C3382D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2675" dirty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21357204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8C989C-A722-4427-8C46-CCE799C821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5225" dirty="0"/>
              <a:t>Directness</a:t>
            </a:r>
          </a:p>
        </p:txBody>
      </p:sp>
    </p:spTree>
    <p:extLst>
      <p:ext uri="{BB962C8B-B14F-4D97-AF65-F5344CB8AC3E}">
        <p14:creationId xmlns:p14="http://schemas.microsoft.com/office/powerpoint/2010/main" val="2205681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298C21-BC9F-4927-B334-3DBF38624F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5225" dirty="0"/>
              <a:t>High-level</a:t>
            </a:r>
          </a:p>
        </p:txBody>
      </p:sp>
    </p:spTree>
    <p:extLst>
      <p:ext uri="{BB962C8B-B14F-4D97-AF65-F5344CB8AC3E}">
        <p14:creationId xmlns:p14="http://schemas.microsoft.com/office/powerpoint/2010/main" val="29238602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9002A1-AD3A-444C-BA01-B2822B795A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5225" dirty="0"/>
              <a:t>Naming is Hard</a:t>
            </a:r>
          </a:p>
        </p:txBody>
      </p:sp>
    </p:spTree>
    <p:extLst>
      <p:ext uri="{BB962C8B-B14F-4D97-AF65-F5344CB8AC3E}">
        <p14:creationId xmlns:p14="http://schemas.microsoft.com/office/powerpoint/2010/main" val="42466955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C17254-7A94-4AAD-9EB3-1FB3A60185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1850" dirty="0"/>
              <a:t>Types are Structural Names</a:t>
            </a:r>
          </a:p>
        </p:txBody>
      </p:sp>
    </p:spTree>
    <p:extLst>
      <p:ext uri="{BB962C8B-B14F-4D97-AF65-F5344CB8AC3E}">
        <p14:creationId xmlns:p14="http://schemas.microsoft.com/office/powerpoint/2010/main" val="38843301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085A7-6A2E-45F3-84A9-79E4DFABA3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225" dirty="0"/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39319405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3C5D73-CF95-4B66-A2AB-3C1E79FA44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Abstraction means that the code that does what you want isn't where you think it is.</a:t>
            </a:r>
          </a:p>
          <a:p>
            <a:r>
              <a:rPr lang="en-US" sz="6000" dirty="0"/>
              <a:t>	-- Edward Amsden</a:t>
            </a:r>
          </a:p>
        </p:txBody>
      </p:sp>
    </p:spTree>
    <p:extLst>
      <p:ext uri="{BB962C8B-B14F-4D97-AF65-F5344CB8AC3E}">
        <p14:creationId xmlns:p14="http://schemas.microsoft.com/office/powerpoint/2010/main" val="34893233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D2172D-A33F-409F-823C-5C0F8CB157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SumMultiplesOf3n5</a:t>
            </a:r>
          </a:p>
          <a:p>
            <a:r>
              <a:rPr lang="en-US" sz="5400" dirty="0">
                <a:latin typeface="APL385 Unicode" panose="020B0709000202000203" pitchFamily="49" charset="0"/>
                <a:ea typeface="PragmataPro Liga" panose="02000500030000020004" pitchFamily="2" charset="0"/>
                <a:cs typeface="PragmataPro Liga" panose="02000500030000020004" pitchFamily="2" charset="0"/>
              </a:rPr>
              <a:t>+⌿∪,3 5×∘⍳⍤0⌈N÷3 5</a:t>
            </a:r>
          </a:p>
          <a:p>
            <a:r>
              <a:rPr lang="en-US" sz="5400" dirty="0">
                <a:latin typeface="APL385 Unicode" panose="020B0709000202000203" pitchFamily="49" charset="0"/>
                <a:ea typeface="PragmataPro Liga" panose="02000500030000020004" pitchFamily="2" charset="0"/>
                <a:cs typeface="PragmataPro Liga" panose="02000500030000020004" pitchFamily="2" charset="0"/>
              </a:rPr>
              <a:t>+⌿(∨⌿0=3 5∘.|X)⌿X←⍳N</a:t>
            </a:r>
          </a:p>
        </p:txBody>
      </p:sp>
    </p:spTree>
    <p:extLst>
      <p:ext uri="{BB962C8B-B14F-4D97-AF65-F5344CB8AC3E}">
        <p14:creationId xmlns:p14="http://schemas.microsoft.com/office/powerpoint/2010/main" val="32089883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589E2A-026A-49E9-9924-472A8DE7F8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PrimeNumbersFrom0toN</a:t>
            </a:r>
          </a:p>
          <a:p>
            <a:r>
              <a:rPr lang="en-US" sz="21600" dirty="0">
                <a:latin typeface="APL385 Unicode" panose="020B0709000202000203" pitchFamily="49" charset="0"/>
              </a:rPr>
              <a:t>(⊢~∘.×⍨)2↓⍳N</a:t>
            </a:r>
          </a:p>
          <a:p>
            <a:r>
              <a:rPr lang="en-US" sz="21600" dirty="0">
                <a:latin typeface="APL385 Unicode" panose="020B0709000202000203" pitchFamily="49" charset="0"/>
              </a:rPr>
              <a:t>(~X∊X∘.×X)⌿X←2↓⍳N</a:t>
            </a:r>
          </a:p>
          <a:p>
            <a:r>
              <a:rPr lang="en-US" sz="21600" dirty="0">
                <a:latin typeface="APL385 Unicode" panose="020B0709000202000203" pitchFamily="49" charset="0"/>
              </a:rPr>
              <a:t>(2=+⌿0=X∘.|X)⌿X←⍳N</a:t>
            </a:r>
          </a:p>
        </p:txBody>
      </p:sp>
    </p:spTree>
    <p:extLst>
      <p:ext uri="{BB962C8B-B14F-4D97-AF65-F5344CB8AC3E}">
        <p14:creationId xmlns:p14="http://schemas.microsoft.com/office/powerpoint/2010/main" val="21503327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EADEA6-A012-436C-99D5-90C7A1C169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7200" dirty="0" err="1"/>
              <a:t>ConnectedComponents</a:t>
            </a:r>
            <a:endParaRPr lang="en-US" sz="7200" dirty="0"/>
          </a:p>
          <a:p>
            <a:r>
              <a:rPr lang="en-US" sz="7200" dirty="0">
                <a:latin typeface="APL385 Unicode" panose="020B0709000202000203" pitchFamily="49" charset="0"/>
              </a:rPr>
              <a:t>∨.∧</a:t>
            </a:r>
          </a:p>
        </p:txBody>
      </p:sp>
    </p:spTree>
    <p:extLst>
      <p:ext uri="{BB962C8B-B14F-4D97-AF65-F5344CB8AC3E}">
        <p14:creationId xmlns:p14="http://schemas.microsoft.com/office/powerpoint/2010/main" val="21073051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462B05-3CF7-4307-84BD-E8F78CA276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7200" dirty="0" err="1"/>
              <a:t>GameOfLife</a:t>
            </a:r>
            <a:endParaRPr lang="en-US" sz="7200" dirty="0"/>
          </a:p>
          <a:p>
            <a:r>
              <a:rPr lang="en-US" sz="3300" dirty="0">
                <a:latin typeface="APL385 Unicode" panose="020B0709000202000203" pitchFamily="49" charset="0"/>
              </a:rPr>
              <a:t>3=s-⍵∧4=s←{+/,⍵}⌺3 3⊢⍵</a:t>
            </a:r>
          </a:p>
          <a:p>
            <a:r>
              <a:rPr lang="en-US" sz="3300" dirty="0">
                <a:latin typeface="APL385 Unicode" panose="020B0709000202000203" pitchFamily="49" charset="0"/>
              </a:rPr>
              <a:t>⊃1 ⍵∨.∧3 4=+⌿,1 0 ¯1∘.⊖1 0 ¯1⌽¨⊂⍵</a:t>
            </a:r>
          </a:p>
        </p:txBody>
      </p:sp>
    </p:spTree>
    <p:extLst>
      <p:ext uri="{BB962C8B-B14F-4D97-AF65-F5344CB8AC3E}">
        <p14:creationId xmlns:p14="http://schemas.microsoft.com/office/powerpoint/2010/main" val="37196222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101716-1C11-4C85-B5B5-7D0FFB4FAC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7200" dirty="0" err="1"/>
              <a:t>DeleteNodesByName</a:t>
            </a:r>
            <a:endParaRPr lang="en-US" sz="7200" dirty="0"/>
          </a:p>
          <a:p>
            <a:r>
              <a:rPr lang="en-US" sz="6600" dirty="0">
                <a:latin typeface="APL385 Unicode" panose="020B0709000202000203" pitchFamily="49" charset="0"/>
              </a:rPr>
              <a:t>(⍳M)(⊢-1+⍸)(~M)⌿P</a:t>
            </a:r>
          </a:p>
        </p:txBody>
      </p:sp>
    </p:spTree>
    <p:extLst>
      <p:ext uri="{BB962C8B-B14F-4D97-AF65-F5344CB8AC3E}">
        <p14:creationId xmlns:p14="http://schemas.microsoft.com/office/powerpoint/2010/main" val="25004172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06F96A-FAEE-458D-B63F-4D1C2ADD74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7200" dirty="0" err="1"/>
              <a:t>CreateBindingTable</a:t>
            </a:r>
            <a:endParaRPr lang="en-US" sz="7200" dirty="0"/>
          </a:p>
          <a:p>
            <a:r>
              <a:rPr lang="en-US" sz="5400" dirty="0" err="1">
                <a:latin typeface="APL385 Unicode" panose="020B0709000202000203" pitchFamily="49" charset="0"/>
              </a:rPr>
              <a:t>i</a:t>
            </a:r>
            <a:r>
              <a:rPr lang="en-US" sz="5400" dirty="0">
                <a:latin typeface="APL385 Unicode" panose="020B0709000202000203" pitchFamily="49" charset="0"/>
              </a:rPr>
              <a:t>@(p[</a:t>
            </a:r>
            <a:r>
              <a:rPr lang="en-US" sz="5400" dirty="0" err="1">
                <a:latin typeface="APL385 Unicode" panose="020B0709000202000203" pitchFamily="49" charset="0"/>
              </a:rPr>
              <a:t>i</a:t>
            </a:r>
            <a:r>
              <a:rPr lang="en-US" sz="5400">
                <a:latin typeface="APL385 Unicode" panose="020B0709000202000203" pitchFamily="49" charset="0"/>
              </a:rPr>
              <a:t>←⍸t</a:t>
            </a:r>
            <a:r>
              <a:rPr lang="en-US" sz="5400" dirty="0">
                <a:latin typeface="APL385 Unicode" panose="020B0709000202000203" pitchFamily="49" charset="0"/>
              </a:rPr>
              <a:t>[</a:t>
            </a:r>
            <a:r>
              <a:rPr lang="en-US" sz="5400">
                <a:latin typeface="APL385 Unicode" panose="020B0709000202000203" pitchFamily="49" charset="0"/>
              </a:rPr>
              <a:t>p]=1])</a:t>
            </a:r>
            <a:r>
              <a:rPr lang="en-US" sz="5400" dirty="0">
                <a:latin typeface="APL385 Unicode" panose="020B0709000202000203" pitchFamily="49" charset="0"/>
              </a:rPr>
              <a:t>⍳≢p</a:t>
            </a:r>
          </a:p>
        </p:txBody>
      </p:sp>
    </p:spTree>
    <p:extLst>
      <p:ext uri="{BB962C8B-B14F-4D97-AF65-F5344CB8AC3E}">
        <p14:creationId xmlns:p14="http://schemas.microsoft.com/office/powerpoint/2010/main" val="191867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0DB8A1-33AD-4A2B-811E-F2BE691484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1525" dirty="0"/>
              <a:t>Magic!</a:t>
            </a:r>
          </a:p>
        </p:txBody>
      </p:sp>
    </p:spTree>
    <p:extLst>
      <p:ext uri="{BB962C8B-B14F-4D97-AF65-F5344CB8AC3E}">
        <p14:creationId xmlns:p14="http://schemas.microsoft.com/office/powerpoint/2010/main" val="728194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7C89E3-A87C-4F81-8AFB-1175DC0062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7200" dirty="0" err="1"/>
              <a:t>RemoveBindingChains</a:t>
            </a:r>
            <a:endParaRPr lang="en-US" sz="7200" dirty="0"/>
          </a:p>
          <a:p>
            <a:r>
              <a:rPr lang="en-US" sz="7200" dirty="0">
                <a:latin typeface="APL385 Unicode" panose="020B0709000202000203" pitchFamily="49" charset="0"/>
              </a:rPr>
              <a:t>I@{t[⍵]=1}⍣≡⍨</a:t>
            </a:r>
          </a:p>
        </p:txBody>
      </p:sp>
    </p:spTree>
    <p:extLst>
      <p:ext uri="{BB962C8B-B14F-4D97-AF65-F5344CB8AC3E}">
        <p14:creationId xmlns:p14="http://schemas.microsoft.com/office/powerpoint/2010/main" val="13189810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4F011D-9054-4DFC-AF1E-5425557679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VariableMatchesBinding</a:t>
            </a:r>
            <a:endParaRPr lang="en-US" sz="6600" dirty="0"/>
          </a:p>
          <a:p>
            <a:r>
              <a:rPr lang="en-US" sz="6600" dirty="0">
                <a:latin typeface="APL385 Unicode" panose="020B0709000202000203" pitchFamily="49" charset="0"/>
              </a:rPr>
              <a:t>(t[⍵]=1)∧n[⍵]=⍺⍺</a:t>
            </a:r>
          </a:p>
        </p:txBody>
      </p:sp>
    </p:spTree>
    <p:extLst>
      <p:ext uri="{BB962C8B-B14F-4D97-AF65-F5344CB8AC3E}">
        <p14:creationId xmlns:p14="http://schemas.microsoft.com/office/powerpoint/2010/main" val="10433409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4C7258-09FB-401E-B201-224F51CF62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LookupVariableBinding</a:t>
            </a:r>
            <a:endParaRPr lang="en-US" sz="6600" dirty="0"/>
          </a:p>
          <a:p>
            <a:r>
              <a:rPr lang="en-US" sz="3300" dirty="0">
                <a:latin typeface="APL385 Unicode" panose="020B0709000202000203" pitchFamily="49" charset="0"/>
              </a:rPr>
              <a:t>b+⍺×0=</a:t>
            </a:r>
            <a:r>
              <a:rPr lang="en-US" sz="3300" dirty="0" err="1">
                <a:latin typeface="APL385 Unicode" panose="020B0709000202000203" pitchFamily="49" charset="0"/>
              </a:rPr>
              <a:t>b←bv</a:t>
            </a:r>
            <a:r>
              <a:rPr lang="en-US" sz="3300" dirty="0">
                <a:latin typeface="APL385 Unicode" panose="020B0709000202000203" pitchFamily="49" charset="0"/>
              </a:rPr>
              <a:t>[×∘</a:t>
            </a:r>
            <a:r>
              <a:rPr lang="en-US" sz="3300" dirty="0" err="1">
                <a:latin typeface="APL385 Unicode" panose="020B0709000202000203" pitchFamily="49" charset="0"/>
              </a:rPr>
              <a:t>m⍨vl</a:t>
            </a:r>
            <a:r>
              <a:rPr lang="en-US" sz="3300" dirty="0">
                <a:latin typeface="APL385 Unicode" panose="020B0709000202000203" pitchFamily="49" charset="0"/>
              </a:rPr>
              <a:t> I@(~m)⍣≡l[⍵]]</a:t>
            </a:r>
            <a:endParaRPr lang="en-US" sz="660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7824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3FF3A8-6635-45CE-A011-2CDD64117E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500" dirty="0" err="1"/>
              <a:t>CollapseVariableAndBindingChains</a:t>
            </a:r>
            <a:endParaRPr lang="en-US" sz="4500" dirty="0"/>
          </a:p>
          <a:p>
            <a:r>
              <a:rPr lang="en-US" sz="3300" dirty="0" err="1">
                <a:latin typeface="APL385 Unicode" panose="020B0709000202000203" pitchFamily="49" charset="0"/>
              </a:rPr>
              <a:t>bv</a:t>
            </a:r>
            <a:r>
              <a:rPr lang="en-US" sz="3300" dirty="0">
                <a:latin typeface="APL385 Unicode" panose="020B0709000202000203" pitchFamily="49" charset="0"/>
              </a:rPr>
              <a:t> I@{t[0⌈⍵]=1}I@{t[0⌈⍵]=10}⍣≡⍨n</a:t>
            </a:r>
          </a:p>
        </p:txBody>
      </p:sp>
    </p:spTree>
    <p:extLst>
      <p:ext uri="{BB962C8B-B14F-4D97-AF65-F5344CB8AC3E}">
        <p14:creationId xmlns:p14="http://schemas.microsoft.com/office/powerpoint/2010/main" val="8532545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BAE57E-81A8-4A11-8955-5DDA30FC0D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9900" dirty="0"/>
              <a:t>Quiz: type the above.</a:t>
            </a:r>
          </a:p>
        </p:txBody>
      </p:sp>
    </p:spTree>
    <p:extLst>
      <p:ext uri="{BB962C8B-B14F-4D97-AF65-F5344CB8AC3E}">
        <p14:creationId xmlns:p14="http://schemas.microsoft.com/office/powerpoint/2010/main" val="36225085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B2F731-641D-4EBC-BF7F-865390B04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0575" dirty="0"/>
              <a:t>Improvement?</a:t>
            </a:r>
          </a:p>
        </p:txBody>
      </p:sp>
    </p:spTree>
    <p:extLst>
      <p:ext uri="{BB962C8B-B14F-4D97-AF65-F5344CB8AC3E}">
        <p14:creationId xmlns:p14="http://schemas.microsoft.com/office/powerpoint/2010/main" val="11663991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C40A21-E1C6-4DEC-B4D4-3144ED69FB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9900" dirty="0"/>
              <a:t>APL is </a:t>
            </a:r>
          </a:p>
          <a:p>
            <a:r>
              <a:rPr lang="en-US" sz="9900" dirty="0"/>
              <a:t>a Type System?</a:t>
            </a:r>
          </a:p>
        </p:txBody>
      </p:sp>
    </p:spTree>
    <p:extLst>
      <p:ext uri="{BB962C8B-B14F-4D97-AF65-F5344CB8AC3E}">
        <p14:creationId xmlns:p14="http://schemas.microsoft.com/office/powerpoint/2010/main" val="30588066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47508F-BCA9-40D8-9262-6429F6BF1F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9300" dirty="0"/>
              <a:t>Computing over Types</a:t>
            </a:r>
          </a:p>
        </p:txBody>
      </p:sp>
    </p:spTree>
    <p:extLst>
      <p:ext uri="{BB962C8B-B14F-4D97-AF65-F5344CB8AC3E}">
        <p14:creationId xmlns:p14="http://schemas.microsoft.com/office/powerpoint/2010/main" val="17075306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9672CC-5E84-4FA0-88D8-F77E53DFC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Rank</a:t>
            </a:r>
          </a:p>
          <a:p>
            <a:r>
              <a:rPr lang="en-US" sz="3600" dirty="0"/>
              <a:t>Shape</a:t>
            </a:r>
          </a:p>
          <a:p>
            <a:r>
              <a:rPr lang="en-US" sz="3600" dirty="0"/>
              <a:t>Index Spaces</a:t>
            </a:r>
          </a:p>
          <a:p>
            <a:r>
              <a:rPr lang="en-US" sz="3600" dirty="0"/>
              <a:t>Pointers</a:t>
            </a:r>
          </a:p>
          <a:p>
            <a:r>
              <a:rPr lang="en-US" sz="3600" dirty="0"/>
              <a:t>Data Types</a:t>
            </a:r>
          </a:p>
          <a:p>
            <a:r>
              <a:rPr lang="en-US" sz="3600" dirty="0"/>
              <a:t>Enumerations</a:t>
            </a:r>
          </a:p>
          <a:p>
            <a:r>
              <a:rPr lang="en-US" sz="3600" dirty="0"/>
              <a:t>Expressions</a:t>
            </a:r>
          </a:p>
        </p:txBody>
      </p:sp>
    </p:spTree>
    <p:extLst>
      <p:ext uri="{BB962C8B-B14F-4D97-AF65-F5344CB8AC3E}">
        <p14:creationId xmlns:p14="http://schemas.microsoft.com/office/powerpoint/2010/main" val="12904978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4348BF-BC01-4C73-8D06-B790294C7F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9300" dirty="0"/>
              <a:t>Lisp: Code is Data</a:t>
            </a:r>
          </a:p>
        </p:txBody>
      </p:sp>
    </p:spTree>
    <p:extLst>
      <p:ext uri="{BB962C8B-B14F-4D97-AF65-F5344CB8AC3E}">
        <p14:creationId xmlns:p14="http://schemas.microsoft.com/office/powerpoint/2010/main" val="1392096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10CB69-4CA9-4402-AAA0-82216EFF8F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9900" dirty="0"/>
              <a:t>"A light to lighten the gentiles..."</a:t>
            </a:r>
          </a:p>
        </p:txBody>
      </p:sp>
    </p:spTree>
    <p:extLst>
      <p:ext uri="{BB962C8B-B14F-4D97-AF65-F5344CB8AC3E}">
        <p14:creationId xmlns:p14="http://schemas.microsoft.com/office/powerpoint/2010/main" val="20709065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D00938-F51D-434C-B072-B7621B98E9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7725" dirty="0"/>
              <a:t>APL: Types are Data</a:t>
            </a:r>
          </a:p>
        </p:txBody>
      </p:sp>
    </p:spTree>
    <p:extLst>
      <p:ext uri="{BB962C8B-B14F-4D97-AF65-F5344CB8AC3E}">
        <p14:creationId xmlns:p14="http://schemas.microsoft.com/office/powerpoint/2010/main" val="5854327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0F5A90-A03A-4214-8D59-0DBE480F6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Lenore Mullin. 1988. </a:t>
            </a:r>
          </a:p>
          <a:p>
            <a:r>
              <a:rPr lang="en-US" sz="6600" dirty="0"/>
              <a:t>A Mathematics of Arrays.</a:t>
            </a:r>
          </a:p>
        </p:txBody>
      </p:sp>
    </p:spTree>
    <p:extLst>
      <p:ext uri="{BB962C8B-B14F-4D97-AF65-F5344CB8AC3E}">
        <p14:creationId xmlns:p14="http://schemas.microsoft.com/office/powerpoint/2010/main" val="1067727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845641-91A9-429F-AC66-F6D77E9B45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250" dirty="0">
                <a:latin typeface="APL385 Unicode" panose="020B0709000202000203" pitchFamily="49" charset="0"/>
              </a:rPr>
              <a:t>-</a:t>
            </a:r>
            <a:r>
              <a:rPr lang="en-US" sz="8250" dirty="0" err="1">
                <a:latin typeface="APL385 Unicode" panose="020B0709000202000203" pitchFamily="49" charset="0"/>
              </a:rPr>
              <a:t>m⌿typ</a:t>
            </a:r>
            <a:endParaRPr lang="en-US" sz="8250" dirty="0">
              <a:latin typeface="APL385 Unicode" panose="020B0709000202000203" pitchFamily="49" charset="0"/>
            </a:endParaRPr>
          </a:p>
          <a:p>
            <a:r>
              <a:rPr lang="en-US" sz="8250" dirty="0" err="1">
                <a:latin typeface="APL385 Unicode" panose="020B0709000202000203" pitchFamily="49" charset="0"/>
              </a:rPr>
              <a:t>rgb</a:t>
            </a:r>
            <a:r>
              <a:rPr lang="en-US" sz="8250" dirty="0">
                <a:latin typeface="APL385 Unicode" panose="020B0709000202000203" pitchFamily="49" charset="0"/>
              </a:rPr>
              <a:t>[2+typ]</a:t>
            </a:r>
          </a:p>
        </p:txBody>
      </p:sp>
    </p:spTree>
    <p:extLst>
      <p:ext uri="{BB962C8B-B14F-4D97-AF65-F5344CB8AC3E}">
        <p14:creationId xmlns:p14="http://schemas.microsoft.com/office/powerpoint/2010/main" val="23697853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E527F8-7482-4C9A-847C-89021088BF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1850" dirty="0"/>
              <a:t>Types Longer than Code</a:t>
            </a:r>
          </a:p>
        </p:txBody>
      </p:sp>
    </p:spTree>
    <p:extLst>
      <p:ext uri="{BB962C8B-B14F-4D97-AF65-F5344CB8AC3E}">
        <p14:creationId xmlns:p14="http://schemas.microsoft.com/office/powerpoint/2010/main" val="143885075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D518C5-0736-4A07-AABB-405EBFF700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250" dirty="0"/>
              <a:t>Buggier, Harder to Read</a:t>
            </a:r>
          </a:p>
        </p:txBody>
      </p:sp>
    </p:spTree>
    <p:extLst>
      <p:ext uri="{BB962C8B-B14F-4D97-AF65-F5344CB8AC3E}">
        <p14:creationId xmlns:p14="http://schemas.microsoft.com/office/powerpoint/2010/main" val="10047623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73D867-E5D3-445D-819B-E8E200910D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0200" dirty="0"/>
              <a:t>APL Types are Research Hard</a:t>
            </a:r>
          </a:p>
        </p:txBody>
      </p:sp>
    </p:spTree>
    <p:extLst>
      <p:ext uri="{BB962C8B-B14F-4D97-AF65-F5344CB8AC3E}">
        <p14:creationId xmlns:p14="http://schemas.microsoft.com/office/powerpoint/2010/main" val="183495174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5557C9-F974-4BAF-B81D-97975A24E2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Robustness/Performance</a:t>
            </a:r>
          </a:p>
        </p:txBody>
      </p:sp>
    </p:spTree>
    <p:extLst>
      <p:ext uri="{BB962C8B-B14F-4D97-AF65-F5344CB8AC3E}">
        <p14:creationId xmlns:p14="http://schemas.microsoft.com/office/powerpoint/2010/main" val="31114024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94B608-F047-4B79-881F-89EE32430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5225" dirty="0"/>
              <a:t>Infinite Tests</a:t>
            </a:r>
          </a:p>
        </p:txBody>
      </p:sp>
    </p:spTree>
    <p:extLst>
      <p:ext uri="{BB962C8B-B14F-4D97-AF65-F5344CB8AC3E}">
        <p14:creationId xmlns:p14="http://schemas.microsoft.com/office/powerpoint/2010/main" val="11809818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DDA479-6038-42B0-812A-8389CA4CD1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775" dirty="0"/>
              <a:t>Theorems for Free</a:t>
            </a:r>
          </a:p>
        </p:txBody>
      </p:sp>
    </p:spTree>
    <p:extLst>
      <p:ext uri="{BB962C8B-B14F-4D97-AF65-F5344CB8AC3E}">
        <p14:creationId xmlns:p14="http://schemas.microsoft.com/office/powerpoint/2010/main" val="8152961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B2761B-348C-46EF-92FE-FE7038690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5075" dirty="0"/>
              <a:t>Compiler Analysis</a:t>
            </a:r>
          </a:p>
        </p:txBody>
      </p:sp>
    </p:spTree>
    <p:extLst>
      <p:ext uri="{BB962C8B-B14F-4D97-AF65-F5344CB8AC3E}">
        <p14:creationId xmlns:p14="http://schemas.microsoft.com/office/powerpoint/2010/main" val="132095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9A1E74-6AAC-47DC-9F4C-6E2DDC2BB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"Thou shalt not commune with the spirits of the dead..."</a:t>
            </a:r>
          </a:p>
        </p:txBody>
      </p:sp>
    </p:spTree>
    <p:extLst>
      <p:ext uri="{BB962C8B-B14F-4D97-AF65-F5344CB8AC3E}">
        <p14:creationId xmlns:p14="http://schemas.microsoft.com/office/powerpoint/2010/main" val="9373943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468C08-3DC4-4A37-95EB-CFA57882A5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2675" dirty="0"/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382049344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85088B-79AB-414C-AB7B-B0F7F7D35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1175" dirty="0"/>
              <a:t>Once upon a time...</a:t>
            </a:r>
          </a:p>
        </p:txBody>
      </p:sp>
    </p:spTree>
    <p:extLst>
      <p:ext uri="{BB962C8B-B14F-4D97-AF65-F5344CB8AC3E}">
        <p14:creationId xmlns:p14="http://schemas.microsoft.com/office/powerpoint/2010/main" val="27635002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62C239-0EB0-4B2A-9F30-AD07641AB5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1850" dirty="0"/>
              <a:t>free() was feeling down</a:t>
            </a:r>
          </a:p>
        </p:txBody>
      </p:sp>
    </p:spTree>
    <p:extLst>
      <p:ext uri="{BB962C8B-B14F-4D97-AF65-F5344CB8AC3E}">
        <p14:creationId xmlns:p14="http://schemas.microsoft.com/office/powerpoint/2010/main" val="388255175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60162C-421B-45BD-89CA-4AF396AA6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5150" dirty="0"/>
              <a:t>Nobody liked him</a:t>
            </a:r>
          </a:p>
        </p:txBody>
      </p:sp>
    </p:spTree>
    <p:extLst>
      <p:ext uri="{BB962C8B-B14F-4D97-AF65-F5344CB8AC3E}">
        <p14:creationId xmlns:p14="http://schemas.microsoft.com/office/powerpoint/2010/main" val="347534266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B0F4FF-70BE-40F6-9EE1-9F5F8FCBBF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1850" dirty="0"/>
              <a:t>No one liked to call him</a:t>
            </a:r>
          </a:p>
        </p:txBody>
      </p:sp>
    </p:spTree>
    <p:extLst>
      <p:ext uri="{BB962C8B-B14F-4D97-AF65-F5344CB8AC3E}">
        <p14:creationId xmlns:p14="http://schemas.microsoft.com/office/powerpoint/2010/main" val="66927303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154455-38B0-4D1E-AB1B-4B5429B557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1850" dirty="0"/>
              <a:t>But GC came to find him</a:t>
            </a:r>
          </a:p>
        </p:txBody>
      </p:sp>
    </p:spTree>
    <p:extLst>
      <p:ext uri="{BB962C8B-B14F-4D97-AF65-F5344CB8AC3E}">
        <p14:creationId xmlns:p14="http://schemas.microsoft.com/office/powerpoint/2010/main" val="161918153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582724-3E2C-414C-884E-9BB8EDAE2E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0200" dirty="0"/>
              <a:t>GC promised to take care of him</a:t>
            </a:r>
          </a:p>
        </p:txBody>
      </p:sp>
    </p:spTree>
    <p:extLst>
      <p:ext uri="{BB962C8B-B14F-4D97-AF65-F5344CB8AC3E}">
        <p14:creationId xmlns:p14="http://schemas.microsoft.com/office/powerpoint/2010/main" val="175199519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9D3D2D-1842-4787-A717-C0F67B115A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1850" dirty="0"/>
              <a:t>GC took him to a tower</a:t>
            </a:r>
          </a:p>
        </p:txBody>
      </p:sp>
    </p:spTree>
    <p:extLst>
      <p:ext uri="{BB962C8B-B14F-4D97-AF65-F5344CB8AC3E}">
        <p14:creationId xmlns:p14="http://schemas.microsoft.com/office/powerpoint/2010/main" val="360020914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687357-F8A2-4B62-AAAF-9E2F946507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9900" dirty="0"/>
              <a:t>Filled with joyful boys and girls</a:t>
            </a:r>
          </a:p>
        </p:txBody>
      </p:sp>
    </p:spTree>
    <p:extLst>
      <p:ext uri="{BB962C8B-B14F-4D97-AF65-F5344CB8AC3E}">
        <p14:creationId xmlns:p14="http://schemas.microsoft.com/office/powerpoint/2010/main" val="27065636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A56D6C-E49D-4F26-9F58-0F324A7E8B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0200" dirty="0"/>
              <a:t>Everyone was building happy memories</a:t>
            </a:r>
          </a:p>
        </p:txBody>
      </p:sp>
    </p:spTree>
    <p:extLst>
      <p:ext uri="{BB962C8B-B14F-4D97-AF65-F5344CB8AC3E}">
        <p14:creationId xmlns:p14="http://schemas.microsoft.com/office/powerpoint/2010/main" val="70710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</TotalTime>
  <Words>1242</Words>
  <Application>Microsoft Office PowerPoint</Application>
  <PresentationFormat>On-screen Show (4:3)</PresentationFormat>
  <Paragraphs>234</Paragraphs>
  <Slides>170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170</vt:i4>
      </vt:variant>
    </vt:vector>
  </HeadingPairs>
  <TitlesOfParts>
    <vt:vector size="176" baseType="lpstr">
      <vt:lpstr>APL385 Unicode</vt:lpstr>
      <vt:lpstr>Arial</vt:lpstr>
      <vt:lpstr>Calibri</vt:lpstr>
      <vt:lpstr>Calibri Light</vt:lpstr>
      <vt:lpstr>IBM Plex Sans Condensed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APL Need a Type System?</dc:title>
  <dc:creator>Aaron Hsu</dc:creator>
  <cp:lastModifiedBy>Aaron Hsu</cp:lastModifiedBy>
  <cp:revision>1</cp:revision>
  <dcterms:created xsi:type="dcterms:W3CDTF">2018-12-14T06:28:01Z</dcterms:created>
  <dcterms:modified xsi:type="dcterms:W3CDTF">2018-12-15T05:17:26Z</dcterms:modified>
</cp:coreProperties>
</file>