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60" r:id="rId3"/>
    <p:sldId id="257" r:id="rId4"/>
    <p:sldId id="258" r:id="rId5"/>
    <p:sldId id="259" r:id="rId6"/>
    <p:sldId id="261" r:id="rId7"/>
    <p:sldId id="268" r:id="rId8"/>
    <p:sldId id="267" r:id="rId9"/>
    <p:sldId id="262" r:id="rId10"/>
    <p:sldId id="264" r:id="rId11"/>
    <p:sldId id="269" r:id="rId12"/>
    <p:sldId id="263" r:id="rId13"/>
    <p:sldId id="270" r:id="rId14"/>
    <p:sldId id="265" r:id="rId15"/>
    <p:sldId id="271" r:id="rId16"/>
    <p:sldId id="266"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CE37F8-8C08-45F6-B9F6-126F154C7DD5}" v="7148" dt="2018-09-14T19:12:17.9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93" d="100"/>
          <a:sy n="93" d="100"/>
        </p:scale>
        <p:origin x="72" y="2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ron Hsu" userId="0cffdb1c3a2f95f6" providerId="LiveId" clId="{C9CE37F8-8C08-45F6-B9F6-126F154C7DD5}"/>
    <pc:docChg chg="undo custSel addSld modSld sldOrd modMainMaster">
      <pc:chgData name="Aaron Hsu" userId="0cffdb1c3a2f95f6" providerId="LiveId" clId="{C9CE37F8-8C08-45F6-B9F6-126F154C7DD5}" dt="2018-09-14T19:12:17.965" v="7144" actId="1035"/>
      <pc:docMkLst>
        <pc:docMk/>
      </pc:docMkLst>
      <pc:sldChg chg="modSp">
        <pc:chgData name="Aaron Hsu" userId="0cffdb1c3a2f95f6" providerId="LiveId" clId="{C9CE37F8-8C08-45F6-B9F6-126F154C7DD5}" dt="2018-09-14T17:09:34.620" v="123" actId="6549"/>
        <pc:sldMkLst>
          <pc:docMk/>
          <pc:sldMk cId="678347537" sldId="256"/>
        </pc:sldMkLst>
        <pc:spChg chg="mod">
          <ac:chgData name="Aaron Hsu" userId="0cffdb1c3a2f95f6" providerId="LiveId" clId="{C9CE37F8-8C08-45F6-B9F6-126F154C7DD5}" dt="2018-09-14T17:09:34.620" v="123" actId="6549"/>
          <ac:spMkLst>
            <pc:docMk/>
            <pc:sldMk cId="678347537" sldId="256"/>
            <ac:spMk id="2" creationId="{6913FCC6-D833-436D-B6D4-D344779249EB}"/>
          </ac:spMkLst>
        </pc:spChg>
      </pc:sldChg>
      <pc:sldChg chg="delSp modSp">
        <pc:chgData name="Aaron Hsu" userId="0cffdb1c3a2f95f6" providerId="LiveId" clId="{C9CE37F8-8C08-45F6-B9F6-126F154C7DD5}" dt="2018-09-14T17:29:07.580" v="1427" actId="1036"/>
        <pc:sldMkLst>
          <pc:docMk/>
          <pc:sldMk cId="164045530" sldId="257"/>
        </pc:sldMkLst>
        <pc:spChg chg="del">
          <ac:chgData name="Aaron Hsu" userId="0cffdb1c3a2f95f6" providerId="LiveId" clId="{C9CE37F8-8C08-45F6-B9F6-126F154C7DD5}" dt="2018-09-14T17:28:53.198" v="1326" actId="478"/>
          <ac:spMkLst>
            <pc:docMk/>
            <pc:sldMk cId="164045530" sldId="257"/>
            <ac:spMk id="2" creationId="{4EFC427A-506E-48B8-98FF-5D88606191F5}"/>
          </ac:spMkLst>
        </pc:spChg>
        <pc:spChg chg="mod">
          <ac:chgData name="Aaron Hsu" userId="0cffdb1c3a2f95f6" providerId="LiveId" clId="{C9CE37F8-8C08-45F6-B9F6-126F154C7DD5}" dt="2018-09-14T17:29:07.580" v="1427" actId="1036"/>
          <ac:spMkLst>
            <pc:docMk/>
            <pc:sldMk cId="164045530" sldId="257"/>
            <ac:spMk id="3" creationId="{B8EA2644-545F-47B9-862A-835BF116EA72}"/>
          </ac:spMkLst>
        </pc:spChg>
        <pc:spChg chg="mod">
          <ac:chgData name="Aaron Hsu" userId="0cffdb1c3a2f95f6" providerId="LiveId" clId="{C9CE37F8-8C08-45F6-B9F6-126F154C7DD5}" dt="2018-09-14T17:29:07.580" v="1427" actId="1036"/>
          <ac:spMkLst>
            <pc:docMk/>
            <pc:sldMk cId="164045530" sldId="257"/>
            <ac:spMk id="4" creationId="{90597790-B562-4AFD-BC47-820D1843A826}"/>
          </ac:spMkLst>
        </pc:spChg>
        <pc:spChg chg="mod">
          <ac:chgData name="Aaron Hsu" userId="0cffdb1c3a2f95f6" providerId="LiveId" clId="{C9CE37F8-8C08-45F6-B9F6-126F154C7DD5}" dt="2018-09-14T17:29:07.580" v="1427" actId="1036"/>
          <ac:spMkLst>
            <pc:docMk/>
            <pc:sldMk cId="164045530" sldId="257"/>
            <ac:spMk id="5" creationId="{0756BD50-7EAD-49C6-AD06-AD0B70539BEF}"/>
          </ac:spMkLst>
        </pc:spChg>
        <pc:spChg chg="mod">
          <ac:chgData name="Aaron Hsu" userId="0cffdb1c3a2f95f6" providerId="LiveId" clId="{C9CE37F8-8C08-45F6-B9F6-126F154C7DD5}" dt="2018-09-14T17:29:07.580" v="1427" actId="1036"/>
          <ac:spMkLst>
            <pc:docMk/>
            <pc:sldMk cId="164045530" sldId="257"/>
            <ac:spMk id="6" creationId="{09D3B803-DCB7-4444-8FAD-69204C14A18C}"/>
          </ac:spMkLst>
        </pc:spChg>
      </pc:sldChg>
      <pc:sldChg chg="modSp">
        <pc:chgData name="Aaron Hsu" userId="0cffdb1c3a2f95f6" providerId="LiveId" clId="{C9CE37F8-8C08-45F6-B9F6-126F154C7DD5}" dt="2018-09-14T17:10:29.117" v="149" actId="255"/>
        <pc:sldMkLst>
          <pc:docMk/>
          <pc:sldMk cId="3666104226" sldId="258"/>
        </pc:sldMkLst>
        <pc:spChg chg="mod">
          <ac:chgData name="Aaron Hsu" userId="0cffdb1c3a2f95f6" providerId="LiveId" clId="{C9CE37F8-8C08-45F6-B9F6-126F154C7DD5}" dt="2018-09-14T17:10:29.117" v="149" actId="255"/>
          <ac:spMkLst>
            <pc:docMk/>
            <pc:sldMk cId="3666104226" sldId="258"/>
            <ac:spMk id="4" creationId="{49B6FDFE-1120-4F51-B27A-4897F74D743F}"/>
          </ac:spMkLst>
        </pc:spChg>
      </pc:sldChg>
      <pc:sldChg chg="addSp delSp modSp add">
        <pc:chgData name="Aaron Hsu" userId="0cffdb1c3a2f95f6" providerId="LiveId" clId="{C9CE37F8-8C08-45F6-B9F6-126F154C7DD5}" dt="2018-09-14T17:39:24.107" v="2169" actId="20577"/>
        <pc:sldMkLst>
          <pc:docMk/>
          <pc:sldMk cId="2118898927" sldId="259"/>
        </pc:sldMkLst>
        <pc:spChg chg="del">
          <ac:chgData name="Aaron Hsu" userId="0cffdb1c3a2f95f6" providerId="LiveId" clId="{C9CE37F8-8C08-45F6-B9F6-126F154C7DD5}" dt="2018-09-14T17:16:02.546" v="209" actId="478"/>
          <ac:spMkLst>
            <pc:docMk/>
            <pc:sldMk cId="2118898927" sldId="259"/>
            <ac:spMk id="2" creationId="{0D17CB70-2F6B-450F-A454-EA0EE75F5A25}"/>
          </ac:spMkLst>
        </pc:spChg>
        <pc:spChg chg="mod">
          <ac:chgData name="Aaron Hsu" userId="0cffdb1c3a2f95f6" providerId="LiveId" clId="{C9CE37F8-8C08-45F6-B9F6-126F154C7DD5}" dt="2018-09-14T17:19:35.177" v="303" actId="14100"/>
          <ac:spMkLst>
            <pc:docMk/>
            <pc:sldMk cId="2118898927" sldId="259"/>
            <ac:spMk id="3" creationId="{84D43E23-7B14-4A46-AC04-DC99D582EDFD}"/>
          </ac:spMkLst>
        </pc:spChg>
        <pc:spChg chg="mod">
          <ac:chgData name="Aaron Hsu" userId="0cffdb1c3a2f95f6" providerId="LiveId" clId="{C9CE37F8-8C08-45F6-B9F6-126F154C7DD5}" dt="2018-09-14T17:24:00.189" v="621" actId="20577"/>
          <ac:spMkLst>
            <pc:docMk/>
            <pc:sldMk cId="2118898927" sldId="259"/>
            <ac:spMk id="4" creationId="{42EAB239-F0FF-4053-B46E-B2964211CE13}"/>
          </ac:spMkLst>
        </pc:spChg>
        <pc:spChg chg="mod">
          <ac:chgData name="Aaron Hsu" userId="0cffdb1c3a2f95f6" providerId="LiveId" clId="{C9CE37F8-8C08-45F6-B9F6-126F154C7DD5}" dt="2018-09-14T17:19:35.177" v="303" actId="14100"/>
          <ac:spMkLst>
            <pc:docMk/>
            <pc:sldMk cId="2118898927" sldId="259"/>
            <ac:spMk id="5" creationId="{6B0E5A9D-DC18-4C91-A903-BA8B48730363}"/>
          </ac:spMkLst>
        </pc:spChg>
        <pc:spChg chg="mod">
          <ac:chgData name="Aaron Hsu" userId="0cffdb1c3a2f95f6" providerId="LiveId" clId="{C9CE37F8-8C08-45F6-B9F6-126F154C7DD5}" dt="2018-09-14T17:39:24.107" v="2169" actId="20577"/>
          <ac:spMkLst>
            <pc:docMk/>
            <pc:sldMk cId="2118898927" sldId="259"/>
            <ac:spMk id="6" creationId="{73D83F56-5DD6-4FB3-A891-16F6122C9065}"/>
          </ac:spMkLst>
        </pc:spChg>
        <pc:spChg chg="add mod">
          <ac:chgData name="Aaron Hsu" userId="0cffdb1c3a2f95f6" providerId="LiveId" clId="{C9CE37F8-8C08-45F6-B9F6-126F154C7DD5}" dt="2018-09-14T17:19:35.177" v="303" actId="14100"/>
          <ac:spMkLst>
            <pc:docMk/>
            <pc:sldMk cId="2118898927" sldId="259"/>
            <ac:spMk id="7" creationId="{D8C2AC1E-093F-4345-A21F-E753BD47B4B8}"/>
          </ac:spMkLst>
        </pc:spChg>
        <pc:spChg chg="add del mod">
          <ac:chgData name="Aaron Hsu" userId="0cffdb1c3a2f95f6" providerId="LiveId" clId="{C9CE37F8-8C08-45F6-B9F6-126F154C7DD5}" dt="2018-09-14T17:14:36.846" v="177" actId="478"/>
          <ac:spMkLst>
            <pc:docMk/>
            <pc:sldMk cId="2118898927" sldId="259"/>
            <ac:spMk id="8" creationId="{4AE43BBC-DB79-44FB-8AE2-D1C5F68571FD}"/>
          </ac:spMkLst>
        </pc:spChg>
        <pc:spChg chg="add del mod">
          <ac:chgData name="Aaron Hsu" userId="0cffdb1c3a2f95f6" providerId="LiveId" clId="{C9CE37F8-8C08-45F6-B9F6-126F154C7DD5}" dt="2018-09-14T17:15:02.102" v="204"/>
          <ac:spMkLst>
            <pc:docMk/>
            <pc:sldMk cId="2118898927" sldId="259"/>
            <ac:spMk id="9" creationId="{8B5F3BF5-305B-4901-8E4B-7EE292DC7033}"/>
          </ac:spMkLst>
        </pc:spChg>
        <pc:spChg chg="add mod">
          <ac:chgData name="Aaron Hsu" userId="0cffdb1c3a2f95f6" providerId="LiveId" clId="{C9CE37F8-8C08-45F6-B9F6-126F154C7DD5}" dt="2018-09-14T17:33:20.048" v="1765" actId="20577"/>
          <ac:spMkLst>
            <pc:docMk/>
            <pc:sldMk cId="2118898927" sldId="259"/>
            <ac:spMk id="10" creationId="{65497395-4F27-46BE-A1F9-4AF8C16F451C}"/>
          </ac:spMkLst>
        </pc:spChg>
      </pc:sldChg>
      <pc:sldChg chg="modSp add">
        <pc:chgData name="Aaron Hsu" userId="0cffdb1c3a2f95f6" providerId="LiveId" clId="{C9CE37F8-8C08-45F6-B9F6-126F154C7DD5}" dt="2018-09-14T17:28:37.651" v="1325" actId="113"/>
        <pc:sldMkLst>
          <pc:docMk/>
          <pc:sldMk cId="3742767390" sldId="260"/>
        </pc:sldMkLst>
        <pc:spChg chg="mod">
          <ac:chgData name="Aaron Hsu" userId="0cffdb1c3a2f95f6" providerId="LiveId" clId="{C9CE37F8-8C08-45F6-B9F6-126F154C7DD5}" dt="2018-09-14T17:28:37.651" v="1325" actId="113"/>
          <ac:spMkLst>
            <pc:docMk/>
            <pc:sldMk cId="3742767390" sldId="260"/>
            <ac:spMk id="2" creationId="{E549196A-3548-4154-B3B7-1E70CEED53AC}"/>
          </ac:spMkLst>
        </pc:spChg>
        <pc:spChg chg="mod">
          <ac:chgData name="Aaron Hsu" userId="0cffdb1c3a2f95f6" providerId="LiveId" clId="{C9CE37F8-8C08-45F6-B9F6-126F154C7DD5}" dt="2018-09-14T17:28:18.133" v="1321" actId="404"/>
          <ac:spMkLst>
            <pc:docMk/>
            <pc:sldMk cId="3742767390" sldId="260"/>
            <ac:spMk id="3" creationId="{E6E5C45B-88FB-4FF5-8945-3FF75D44A766}"/>
          </ac:spMkLst>
        </pc:spChg>
      </pc:sldChg>
      <pc:sldChg chg="addSp delSp modSp add">
        <pc:chgData name="Aaron Hsu" userId="0cffdb1c3a2f95f6" providerId="LiveId" clId="{C9CE37F8-8C08-45F6-B9F6-126F154C7DD5}" dt="2018-09-14T18:11:43.160" v="2322" actId="255"/>
        <pc:sldMkLst>
          <pc:docMk/>
          <pc:sldMk cId="1199081564" sldId="261"/>
        </pc:sldMkLst>
        <pc:spChg chg="add mod">
          <ac:chgData name="Aaron Hsu" userId="0cffdb1c3a2f95f6" providerId="LiveId" clId="{C9CE37F8-8C08-45F6-B9F6-126F154C7DD5}" dt="2018-09-14T18:11:43.160" v="2322" actId="255"/>
          <ac:spMkLst>
            <pc:docMk/>
            <pc:sldMk cId="1199081564" sldId="261"/>
            <ac:spMk id="2" creationId="{217710D9-7827-499E-B3B6-81C59F8C7349}"/>
          </ac:spMkLst>
        </pc:spChg>
        <pc:spChg chg="add mod">
          <ac:chgData name="Aaron Hsu" userId="0cffdb1c3a2f95f6" providerId="LiveId" clId="{C9CE37F8-8C08-45F6-B9F6-126F154C7DD5}" dt="2018-09-14T18:10:33.463" v="2221" actId="20577"/>
          <ac:spMkLst>
            <pc:docMk/>
            <pc:sldMk cId="1199081564" sldId="261"/>
            <ac:spMk id="3" creationId="{7B98DABA-D29C-4D4C-A67E-2EF6089B8374}"/>
          </ac:spMkLst>
        </pc:spChg>
        <pc:spChg chg="add del">
          <ac:chgData name="Aaron Hsu" userId="0cffdb1c3a2f95f6" providerId="LiveId" clId="{C9CE37F8-8C08-45F6-B9F6-126F154C7DD5}" dt="2018-09-14T18:10:50.276" v="2224"/>
          <ac:spMkLst>
            <pc:docMk/>
            <pc:sldMk cId="1199081564" sldId="261"/>
            <ac:spMk id="4" creationId="{5D9D6A24-3F41-4E7E-A3A3-FEEF0AF7EBB6}"/>
          </ac:spMkLst>
        </pc:spChg>
      </pc:sldChg>
      <pc:sldChg chg="modSp add">
        <pc:chgData name="Aaron Hsu" userId="0cffdb1c3a2f95f6" providerId="LiveId" clId="{C9CE37F8-8C08-45F6-B9F6-126F154C7DD5}" dt="2018-09-14T18:21:01.561" v="2529" actId="20577"/>
        <pc:sldMkLst>
          <pc:docMk/>
          <pc:sldMk cId="2913162040" sldId="262"/>
        </pc:sldMkLst>
        <pc:spChg chg="mod">
          <ac:chgData name="Aaron Hsu" userId="0cffdb1c3a2f95f6" providerId="LiveId" clId="{C9CE37F8-8C08-45F6-B9F6-126F154C7DD5}" dt="2018-09-14T18:21:01.561" v="2529" actId="20577"/>
          <ac:spMkLst>
            <pc:docMk/>
            <pc:sldMk cId="2913162040" sldId="262"/>
            <ac:spMk id="3" creationId="{7B98DABA-D29C-4D4C-A67E-2EF6089B8374}"/>
          </ac:spMkLst>
        </pc:spChg>
      </pc:sldChg>
      <pc:sldChg chg="modSp add">
        <pc:chgData name="Aaron Hsu" userId="0cffdb1c3a2f95f6" providerId="LiveId" clId="{C9CE37F8-8C08-45F6-B9F6-126F154C7DD5}" dt="2018-09-14T18:13:41.740" v="2341" actId="20577"/>
        <pc:sldMkLst>
          <pc:docMk/>
          <pc:sldMk cId="3570418256" sldId="263"/>
        </pc:sldMkLst>
        <pc:spChg chg="mod">
          <ac:chgData name="Aaron Hsu" userId="0cffdb1c3a2f95f6" providerId="LiveId" clId="{C9CE37F8-8C08-45F6-B9F6-126F154C7DD5}" dt="2018-09-14T18:13:26.088" v="2325" actId="20577"/>
          <ac:spMkLst>
            <pc:docMk/>
            <pc:sldMk cId="3570418256" sldId="263"/>
            <ac:spMk id="2" creationId="{217710D9-7827-499E-B3B6-81C59F8C7349}"/>
          </ac:spMkLst>
        </pc:spChg>
        <pc:spChg chg="mod">
          <ac:chgData name="Aaron Hsu" userId="0cffdb1c3a2f95f6" providerId="LiveId" clId="{C9CE37F8-8C08-45F6-B9F6-126F154C7DD5}" dt="2018-09-14T18:13:41.740" v="2341" actId="20577"/>
          <ac:spMkLst>
            <pc:docMk/>
            <pc:sldMk cId="3570418256" sldId="263"/>
            <ac:spMk id="3" creationId="{7B98DABA-D29C-4D4C-A67E-2EF6089B8374}"/>
          </ac:spMkLst>
        </pc:spChg>
      </pc:sldChg>
      <pc:sldChg chg="modSp add">
        <pc:chgData name="Aaron Hsu" userId="0cffdb1c3a2f95f6" providerId="LiveId" clId="{C9CE37F8-8C08-45F6-B9F6-126F154C7DD5}" dt="2018-09-14T18:32:09.953" v="3028" actId="20577"/>
        <pc:sldMkLst>
          <pc:docMk/>
          <pc:sldMk cId="3389405056" sldId="264"/>
        </pc:sldMkLst>
        <pc:spChg chg="mod">
          <ac:chgData name="Aaron Hsu" userId="0cffdb1c3a2f95f6" providerId="LiveId" clId="{C9CE37F8-8C08-45F6-B9F6-126F154C7DD5}" dt="2018-09-14T18:14:15.296" v="2363" actId="20577"/>
          <ac:spMkLst>
            <pc:docMk/>
            <pc:sldMk cId="3389405056" sldId="264"/>
            <ac:spMk id="2" creationId="{217710D9-7827-499E-B3B6-81C59F8C7349}"/>
          </ac:spMkLst>
        </pc:spChg>
        <pc:spChg chg="mod">
          <ac:chgData name="Aaron Hsu" userId="0cffdb1c3a2f95f6" providerId="LiveId" clId="{C9CE37F8-8C08-45F6-B9F6-126F154C7DD5}" dt="2018-09-14T18:32:09.953" v="3028" actId="20577"/>
          <ac:spMkLst>
            <pc:docMk/>
            <pc:sldMk cId="3389405056" sldId="264"/>
            <ac:spMk id="3" creationId="{7B98DABA-D29C-4D4C-A67E-2EF6089B8374}"/>
          </ac:spMkLst>
        </pc:spChg>
      </pc:sldChg>
      <pc:sldChg chg="modSp add">
        <pc:chgData name="Aaron Hsu" userId="0cffdb1c3a2f95f6" providerId="LiveId" clId="{C9CE37F8-8C08-45F6-B9F6-126F154C7DD5}" dt="2018-09-14T18:15:43.378" v="2390" actId="20577"/>
        <pc:sldMkLst>
          <pc:docMk/>
          <pc:sldMk cId="3995475022" sldId="265"/>
        </pc:sldMkLst>
        <pc:spChg chg="mod">
          <ac:chgData name="Aaron Hsu" userId="0cffdb1c3a2f95f6" providerId="LiveId" clId="{C9CE37F8-8C08-45F6-B9F6-126F154C7DD5}" dt="2018-09-14T18:15:43.378" v="2390" actId="20577"/>
          <ac:spMkLst>
            <pc:docMk/>
            <pc:sldMk cId="3995475022" sldId="265"/>
            <ac:spMk id="2" creationId="{217710D9-7827-499E-B3B6-81C59F8C7349}"/>
          </ac:spMkLst>
        </pc:spChg>
        <pc:spChg chg="mod">
          <ac:chgData name="Aaron Hsu" userId="0cffdb1c3a2f95f6" providerId="LiveId" clId="{C9CE37F8-8C08-45F6-B9F6-126F154C7DD5}" dt="2018-09-14T18:15:35.951" v="2388" actId="20577"/>
          <ac:spMkLst>
            <pc:docMk/>
            <pc:sldMk cId="3995475022" sldId="265"/>
            <ac:spMk id="3" creationId="{7B98DABA-D29C-4D4C-A67E-2EF6089B8374}"/>
          </ac:spMkLst>
        </pc:spChg>
      </pc:sldChg>
      <pc:sldChg chg="modSp add">
        <pc:chgData name="Aaron Hsu" userId="0cffdb1c3a2f95f6" providerId="LiveId" clId="{C9CE37F8-8C08-45F6-B9F6-126F154C7DD5}" dt="2018-09-14T18:20:24.641" v="2515" actId="1076"/>
        <pc:sldMkLst>
          <pc:docMk/>
          <pc:sldMk cId="4056214775" sldId="266"/>
        </pc:sldMkLst>
        <pc:spChg chg="mod">
          <ac:chgData name="Aaron Hsu" userId="0cffdb1c3a2f95f6" providerId="LiveId" clId="{C9CE37F8-8C08-45F6-B9F6-126F154C7DD5}" dt="2018-09-14T18:20:24.641" v="2515" actId="1076"/>
          <ac:spMkLst>
            <pc:docMk/>
            <pc:sldMk cId="4056214775" sldId="266"/>
            <ac:spMk id="2" creationId="{217710D9-7827-499E-B3B6-81C59F8C7349}"/>
          </ac:spMkLst>
        </pc:spChg>
        <pc:spChg chg="mod">
          <ac:chgData name="Aaron Hsu" userId="0cffdb1c3a2f95f6" providerId="LiveId" clId="{C9CE37F8-8C08-45F6-B9F6-126F154C7DD5}" dt="2018-09-14T18:16:58.517" v="2434" actId="14100"/>
          <ac:spMkLst>
            <pc:docMk/>
            <pc:sldMk cId="4056214775" sldId="266"/>
            <ac:spMk id="3" creationId="{7B98DABA-D29C-4D4C-A67E-2EF6089B8374}"/>
          </ac:spMkLst>
        </pc:spChg>
      </pc:sldChg>
      <pc:sldChg chg="modSp add">
        <pc:chgData name="Aaron Hsu" userId="0cffdb1c3a2f95f6" providerId="LiveId" clId="{C9CE37F8-8C08-45F6-B9F6-126F154C7DD5}" dt="2018-09-14T18:29:16.115" v="2907" actId="115"/>
        <pc:sldMkLst>
          <pc:docMk/>
          <pc:sldMk cId="1285721661" sldId="267"/>
        </pc:sldMkLst>
        <pc:spChg chg="mod">
          <ac:chgData name="Aaron Hsu" userId="0cffdb1c3a2f95f6" providerId="LiveId" clId="{C9CE37F8-8C08-45F6-B9F6-126F154C7DD5}" dt="2018-09-14T18:29:16.115" v="2907" actId="115"/>
          <ac:spMkLst>
            <pc:docMk/>
            <pc:sldMk cId="1285721661" sldId="267"/>
            <ac:spMk id="2" creationId="{217710D9-7827-499E-B3B6-81C59F8C7349}"/>
          </ac:spMkLst>
        </pc:spChg>
        <pc:spChg chg="mod">
          <ac:chgData name="Aaron Hsu" userId="0cffdb1c3a2f95f6" providerId="LiveId" clId="{C9CE37F8-8C08-45F6-B9F6-126F154C7DD5}" dt="2018-09-14T18:22:33.830" v="2547" actId="20577"/>
          <ac:spMkLst>
            <pc:docMk/>
            <pc:sldMk cId="1285721661" sldId="267"/>
            <ac:spMk id="3" creationId="{7B98DABA-D29C-4D4C-A67E-2EF6089B8374}"/>
          </ac:spMkLst>
        </pc:spChg>
      </pc:sldChg>
      <pc:sldChg chg="modSp add">
        <pc:chgData name="Aaron Hsu" userId="0cffdb1c3a2f95f6" providerId="LiveId" clId="{C9CE37F8-8C08-45F6-B9F6-126F154C7DD5}" dt="2018-09-14T18:26:50.763" v="2794" actId="20577"/>
        <pc:sldMkLst>
          <pc:docMk/>
          <pc:sldMk cId="213845107" sldId="268"/>
        </pc:sldMkLst>
        <pc:spChg chg="mod">
          <ac:chgData name="Aaron Hsu" userId="0cffdb1c3a2f95f6" providerId="LiveId" clId="{C9CE37F8-8C08-45F6-B9F6-126F154C7DD5}" dt="2018-09-14T18:25:43.265" v="2726" actId="121"/>
          <ac:spMkLst>
            <pc:docMk/>
            <pc:sldMk cId="213845107" sldId="268"/>
            <ac:spMk id="2" creationId="{5CA88D53-3291-4EA6-AD57-35BA6D1088D7}"/>
          </ac:spMkLst>
        </pc:spChg>
        <pc:spChg chg="mod">
          <ac:chgData name="Aaron Hsu" userId="0cffdb1c3a2f95f6" providerId="LiveId" clId="{C9CE37F8-8C08-45F6-B9F6-126F154C7DD5}" dt="2018-09-14T18:26:50.763" v="2794" actId="20577"/>
          <ac:spMkLst>
            <pc:docMk/>
            <pc:sldMk cId="213845107" sldId="268"/>
            <ac:spMk id="3" creationId="{202CC465-CC66-4A92-99A3-76247569C470}"/>
          </ac:spMkLst>
        </pc:spChg>
      </pc:sldChg>
      <pc:sldChg chg="modSp add">
        <pc:chgData name="Aaron Hsu" userId="0cffdb1c3a2f95f6" providerId="LiveId" clId="{C9CE37F8-8C08-45F6-B9F6-126F154C7DD5}" dt="2018-09-14T18:37:40.334" v="3364" actId="1076"/>
        <pc:sldMkLst>
          <pc:docMk/>
          <pc:sldMk cId="394800550" sldId="269"/>
        </pc:sldMkLst>
        <pc:spChg chg="mod">
          <ac:chgData name="Aaron Hsu" userId="0cffdb1c3a2f95f6" providerId="LiveId" clId="{C9CE37F8-8C08-45F6-B9F6-126F154C7DD5}" dt="2018-09-14T18:37:40.334" v="3364" actId="1076"/>
          <ac:spMkLst>
            <pc:docMk/>
            <pc:sldMk cId="394800550" sldId="269"/>
            <ac:spMk id="2" creationId="{217710D9-7827-499E-B3B6-81C59F8C7349}"/>
          </ac:spMkLst>
        </pc:spChg>
        <pc:spChg chg="mod">
          <ac:chgData name="Aaron Hsu" userId="0cffdb1c3a2f95f6" providerId="LiveId" clId="{C9CE37F8-8C08-45F6-B9F6-126F154C7DD5}" dt="2018-09-14T18:32:30.683" v="3032" actId="20577"/>
          <ac:spMkLst>
            <pc:docMk/>
            <pc:sldMk cId="394800550" sldId="269"/>
            <ac:spMk id="3" creationId="{7B98DABA-D29C-4D4C-A67E-2EF6089B8374}"/>
          </ac:spMkLst>
        </pc:spChg>
      </pc:sldChg>
      <pc:sldChg chg="modSp add ord">
        <pc:chgData name="Aaron Hsu" userId="0cffdb1c3a2f95f6" providerId="LiveId" clId="{C9CE37F8-8C08-45F6-B9F6-126F154C7DD5}" dt="2018-09-14T18:46:05.791" v="4179" actId="20577"/>
        <pc:sldMkLst>
          <pc:docMk/>
          <pc:sldMk cId="4074211607" sldId="270"/>
        </pc:sldMkLst>
        <pc:spChg chg="mod">
          <ac:chgData name="Aaron Hsu" userId="0cffdb1c3a2f95f6" providerId="LiveId" clId="{C9CE37F8-8C08-45F6-B9F6-126F154C7DD5}" dt="2018-09-14T18:46:05.791" v="4179" actId="20577"/>
          <ac:spMkLst>
            <pc:docMk/>
            <pc:sldMk cId="4074211607" sldId="270"/>
            <ac:spMk id="2" creationId="{217710D9-7827-499E-B3B6-81C59F8C7349}"/>
          </ac:spMkLst>
        </pc:spChg>
        <pc:spChg chg="mod">
          <ac:chgData name="Aaron Hsu" userId="0cffdb1c3a2f95f6" providerId="LiveId" clId="{C9CE37F8-8C08-45F6-B9F6-126F154C7DD5}" dt="2018-09-14T18:39:46.976" v="3374" actId="20577"/>
          <ac:spMkLst>
            <pc:docMk/>
            <pc:sldMk cId="4074211607" sldId="270"/>
            <ac:spMk id="3" creationId="{7B98DABA-D29C-4D4C-A67E-2EF6089B8374}"/>
          </ac:spMkLst>
        </pc:spChg>
      </pc:sldChg>
      <pc:sldChg chg="modSp add ord">
        <pc:chgData name="Aaron Hsu" userId="0cffdb1c3a2f95f6" providerId="LiveId" clId="{C9CE37F8-8C08-45F6-B9F6-126F154C7DD5}" dt="2018-09-14T18:53:30.489" v="5148" actId="20577"/>
        <pc:sldMkLst>
          <pc:docMk/>
          <pc:sldMk cId="1735476359" sldId="271"/>
        </pc:sldMkLst>
        <pc:spChg chg="mod">
          <ac:chgData name="Aaron Hsu" userId="0cffdb1c3a2f95f6" providerId="LiveId" clId="{C9CE37F8-8C08-45F6-B9F6-126F154C7DD5}" dt="2018-09-14T18:53:30.489" v="5148" actId="20577"/>
          <ac:spMkLst>
            <pc:docMk/>
            <pc:sldMk cId="1735476359" sldId="271"/>
            <ac:spMk id="2" creationId="{217710D9-7827-499E-B3B6-81C59F8C7349}"/>
          </ac:spMkLst>
        </pc:spChg>
        <pc:spChg chg="mod">
          <ac:chgData name="Aaron Hsu" userId="0cffdb1c3a2f95f6" providerId="LiveId" clId="{C9CE37F8-8C08-45F6-B9F6-126F154C7DD5}" dt="2018-09-14T18:40:06.393" v="3413" actId="20577"/>
          <ac:spMkLst>
            <pc:docMk/>
            <pc:sldMk cId="1735476359" sldId="271"/>
            <ac:spMk id="3" creationId="{7B98DABA-D29C-4D4C-A67E-2EF6089B8374}"/>
          </ac:spMkLst>
        </pc:spChg>
      </pc:sldChg>
      <pc:sldChg chg="modSp add ord">
        <pc:chgData name="Aaron Hsu" userId="0cffdb1c3a2f95f6" providerId="LiveId" clId="{C9CE37F8-8C08-45F6-B9F6-126F154C7DD5}" dt="2018-09-14T19:03:18.602" v="6277" actId="20577"/>
        <pc:sldMkLst>
          <pc:docMk/>
          <pc:sldMk cId="40588648" sldId="272"/>
        </pc:sldMkLst>
        <pc:spChg chg="mod">
          <ac:chgData name="Aaron Hsu" userId="0cffdb1c3a2f95f6" providerId="LiveId" clId="{C9CE37F8-8C08-45F6-B9F6-126F154C7DD5}" dt="2018-09-14T19:03:18.602" v="6277" actId="20577"/>
          <ac:spMkLst>
            <pc:docMk/>
            <pc:sldMk cId="40588648" sldId="272"/>
            <ac:spMk id="2" creationId="{217710D9-7827-499E-B3B6-81C59F8C7349}"/>
          </ac:spMkLst>
        </pc:spChg>
        <pc:spChg chg="mod">
          <ac:chgData name="Aaron Hsu" userId="0cffdb1c3a2f95f6" providerId="LiveId" clId="{C9CE37F8-8C08-45F6-B9F6-126F154C7DD5}" dt="2018-09-14T18:40:31.192" v="3434" actId="20577"/>
          <ac:spMkLst>
            <pc:docMk/>
            <pc:sldMk cId="40588648" sldId="272"/>
            <ac:spMk id="3" creationId="{7B98DABA-D29C-4D4C-A67E-2EF6089B8374}"/>
          </ac:spMkLst>
        </pc:spChg>
      </pc:sldChg>
      <pc:sldChg chg="addSp delSp modSp add">
        <pc:chgData name="Aaron Hsu" userId="0cffdb1c3a2f95f6" providerId="LiveId" clId="{C9CE37F8-8C08-45F6-B9F6-126F154C7DD5}" dt="2018-09-14T19:10:27.650" v="7027" actId="20577"/>
        <pc:sldMkLst>
          <pc:docMk/>
          <pc:sldMk cId="3823637872" sldId="273"/>
        </pc:sldMkLst>
        <pc:spChg chg="del">
          <ac:chgData name="Aaron Hsu" userId="0cffdb1c3a2f95f6" providerId="LiveId" clId="{C9CE37F8-8C08-45F6-B9F6-126F154C7DD5}" dt="2018-09-14T19:04:09.381" v="6279"/>
          <ac:spMkLst>
            <pc:docMk/>
            <pc:sldMk cId="3823637872" sldId="273"/>
            <ac:spMk id="2" creationId="{77E8628E-6DBA-4085-A60D-A2C0C7C56562}"/>
          </ac:spMkLst>
        </pc:spChg>
        <pc:spChg chg="add mod">
          <ac:chgData name="Aaron Hsu" userId="0cffdb1c3a2f95f6" providerId="LiveId" clId="{C9CE37F8-8C08-45F6-B9F6-126F154C7DD5}" dt="2018-09-14T19:04:17.132" v="6303" actId="20577"/>
          <ac:spMkLst>
            <pc:docMk/>
            <pc:sldMk cId="3823637872" sldId="273"/>
            <ac:spMk id="3" creationId="{6030F16D-0892-4143-A8D4-C7B40D6F39C5}"/>
          </ac:spMkLst>
        </pc:spChg>
        <pc:spChg chg="add mod">
          <ac:chgData name="Aaron Hsu" userId="0cffdb1c3a2f95f6" providerId="LiveId" clId="{C9CE37F8-8C08-45F6-B9F6-126F154C7DD5}" dt="2018-09-14T19:10:27.650" v="7027" actId="20577"/>
          <ac:spMkLst>
            <pc:docMk/>
            <pc:sldMk cId="3823637872" sldId="273"/>
            <ac:spMk id="4" creationId="{044FDA32-1DA7-49E0-B7F4-9EA23867A494}"/>
          </ac:spMkLst>
        </pc:spChg>
      </pc:sldChg>
      <pc:sldChg chg="modSp add">
        <pc:chgData name="Aaron Hsu" userId="0cffdb1c3a2f95f6" providerId="LiveId" clId="{C9CE37F8-8C08-45F6-B9F6-126F154C7DD5}" dt="2018-09-14T19:12:17.965" v="7144" actId="1035"/>
        <pc:sldMkLst>
          <pc:docMk/>
          <pc:sldMk cId="3457470628" sldId="274"/>
        </pc:sldMkLst>
        <pc:spChg chg="mod">
          <ac:chgData name="Aaron Hsu" userId="0cffdb1c3a2f95f6" providerId="LiveId" clId="{C9CE37F8-8C08-45F6-B9F6-126F154C7DD5}" dt="2018-09-14T19:12:17.965" v="7144" actId="1035"/>
          <ac:spMkLst>
            <pc:docMk/>
            <pc:sldMk cId="3457470628" sldId="274"/>
            <ac:spMk id="2" creationId="{852236AF-C358-49C9-879A-909913A55EFA}"/>
          </ac:spMkLst>
        </pc:spChg>
      </pc:sldChg>
      <pc:sldMasterChg chg="modSp modSldLayout">
        <pc:chgData name="Aaron Hsu" userId="0cffdb1c3a2f95f6" providerId="LiveId" clId="{C9CE37F8-8C08-45F6-B9F6-126F154C7DD5}" dt="2018-09-14T17:09:14.343" v="110"/>
        <pc:sldMasterMkLst>
          <pc:docMk/>
          <pc:sldMasterMk cId="0" sldId="2147483648"/>
        </pc:sldMasterMkLst>
        <pc:spChg chg="mod">
          <ac:chgData name="Aaron Hsu" userId="0cffdb1c3a2f95f6" providerId="LiveId" clId="{C9CE37F8-8C08-45F6-B9F6-126F154C7DD5}" dt="2018-09-14T17:09:14.343" v="110"/>
          <ac:spMkLst>
            <pc:docMk/>
            <pc:sldMasterMk cId="0" sldId="2147483648"/>
            <ac:spMk id="2" creationId="{00000000-0000-0000-0000-000000000000}"/>
          </ac:spMkLst>
        </pc:spChg>
        <pc:spChg chg="mod">
          <ac:chgData name="Aaron Hsu" userId="0cffdb1c3a2f95f6" providerId="LiveId" clId="{C9CE37F8-8C08-45F6-B9F6-126F154C7DD5}" dt="2018-09-14T17:09:14.343" v="110"/>
          <ac:spMkLst>
            <pc:docMk/>
            <pc:sldMasterMk cId="0" sldId="2147483648"/>
            <ac:spMk id="3" creationId="{00000000-0000-0000-0000-000000000000}"/>
          </ac:spMkLst>
        </pc:spChg>
        <pc:spChg chg="mod">
          <ac:chgData name="Aaron Hsu" userId="0cffdb1c3a2f95f6" providerId="LiveId" clId="{C9CE37F8-8C08-45F6-B9F6-126F154C7DD5}" dt="2018-09-14T17:09:14.343" v="110"/>
          <ac:spMkLst>
            <pc:docMk/>
            <pc:sldMasterMk cId="0" sldId="2147483648"/>
            <ac:spMk id="4" creationId="{00000000-0000-0000-0000-000000000000}"/>
          </ac:spMkLst>
        </pc:spChg>
        <pc:spChg chg="mod">
          <ac:chgData name="Aaron Hsu" userId="0cffdb1c3a2f95f6" providerId="LiveId" clId="{C9CE37F8-8C08-45F6-B9F6-126F154C7DD5}" dt="2018-09-14T17:09:14.343" v="110"/>
          <ac:spMkLst>
            <pc:docMk/>
            <pc:sldMasterMk cId="0" sldId="2147483648"/>
            <ac:spMk id="5" creationId="{00000000-0000-0000-0000-000000000000}"/>
          </ac:spMkLst>
        </pc:spChg>
        <pc:spChg chg="mod">
          <ac:chgData name="Aaron Hsu" userId="0cffdb1c3a2f95f6" providerId="LiveId" clId="{C9CE37F8-8C08-45F6-B9F6-126F154C7DD5}" dt="2018-09-14T17:09:14.343" v="110"/>
          <ac:spMkLst>
            <pc:docMk/>
            <pc:sldMasterMk cId="0" sldId="2147483648"/>
            <ac:spMk id="6" creationId="{00000000-0000-0000-0000-000000000000}"/>
          </ac:spMkLst>
        </pc:spChg>
        <pc:spChg chg="mod">
          <ac:chgData name="Aaron Hsu" userId="0cffdb1c3a2f95f6" providerId="LiveId" clId="{C9CE37F8-8C08-45F6-B9F6-126F154C7DD5}" dt="2018-09-14T17:09:14.343" v="110"/>
          <ac:spMkLst>
            <pc:docMk/>
            <pc:sldMasterMk cId="0" sldId="2147483648"/>
            <ac:spMk id="9" creationId="{00000000-0000-0000-0000-000000000000}"/>
          </ac:spMkLst>
        </pc:spChg>
        <pc:sldLayoutChg chg="modSp">
          <pc:chgData name="Aaron Hsu" userId="0cffdb1c3a2f95f6" providerId="LiveId" clId="{C9CE37F8-8C08-45F6-B9F6-126F154C7DD5}" dt="2018-09-14T17:09:14.343" v="110"/>
          <pc:sldLayoutMkLst>
            <pc:docMk/>
            <pc:sldMasterMk cId="0" sldId="2147483648"/>
            <pc:sldLayoutMk cId="0" sldId="2147483649"/>
          </pc:sldLayoutMkLst>
          <pc:spChg chg="mod">
            <ac:chgData name="Aaron Hsu" userId="0cffdb1c3a2f95f6" providerId="LiveId" clId="{C9CE37F8-8C08-45F6-B9F6-126F154C7DD5}" dt="2018-09-14T17:09:14.343" v="110"/>
            <ac:spMkLst>
              <pc:docMk/>
              <pc:sldMasterMk cId="0" sldId="2147483648"/>
              <pc:sldLayoutMk cId="0" sldId="2147483649"/>
              <ac:spMk id="2" creationId="{00000000-0000-0000-0000-000000000000}"/>
            </ac:spMkLst>
          </pc:spChg>
          <pc:spChg chg="mod">
            <ac:chgData name="Aaron Hsu" userId="0cffdb1c3a2f95f6" providerId="LiveId" clId="{C9CE37F8-8C08-45F6-B9F6-126F154C7DD5}" dt="2018-09-14T17:09:14.343" v="110"/>
            <ac:spMkLst>
              <pc:docMk/>
              <pc:sldMasterMk cId="0" sldId="2147483648"/>
              <pc:sldLayoutMk cId="0" sldId="2147483649"/>
              <ac:spMk id="3" creationId="{00000000-0000-0000-0000-000000000000}"/>
            </ac:spMkLst>
          </pc:spChg>
          <pc:spChg chg="mod">
            <ac:chgData name="Aaron Hsu" userId="0cffdb1c3a2f95f6" providerId="LiveId" clId="{C9CE37F8-8C08-45F6-B9F6-126F154C7DD5}" dt="2018-09-14T17:09:14.343" v="110"/>
            <ac:spMkLst>
              <pc:docMk/>
              <pc:sldMasterMk cId="0" sldId="2147483648"/>
              <pc:sldLayoutMk cId="0" sldId="2147483649"/>
              <ac:spMk id="4" creationId="{00000000-0000-0000-0000-000000000000}"/>
            </ac:spMkLst>
          </pc:spChg>
          <pc:spChg chg="mod">
            <ac:chgData name="Aaron Hsu" userId="0cffdb1c3a2f95f6" providerId="LiveId" clId="{C9CE37F8-8C08-45F6-B9F6-126F154C7DD5}" dt="2018-09-14T17:09:14.343" v="110"/>
            <ac:spMkLst>
              <pc:docMk/>
              <pc:sldMasterMk cId="0" sldId="2147483648"/>
              <pc:sldLayoutMk cId="0" sldId="2147483649"/>
              <ac:spMk id="5" creationId="{00000000-0000-0000-0000-000000000000}"/>
            </ac:spMkLst>
          </pc:spChg>
          <pc:spChg chg="mod">
            <ac:chgData name="Aaron Hsu" userId="0cffdb1c3a2f95f6" providerId="LiveId" clId="{C9CE37F8-8C08-45F6-B9F6-126F154C7DD5}" dt="2018-09-14T17:09:14.343" v="110"/>
            <ac:spMkLst>
              <pc:docMk/>
              <pc:sldMasterMk cId="0" sldId="2147483648"/>
              <pc:sldLayoutMk cId="0" sldId="2147483649"/>
              <ac:spMk id="6" creationId="{00000000-0000-0000-0000-000000000000}"/>
            </ac:spMkLst>
          </pc:spChg>
          <pc:grpChg chg="mod">
            <ac:chgData name="Aaron Hsu" userId="0cffdb1c3a2f95f6" providerId="LiveId" clId="{C9CE37F8-8C08-45F6-B9F6-126F154C7DD5}" dt="2018-09-14T17:09:14.343" v="110"/>
            <ac:grpSpMkLst>
              <pc:docMk/>
              <pc:sldMasterMk cId="0" sldId="2147483648"/>
              <pc:sldLayoutMk cId="0" sldId="2147483649"/>
              <ac:grpSpMk id="7" creationId="{00000000-0000-0000-0000-000000000000}"/>
            </ac:grpSpMkLst>
          </pc:grpChg>
        </pc:sldLayoutChg>
        <pc:sldLayoutChg chg="modSp">
          <pc:chgData name="Aaron Hsu" userId="0cffdb1c3a2f95f6" providerId="LiveId" clId="{C9CE37F8-8C08-45F6-B9F6-126F154C7DD5}" dt="2018-09-14T17:09:14.343" v="110"/>
          <pc:sldLayoutMkLst>
            <pc:docMk/>
            <pc:sldMasterMk cId="0" sldId="2147483648"/>
            <pc:sldLayoutMk cId="0" sldId="2147483651"/>
          </pc:sldLayoutMkLst>
          <pc:spChg chg="mod">
            <ac:chgData name="Aaron Hsu" userId="0cffdb1c3a2f95f6" providerId="LiveId" clId="{C9CE37F8-8C08-45F6-B9F6-126F154C7DD5}" dt="2018-09-14T17:09:14.343" v="110"/>
            <ac:spMkLst>
              <pc:docMk/>
              <pc:sldMasterMk cId="0" sldId="2147483648"/>
              <pc:sldLayoutMk cId="0" sldId="2147483651"/>
              <ac:spMk id="2" creationId="{00000000-0000-0000-0000-000000000000}"/>
            </ac:spMkLst>
          </pc:spChg>
          <pc:spChg chg="mod">
            <ac:chgData name="Aaron Hsu" userId="0cffdb1c3a2f95f6" providerId="LiveId" clId="{C9CE37F8-8C08-45F6-B9F6-126F154C7DD5}" dt="2018-09-14T17:09:14.343" v="110"/>
            <ac:spMkLst>
              <pc:docMk/>
              <pc:sldMasterMk cId="0" sldId="2147483648"/>
              <pc:sldLayoutMk cId="0" sldId="2147483651"/>
              <ac:spMk id="3" creationId="{00000000-0000-0000-0000-000000000000}"/>
            </ac:spMkLst>
          </pc:spChg>
          <pc:spChg chg="mod">
            <ac:chgData name="Aaron Hsu" userId="0cffdb1c3a2f95f6" providerId="LiveId" clId="{C9CE37F8-8C08-45F6-B9F6-126F154C7DD5}" dt="2018-09-14T17:09:14.343" v="110"/>
            <ac:spMkLst>
              <pc:docMk/>
              <pc:sldMasterMk cId="0" sldId="2147483648"/>
              <pc:sldLayoutMk cId="0" sldId="2147483651"/>
              <ac:spMk id="4" creationId="{00000000-0000-0000-0000-000000000000}"/>
            </ac:spMkLst>
          </pc:spChg>
          <pc:spChg chg="mod">
            <ac:chgData name="Aaron Hsu" userId="0cffdb1c3a2f95f6" providerId="LiveId" clId="{C9CE37F8-8C08-45F6-B9F6-126F154C7DD5}" dt="2018-09-14T17:09:14.343" v="110"/>
            <ac:spMkLst>
              <pc:docMk/>
              <pc:sldMasterMk cId="0" sldId="2147483648"/>
              <pc:sldLayoutMk cId="0" sldId="2147483651"/>
              <ac:spMk id="5" creationId="{00000000-0000-0000-0000-000000000000}"/>
            </ac:spMkLst>
          </pc:spChg>
          <pc:spChg chg="mod">
            <ac:chgData name="Aaron Hsu" userId="0cffdb1c3a2f95f6" providerId="LiveId" clId="{C9CE37F8-8C08-45F6-B9F6-126F154C7DD5}" dt="2018-09-14T17:09:14.343" v="110"/>
            <ac:spMkLst>
              <pc:docMk/>
              <pc:sldMasterMk cId="0" sldId="2147483648"/>
              <pc:sldLayoutMk cId="0" sldId="2147483651"/>
              <ac:spMk id="6" creationId="{00000000-0000-0000-0000-000000000000}"/>
            </ac:spMkLst>
          </pc:spChg>
          <pc:spChg chg="mod">
            <ac:chgData name="Aaron Hsu" userId="0cffdb1c3a2f95f6" providerId="LiveId" clId="{C9CE37F8-8C08-45F6-B9F6-126F154C7DD5}" dt="2018-09-14T17:09:14.343" v="110"/>
            <ac:spMkLst>
              <pc:docMk/>
              <pc:sldMasterMk cId="0" sldId="2147483648"/>
              <pc:sldLayoutMk cId="0" sldId="2147483651"/>
              <ac:spMk id="7" creationId="{00000000-0000-0000-0000-000000000000}"/>
            </ac:spMkLst>
          </pc:spChg>
        </pc:sldLayoutChg>
        <pc:sldLayoutChg chg="modSp">
          <pc:chgData name="Aaron Hsu" userId="0cffdb1c3a2f95f6" providerId="LiveId" clId="{C9CE37F8-8C08-45F6-B9F6-126F154C7DD5}" dt="2018-09-14T17:09:14.343" v="110"/>
          <pc:sldLayoutMkLst>
            <pc:docMk/>
            <pc:sldMasterMk cId="0" sldId="2147483648"/>
            <pc:sldLayoutMk cId="0" sldId="2147483652"/>
          </pc:sldLayoutMkLst>
          <pc:spChg chg="mod">
            <ac:chgData name="Aaron Hsu" userId="0cffdb1c3a2f95f6" providerId="LiveId" clId="{C9CE37F8-8C08-45F6-B9F6-126F154C7DD5}" dt="2018-09-14T17:09:14.343" v="110"/>
            <ac:spMkLst>
              <pc:docMk/>
              <pc:sldMasterMk cId="0" sldId="2147483648"/>
              <pc:sldLayoutMk cId="0" sldId="2147483652"/>
              <ac:spMk id="3" creationId="{00000000-0000-0000-0000-000000000000}"/>
            </ac:spMkLst>
          </pc:spChg>
          <pc:spChg chg="mod">
            <ac:chgData name="Aaron Hsu" userId="0cffdb1c3a2f95f6" providerId="LiveId" clId="{C9CE37F8-8C08-45F6-B9F6-126F154C7DD5}" dt="2018-09-14T17:09:14.343" v="110"/>
            <ac:spMkLst>
              <pc:docMk/>
              <pc:sldMasterMk cId="0" sldId="2147483648"/>
              <pc:sldLayoutMk cId="0" sldId="2147483652"/>
              <ac:spMk id="4" creationId="{00000000-0000-0000-0000-000000000000}"/>
            </ac:spMkLst>
          </pc:spChg>
        </pc:sldLayoutChg>
        <pc:sldLayoutChg chg="modSp">
          <pc:chgData name="Aaron Hsu" userId="0cffdb1c3a2f95f6" providerId="LiveId" clId="{C9CE37F8-8C08-45F6-B9F6-126F154C7DD5}" dt="2018-09-14T17:09:14.343" v="110"/>
          <pc:sldLayoutMkLst>
            <pc:docMk/>
            <pc:sldMasterMk cId="0" sldId="2147483648"/>
            <pc:sldLayoutMk cId="0" sldId="2147483653"/>
          </pc:sldLayoutMkLst>
          <pc:spChg chg="mod">
            <ac:chgData name="Aaron Hsu" userId="0cffdb1c3a2f95f6" providerId="LiveId" clId="{C9CE37F8-8C08-45F6-B9F6-126F154C7DD5}" dt="2018-09-14T17:09:14.343" v="110"/>
            <ac:spMkLst>
              <pc:docMk/>
              <pc:sldMasterMk cId="0" sldId="2147483648"/>
              <pc:sldLayoutMk cId="0" sldId="2147483653"/>
              <ac:spMk id="2" creationId="{00000000-0000-0000-0000-000000000000}"/>
            </ac:spMkLst>
          </pc:spChg>
          <pc:spChg chg="mod">
            <ac:chgData name="Aaron Hsu" userId="0cffdb1c3a2f95f6" providerId="LiveId" clId="{C9CE37F8-8C08-45F6-B9F6-126F154C7DD5}" dt="2018-09-14T17:09:14.343" v="110"/>
            <ac:spMkLst>
              <pc:docMk/>
              <pc:sldMasterMk cId="0" sldId="2147483648"/>
              <pc:sldLayoutMk cId="0" sldId="2147483653"/>
              <ac:spMk id="3" creationId="{00000000-0000-0000-0000-000000000000}"/>
            </ac:spMkLst>
          </pc:spChg>
          <pc:spChg chg="mod">
            <ac:chgData name="Aaron Hsu" userId="0cffdb1c3a2f95f6" providerId="LiveId" clId="{C9CE37F8-8C08-45F6-B9F6-126F154C7DD5}" dt="2018-09-14T17:09:14.343" v="110"/>
            <ac:spMkLst>
              <pc:docMk/>
              <pc:sldMasterMk cId="0" sldId="2147483648"/>
              <pc:sldLayoutMk cId="0" sldId="2147483653"/>
              <ac:spMk id="4" creationId="{00000000-0000-0000-0000-000000000000}"/>
            </ac:spMkLst>
          </pc:spChg>
          <pc:spChg chg="mod">
            <ac:chgData name="Aaron Hsu" userId="0cffdb1c3a2f95f6" providerId="LiveId" clId="{C9CE37F8-8C08-45F6-B9F6-126F154C7DD5}" dt="2018-09-14T17:09:14.343" v="110"/>
            <ac:spMkLst>
              <pc:docMk/>
              <pc:sldMasterMk cId="0" sldId="2147483648"/>
              <pc:sldLayoutMk cId="0" sldId="2147483653"/>
              <ac:spMk id="5" creationId="{00000000-0000-0000-0000-000000000000}"/>
            </ac:spMkLst>
          </pc:spChg>
          <pc:spChg chg="mod">
            <ac:chgData name="Aaron Hsu" userId="0cffdb1c3a2f95f6" providerId="LiveId" clId="{C9CE37F8-8C08-45F6-B9F6-126F154C7DD5}" dt="2018-09-14T17:09:14.343" v="110"/>
            <ac:spMkLst>
              <pc:docMk/>
              <pc:sldMasterMk cId="0" sldId="2147483648"/>
              <pc:sldLayoutMk cId="0" sldId="2147483653"/>
              <ac:spMk id="6" creationId="{00000000-0000-0000-0000-000000000000}"/>
            </ac:spMkLst>
          </pc:spChg>
        </pc:sldLayoutChg>
        <pc:sldLayoutChg chg="modSp">
          <pc:chgData name="Aaron Hsu" userId="0cffdb1c3a2f95f6" providerId="LiveId" clId="{C9CE37F8-8C08-45F6-B9F6-126F154C7DD5}" dt="2018-09-14T17:09:14.343" v="110"/>
          <pc:sldLayoutMkLst>
            <pc:docMk/>
            <pc:sldMasterMk cId="0" sldId="2147483648"/>
            <pc:sldLayoutMk cId="0" sldId="2147483656"/>
          </pc:sldLayoutMkLst>
          <pc:spChg chg="mod">
            <ac:chgData name="Aaron Hsu" userId="0cffdb1c3a2f95f6" providerId="LiveId" clId="{C9CE37F8-8C08-45F6-B9F6-126F154C7DD5}" dt="2018-09-14T17:09:14.343" v="110"/>
            <ac:spMkLst>
              <pc:docMk/>
              <pc:sldMasterMk cId="0" sldId="2147483648"/>
              <pc:sldLayoutMk cId="0" sldId="2147483656"/>
              <ac:spMk id="2" creationId="{00000000-0000-0000-0000-000000000000}"/>
            </ac:spMkLst>
          </pc:spChg>
          <pc:spChg chg="mod">
            <ac:chgData name="Aaron Hsu" userId="0cffdb1c3a2f95f6" providerId="LiveId" clId="{C9CE37F8-8C08-45F6-B9F6-126F154C7DD5}" dt="2018-09-14T17:09:14.343" v="110"/>
            <ac:spMkLst>
              <pc:docMk/>
              <pc:sldMasterMk cId="0" sldId="2147483648"/>
              <pc:sldLayoutMk cId="0" sldId="2147483656"/>
              <ac:spMk id="3" creationId="{00000000-0000-0000-0000-000000000000}"/>
            </ac:spMkLst>
          </pc:spChg>
          <pc:spChg chg="mod">
            <ac:chgData name="Aaron Hsu" userId="0cffdb1c3a2f95f6" providerId="LiveId" clId="{C9CE37F8-8C08-45F6-B9F6-126F154C7DD5}" dt="2018-09-14T17:09:14.343" v="110"/>
            <ac:spMkLst>
              <pc:docMk/>
              <pc:sldMasterMk cId="0" sldId="2147483648"/>
              <pc:sldLayoutMk cId="0" sldId="2147483656"/>
              <ac:spMk id="4" creationId="{00000000-0000-0000-0000-000000000000}"/>
            </ac:spMkLst>
          </pc:spChg>
          <pc:spChg chg="mod">
            <ac:chgData name="Aaron Hsu" userId="0cffdb1c3a2f95f6" providerId="LiveId" clId="{C9CE37F8-8C08-45F6-B9F6-126F154C7DD5}" dt="2018-09-14T17:09:14.343" v="110"/>
            <ac:spMkLst>
              <pc:docMk/>
              <pc:sldMasterMk cId="0" sldId="2147483648"/>
              <pc:sldLayoutMk cId="0" sldId="2147483656"/>
              <ac:spMk id="5" creationId="{00000000-0000-0000-0000-000000000000}"/>
            </ac:spMkLst>
          </pc:spChg>
          <pc:spChg chg="mod">
            <ac:chgData name="Aaron Hsu" userId="0cffdb1c3a2f95f6" providerId="LiveId" clId="{C9CE37F8-8C08-45F6-B9F6-126F154C7DD5}" dt="2018-09-14T17:09:14.343" v="110"/>
            <ac:spMkLst>
              <pc:docMk/>
              <pc:sldMasterMk cId="0" sldId="2147483648"/>
              <pc:sldLayoutMk cId="0" sldId="2147483656"/>
              <ac:spMk id="6" creationId="{00000000-0000-0000-0000-000000000000}"/>
            </ac:spMkLst>
          </pc:spChg>
          <pc:spChg chg="mod">
            <ac:chgData name="Aaron Hsu" userId="0cffdb1c3a2f95f6" providerId="LiveId" clId="{C9CE37F8-8C08-45F6-B9F6-126F154C7DD5}" dt="2018-09-14T17:09:14.343" v="110"/>
            <ac:spMkLst>
              <pc:docMk/>
              <pc:sldMasterMk cId="0" sldId="2147483648"/>
              <pc:sldLayoutMk cId="0" sldId="2147483656"/>
              <ac:spMk id="7" creationId="{00000000-0000-0000-0000-000000000000}"/>
            </ac:spMkLst>
          </pc:spChg>
          <pc:spChg chg="mod">
            <ac:chgData name="Aaron Hsu" userId="0cffdb1c3a2f95f6" providerId="LiveId" clId="{C9CE37F8-8C08-45F6-B9F6-126F154C7DD5}" dt="2018-09-14T17:09:14.343" v="110"/>
            <ac:spMkLst>
              <pc:docMk/>
              <pc:sldMasterMk cId="0" sldId="2147483648"/>
              <pc:sldLayoutMk cId="0" sldId="2147483656"/>
              <ac:spMk id="8" creationId="{00000000-0000-0000-0000-000000000000}"/>
            </ac:spMkLst>
          </pc:spChg>
          <pc:spChg chg="mod">
            <ac:chgData name="Aaron Hsu" userId="0cffdb1c3a2f95f6" providerId="LiveId" clId="{C9CE37F8-8C08-45F6-B9F6-126F154C7DD5}" dt="2018-09-14T17:09:14.343" v="110"/>
            <ac:spMkLst>
              <pc:docMk/>
              <pc:sldMasterMk cId="0" sldId="2147483648"/>
              <pc:sldLayoutMk cId="0" sldId="2147483656"/>
              <ac:spMk id="9" creationId="{00000000-0000-0000-0000-000000000000}"/>
            </ac:spMkLst>
          </pc:spChg>
        </pc:sldLayoutChg>
        <pc:sldLayoutChg chg="modSp">
          <pc:chgData name="Aaron Hsu" userId="0cffdb1c3a2f95f6" providerId="LiveId" clId="{C9CE37F8-8C08-45F6-B9F6-126F154C7DD5}" dt="2018-09-14T17:09:14.343" v="110"/>
          <pc:sldLayoutMkLst>
            <pc:docMk/>
            <pc:sldMasterMk cId="0" sldId="2147483648"/>
            <pc:sldLayoutMk cId="0" sldId="2147483657"/>
          </pc:sldLayoutMkLst>
          <pc:spChg chg="mod">
            <ac:chgData name="Aaron Hsu" userId="0cffdb1c3a2f95f6" providerId="LiveId" clId="{C9CE37F8-8C08-45F6-B9F6-126F154C7DD5}" dt="2018-09-14T17:09:14.343" v="110"/>
            <ac:spMkLst>
              <pc:docMk/>
              <pc:sldMasterMk cId="0" sldId="2147483648"/>
              <pc:sldLayoutMk cId="0" sldId="2147483657"/>
              <ac:spMk id="2" creationId="{00000000-0000-0000-0000-000000000000}"/>
            </ac:spMkLst>
          </pc:spChg>
          <pc:spChg chg="mod">
            <ac:chgData name="Aaron Hsu" userId="0cffdb1c3a2f95f6" providerId="LiveId" clId="{C9CE37F8-8C08-45F6-B9F6-126F154C7DD5}" dt="2018-09-14T17:09:14.343" v="110"/>
            <ac:spMkLst>
              <pc:docMk/>
              <pc:sldMasterMk cId="0" sldId="2147483648"/>
              <pc:sldLayoutMk cId="0" sldId="2147483657"/>
              <ac:spMk id="3" creationId="{00000000-0000-0000-0000-000000000000}"/>
            </ac:spMkLst>
          </pc:spChg>
          <pc:spChg chg="mod">
            <ac:chgData name="Aaron Hsu" userId="0cffdb1c3a2f95f6" providerId="LiveId" clId="{C9CE37F8-8C08-45F6-B9F6-126F154C7DD5}" dt="2018-09-14T17:09:14.343" v="110"/>
            <ac:spMkLst>
              <pc:docMk/>
              <pc:sldMasterMk cId="0" sldId="2147483648"/>
              <pc:sldLayoutMk cId="0" sldId="2147483657"/>
              <ac:spMk id="4" creationId="{00000000-0000-0000-0000-000000000000}"/>
            </ac:spMkLst>
          </pc:spChg>
          <pc:spChg chg="mod">
            <ac:chgData name="Aaron Hsu" userId="0cffdb1c3a2f95f6" providerId="LiveId" clId="{C9CE37F8-8C08-45F6-B9F6-126F154C7DD5}" dt="2018-09-14T17:09:14.343" v="110"/>
            <ac:spMkLst>
              <pc:docMk/>
              <pc:sldMasterMk cId="0" sldId="2147483648"/>
              <pc:sldLayoutMk cId="0" sldId="2147483657"/>
              <ac:spMk id="5" creationId="{00000000-0000-0000-0000-000000000000}"/>
            </ac:spMkLst>
          </pc:spChg>
          <pc:spChg chg="mod">
            <ac:chgData name="Aaron Hsu" userId="0cffdb1c3a2f95f6" providerId="LiveId" clId="{C9CE37F8-8C08-45F6-B9F6-126F154C7DD5}" dt="2018-09-14T17:09:14.343" v="110"/>
            <ac:spMkLst>
              <pc:docMk/>
              <pc:sldMasterMk cId="0" sldId="2147483648"/>
              <pc:sldLayoutMk cId="0" sldId="2147483657"/>
              <ac:spMk id="6" creationId="{00000000-0000-0000-0000-000000000000}"/>
            </ac:spMkLst>
          </pc:spChg>
          <pc:spChg chg="mod">
            <ac:chgData name="Aaron Hsu" userId="0cffdb1c3a2f95f6" providerId="LiveId" clId="{C9CE37F8-8C08-45F6-B9F6-126F154C7DD5}" dt="2018-09-14T17:09:14.343" v="110"/>
            <ac:spMkLst>
              <pc:docMk/>
              <pc:sldMasterMk cId="0" sldId="2147483648"/>
              <pc:sldLayoutMk cId="0" sldId="2147483657"/>
              <ac:spMk id="7" creationId="{00000000-0000-0000-0000-000000000000}"/>
            </ac:spMkLst>
          </pc:spChg>
          <pc:spChg chg="mod">
            <ac:chgData name="Aaron Hsu" userId="0cffdb1c3a2f95f6" providerId="LiveId" clId="{C9CE37F8-8C08-45F6-B9F6-126F154C7DD5}" dt="2018-09-14T17:09:14.343" v="110"/>
            <ac:spMkLst>
              <pc:docMk/>
              <pc:sldMasterMk cId="0" sldId="2147483648"/>
              <pc:sldLayoutMk cId="0" sldId="2147483657"/>
              <ac:spMk id="8" creationId="{00000000-0000-0000-0000-000000000000}"/>
            </ac:spMkLst>
          </pc:spChg>
          <pc:spChg chg="mod">
            <ac:chgData name="Aaron Hsu" userId="0cffdb1c3a2f95f6" providerId="LiveId" clId="{C9CE37F8-8C08-45F6-B9F6-126F154C7DD5}" dt="2018-09-14T17:09:14.343" v="110"/>
            <ac:spMkLst>
              <pc:docMk/>
              <pc:sldMasterMk cId="0" sldId="2147483648"/>
              <pc:sldLayoutMk cId="0" sldId="2147483657"/>
              <ac:spMk id="9" creationId="{00000000-0000-0000-0000-000000000000}"/>
            </ac:spMkLst>
          </pc:spChg>
        </pc:sldLayoutChg>
        <pc:sldLayoutChg chg="modSp">
          <pc:chgData name="Aaron Hsu" userId="0cffdb1c3a2f95f6" providerId="LiveId" clId="{C9CE37F8-8C08-45F6-B9F6-126F154C7DD5}" dt="2018-09-14T17:09:14.343" v="110"/>
          <pc:sldLayoutMkLst>
            <pc:docMk/>
            <pc:sldMasterMk cId="0" sldId="2147483648"/>
            <pc:sldLayoutMk cId="0" sldId="2147483658"/>
          </pc:sldLayoutMkLst>
          <pc:spChg chg="mod">
            <ac:chgData name="Aaron Hsu" userId="0cffdb1c3a2f95f6" providerId="LiveId" clId="{C9CE37F8-8C08-45F6-B9F6-126F154C7DD5}" dt="2018-09-14T17:09:14.343" v="110"/>
            <ac:spMkLst>
              <pc:docMk/>
              <pc:sldMasterMk cId="0" sldId="2147483648"/>
              <pc:sldLayoutMk cId="0" sldId="2147483658"/>
              <ac:spMk id="3" creationId="{00000000-0000-0000-0000-000000000000}"/>
            </ac:spMkLst>
          </pc:spChg>
        </pc:sldLayoutChg>
        <pc:sldLayoutChg chg="modSp">
          <pc:chgData name="Aaron Hsu" userId="0cffdb1c3a2f95f6" providerId="LiveId" clId="{C9CE37F8-8C08-45F6-B9F6-126F154C7DD5}" dt="2018-09-14T17:09:14.343" v="110"/>
          <pc:sldLayoutMkLst>
            <pc:docMk/>
            <pc:sldMasterMk cId="0" sldId="2147483648"/>
            <pc:sldLayoutMk cId="0" sldId="2147483659"/>
          </pc:sldLayoutMkLst>
          <pc:spChg chg="mod">
            <ac:chgData name="Aaron Hsu" userId="0cffdb1c3a2f95f6" providerId="LiveId" clId="{C9CE37F8-8C08-45F6-B9F6-126F154C7DD5}" dt="2018-09-14T17:09:14.343" v="110"/>
            <ac:spMkLst>
              <pc:docMk/>
              <pc:sldMasterMk cId="0" sldId="2147483648"/>
              <pc:sldLayoutMk cId="0" sldId="2147483659"/>
              <ac:spMk id="2" creationId="{00000000-0000-0000-0000-000000000000}"/>
            </ac:spMkLst>
          </pc:spChg>
          <pc:spChg chg="mod">
            <ac:chgData name="Aaron Hsu" userId="0cffdb1c3a2f95f6" providerId="LiveId" clId="{C9CE37F8-8C08-45F6-B9F6-126F154C7DD5}" dt="2018-09-14T17:09:14.343" v="110"/>
            <ac:spMkLst>
              <pc:docMk/>
              <pc:sldMasterMk cId="0" sldId="2147483648"/>
              <pc:sldLayoutMk cId="0" sldId="2147483659"/>
              <ac:spMk id="3" creationId="{00000000-0000-0000-0000-000000000000}"/>
            </ac:spMkLst>
          </pc:spChg>
        </pc:sldLayoutChg>
      </pc:sldMasterChg>
      <pc:sldMasterChg chg="modSp modSldLayout">
        <pc:chgData name="Aaron Hsu" userId="0cffdb1c3a2f95f6" providerId="LiveId" clId="{C9CE37F8-8C08-45F6-B9F6-126F154C7DD5}" dt="2018-09-14T17:10:04.941" v="144"/>
        <pc:sldMasterMkLst>
          <pc:docMk/>
          <pc:sldMasterMk cId="2754829050" sldId="2147483660"/>
        </pc:sldMasterMkLst>
        <pc:spChg chg="mod">
          <ac:chgData name="Aaron Hsu" userId="0cffdb1c3a2f95f6" providerId="LiveId" clId="{C9CE37F8-8C08-45F6-B9F6-126F154C7DD5}" dt="2018-09-14T17:10:04.941" v="144"/>
          <ac:spMkLst>
            <pc:docMk/>
            <pc:sldMasterMk cId="2754829050" sldId="2147483660"/>
            <ac:spMk id="2" creationId="{00000000-0000-0000-0000-000000000000}"/>
          </ac:spMkLst>
        </pc:spChg>
        <pc:spChg chg="mod">
          <ac:chgData name="Aaron Hsu" userId="0cffdb1c3a2f95f6" providerId="LiveId" clId="{C9CE37F8-8C08-45F6-B9F6-126F154C7DD5}" dt="2018-09-14T17:10:04.941" v="144"/>
          <ac:spMkLst>
            <pc:docMk/>
            <pc:sldMasterMk cId="2754829050" sldId="2147483660"/>
            <ac:spMk id="3" creationId="{00000000-0000-0000-0000-000000000000}"/>
          </ac:spMkLst>
        </pc:spChg>
        <pc:spChg chg="mod">
          <ac:chgData name="Aaron Hsu" userId="0cffdb1c3a2f95f6" providerId="LiveId" clId="{C9CE37F8-8C08-45F6-B9F6-126F154C7DD5}" dt="2018-09-14T17:10:04.941" v="144"/>
          <ac:spMkLst>
            <pc:docMk/>
            <pc:sldMasterMk cId="2754829050" sldId="2147483660"/>
            <ac:spMk id="4" creationId="{00000000-0000-0000-0000-000000000000}"/>
          </ac:spMkLst>
        </pc:spChg>
        <pc:spChg chg="mod">
          <ac:chgData name="Aaron Hsu" userId="0cffdb1c3a2f95f6" providerId="LiveId" clId="{C9CE37F8-8C08-45F6-B9F6-126F154C7DD5}" dt="2018-09-14T17:10:04.941" v="144"/>
          <ac:spMkLst>
            <pc:docMk/>
            <pc:sldMasterMk cId="2754829050" sldId="2147483660"/>
            <ac:spMk id="5" creationId="{00000000-0000-0000-0000-000000000000}"/>
          </ac:spMkLst>
        </pc:spChg>
        <pc:spChg chg="mod">
          <ac:chgData name="Aaron Hsu" userId="0cffdb1c3a2f95f6" providerId="LiveId" clId="{C9CE37F8-8C08-45F6-B9F6-126F154C7DD5}" dt="2018-09-14T17:10:04.941" v="144"/>
          <ac:spMkLst>
            <pc:docMk/>
            <pc:sldMasterMk cId="2754829050" sldId="2147483660"/>
            <ac:spMk id="6" creationId="{00000000-0000-0000-0000-000000000000}"/>
          </ac:spMkLst>
        </pc:spChg>
        <pc:spChg chg="mod">
          <ac:chgData name="Aaron Hsu" userId="0cffdb1c3a2f95f6" providerId="LiveId" clId="{C9CE37F8-8C08-45F6-B9F6-126F154C7DD5}" dt="2018-09-14T17:10:04.941" v="144"/>
          <ac:spMkLst>
            <pc:docMk/>
            <pc:sldMasterMk cId="2754829050" sldId="2147483660"/>
            <ac:spMk id="8" creationId="{00000000-0000-0000-0000-000000000000}"/>
          </ac:spMkLst>
        </pc:spChg>
        <pc:spChg chg="mod">
          <ac:chgData name="Aaron Hsu" userId="0cffdb1c3a2f95f6" providerId="LiveId" clId="{C9CE37F8-8C08-45F6-B9F6-126F154C7DD5}" dt="2018-09-14T17:10:04.941" v="144"/>
          <ac:spMkLst>
            <pc:docMk/>
            <pc:sldMasterMk cId="2754829050" sldId="2147483660"/>
            <ac:spMk id="9" creationId="{00000000-0000-0000-0000-000000000000}"/>
          </ac:spMkLst>
        </pc:spChg>
        <pc:sldLayoutChg chg="modSp">
          <pc:chgData name="Aaron Hsu" userId="0cffdb1c3a2f95f6" providerId="LiveId" clId="{C9CE37F8-8C08-45F6-B9F6-126F154C7DD5}" dt="2018-09-14T17:10:04.941" v="144"/>
          <pc:sldLayoutMkLst>
            <pc:docMk/>
            <pc:sldMasterMk cId="2754829050" sldId="2147483660"/>
            <pc:sldLayoutMk cId="1099636347" sldId="2147483661"/>
          </pc:sldLayoutMkLst>
          <pc:spChg chg="mod">
            <ac:chgData name="Aaron Hsu" userId="0cffdb1c3a2f95f6" providerId="LiveId" clId="{C9CE37F8-8C08-45F6-B9F6-126F154C7DD5}" dt="2018-09-14T17:10:04.941" v="144"/>
            <ac:spMkLst>
              <pc:docMk/>
              <pc:sldMasterMk cId="2754829050" sldId="2147483660"/>
              <pc:sldLayoutMk cId="1099636347" sldId="2147483661"/>
              <ac:spMk id="2" creationId="{00000000-0000-0000-0000-000000000000}"/>
            </ac:spMkLst>
          </pc:spChg>
          <pc:spChg chg="mod">
            <ac:chgData name="Aaron Hsu" userId="0cffdb1c3a2f95f6" providerId="LiveId" clId="{C9CE37F8-8C08-45F6-B9F6-126F154C7DD5}" dt="2018-09-14T17:10:04.941" v="144"/>
            <ac:spMkLst>
              <pc:docMk/>
              <pc:sldMasterMk cId="2754829050" sldId="2147483660"/>
              <pc:sldLayoutMk cId="1099636347" sldId="2147483661"/>
              <ac:spMk id="3" creationId="{00000000-0000-0000-0000-000000000000}"/>
            </ac:spMkLst>
          </pc:spChg>
          <pc:spChg chg="mod">
            <ac:chgData name="Aaron Hsu" userId="0cffdb1c3a2f95f6" providerId="LiveId" clId="{C9CE37F8-8C08-45F6-B9F6-126F154C7DD5}" dt="2018-09-14T17:10:04.941" v="144"/>
            <ac:spMkLst>
              <pc:docMk/>
              <pc:sldMasterMk cId="2754829050" sldId="2147483660"/>
              <pc:sldLayoutMk cId="1099636347" sldId="2147483661"/>
              <ac:spMk id="4" creationId="{00000000-0000-0000-0000-000000000000}"/>
            </ac:spMkLst>
          </pc:spChg>
          <pc:spChg chg="mod">
            <ac:chgData name="Aaron Hsu" userId="0cffdb1c3a2f95f6" providerId="LiveId" clId="{C9CE37F8-8C08-45F6-B9F6-126F154C7DD5}" dt="2018-09-14T17:10:04.941" v="144"/>
            <ac:spMkLst>
              <pc:docMk/>
              <pc:sldMasterMk cId="2754829050" sldId="2147483660"/>
              <pc:sldLayoutMk cId="1099636347" sldId="2147483661"/>
              <ac:spMk id="5" creationId="{00000000-0000-0000-0000-000000000000}"/>
            </ac:spMkLst>
          </pc:spChg>
          <pc:spChg chg="mod">
            <ac:chgData name="Aaron Hsu" userId="0cffdb1c3a2f95f6" providerId="LiveId" clId="{C9CE37F8-8C08-45F6-B9F6-126F154C7DD5}" dt="2018-09-14T17:10:04.941" v="144"/>
            <ac:spMkLst>
              <pc:docMk/>
              <pc:sldMasterMk cId="2754829050" sldId="2147483660"/>
              <pc:sldLayoutMk cId="1099636347" sldId="2147483661"/>
              <ac:spMk id="6" creationId="{00000000-0000-0000-0000-000000000000}"/>
            </ac:spMkLst>
          </pc:spChg>
          <pc:grpChg chg="mod">
            <ac:chgData name="Aaron Hsu" userId="0cffdb1c3a2f95f6" providerId="LiveId" clId="{C9CE37F8-8C08-45F6-B9F6-126F154C7DD5}" dt="2018-09-14T17:10:04.941" v="144"/>
            <ac:grpSpMkLst>
              <pc:docMk/>
              <pc:sldMasterMk cId="2754829050" sldId="2147483660"/>
              <pc:sldLayoutMk cId="1099636347" sldId="2147483661"/>
              <ac:grpSpMk id="8" creationId="{00000000-0000-0000-0000-000000000000}"/>
            </ac:grpSpMkLst>
          </pc:grpChg>
        </pc:sldLayoutChg>
        <pc:sldLayoutChg chg="modSp">
          <pc:chgData name="Aaron Hsu" userId="0cffdb1c3a2f95f6" providerId="LiveId" clId="{C9CE37F8-8C08-45F6-B9F6-126F154C7DD5}" dt="2018-09-14T17:10:04.941" v="144"/>
          <pc:sldLayoutMkLst>
            <pc:docMk/>
            <pc:sldMasterMk cId="2754829050" sldId="2147483660"/>
            <pc:sldLayoutMk cId="101083297" sldId="2147483663"/>
          </pc:sldLayoutMkLst>
          <pc:spChg chg="mod">
            <ac:chgData name="Aaron Hsu" userId="0cffdb1c3a2f95f6" providerId="LiveId" clId="{C9CE37F8-8C08-45F6-B9F6-126F154C7DD5}" dt="2018-09-14T17:10:04.941" v="144"/>
            <ac:spMkLst>
              <pc:docMk/>
              <pc:sldMasterMk cId="2754829050" sldId="2147483660"/>
              <pc:sldLayoutMk cId="101083297" sldId="2147483663"/>
              <ac:spMk id="2" creationId="{00000000-0000-0000-0000-000000000000}"/>
            </ac:spMkLst>
          </pc:spChg>
          <pc:spChg chg="mod">
            <ac:chgData name="Aaron Hsu" userId="0cffdb1c3a2f95f6" providerId="LiveId" clId="{C9CE37F8-8C08-45F6-B9F6-126F154C7DD5}" dt="2018-09-14T17:10:04.941" v="144"/>
            <ac:spMkLst>
              <pc:docMk/>
              <pc:sldMasterMk cId="2754829050" sldId="2147483660"/>
              <pc:sldLayoutMk cId="101083297" sldId="2147483663"/>
              <ac:spMk id="3" creationId="{00000000-0000-0000-0000-000000000000}"/>
            </ac:spMkLst>
          </pc:spChg>
          <pc:spChg chg="mod">
            <ac:chgData name="Aaron Hsu" userId="0cffdb1c3a2f95f6" providerId="LiveId" clId="{C9CE37F8-8C08-45F6-B9F6-126F154C7DD5}" dt="2018-09-14T17:10:04.941" v="144"/>
            <ac:spMkLst>
              <pc:docMk/>
              <pc:sldMasterMk cId="2754829050" sldId="2147483660"/>
              <pc:sldLayoutMk cId="101083297" sldId="2147483663"/>
              <ac:spMk id="4" creationId="{00000000-0000-0000-0000-000000000000}"/>
            </ac:spMkLst>
          </pc:spChg>
          <pc:spChg chg="mod">
            <ac:chgData name="Aaron Hsu" userId="0cffdb1c3a2f95f6" providerId="LiveId" clId="{C9CE37F8-8C08-45F6-B9F6-126F154C7DD5}" dt="2018-09-14T17:10:04.941" v="144"/>
            <ac:spMkLst>
              <pc:docMk/>
              <pc:sldMasterMk cId="2754829050" sldId="2147483660"/>
              <pc:sldLayoutMk cId="101083297" sldId="2147483663"/>
              <ac:spMk id="5" creationId="{00000000-0000-0000-0000-000000000000}"/>
            </ac:spMkLst>
          </pc:spChg>
          <pc:spChg chg="mod">
            <ac:chgData name="Aaron Hsu" userId="0cffdb1c3a2f95f6" providerId="LiveId" clId="{C9CE37F8-8C08-45F6-B9F6-126F154C7DD5}" dt="2018-09-14T17:10:04.941" v="144"/>
            <ac:spMkLst>
              <pc:docMk/>
              <pc:sldMasterMk cId="2754829050" sldId="2147483660"/>
              <pc:sldLayoutMk cId="101083297" sldId="2147483663"/>
              <ac:spMk id="6" creationId="{00000000-0000-0000-0000-000000000000}"/>
            </ac:spMkLst>
          </pc:spChg>
          <pc:spChg chg="mod">
            <ac:chgData name="Aaron Hsu" userId="0cffdb1c3a2f95f6" providerId="LiveId" clId="{C9CE37F8-8C08-45F6-B9F6-126F154C7DD5}" dt="2018-09-14T17:10:04.941" v="144"/>
            <ac:spMkLst>
              <pc:docMk/>
              <pc:sldMasterMk cId="2754829050" sldId="2147483660"/>
              <pc:sldLayoutMk cId="101083297" sldId="2147483663"/>
              <ac:spMk id="7" creationId="{00000000-0000-0000-0000-000000000000}"/>
            </ac:spMkLst>
          </pc:spChg>
          <pc:spChg chg="mod">
            <ac:chgData name="Aaron Hsu" userId="0cffdb1c3a2f95f6" providerId="LiveId" clId="{C9CE37F8-8C08-45F6-B9F6-126F154C7DD5}" dt="2018-09-14T17:10:04.941" v="144"/>
            <ac:spMkLst>
              <pc:docMk/>
              <pc:sldMasterMk cId="2754829050" sldId="2147483660"/>
              <pc:sldLayoutMk cId="101083297" sldId="2147483663"/>
              <ac:spMk id="8" creationId="{00000000-0000-0000-0000-000000000000}"/>
            </ac:spMkLst>
          </pc:spChg>
        </pc:sldLayoutChg>
        <pc:sldLayoutChg chg="modSp">
          <pc:chgData name="Aaron Hsu" userId="0cffdb1c3a2f95f6" providerId="LiveId" clId="{C9CE37F8-8C08-45F6-B9F6-126F154C7DD5}" dt="2018-09-14T17:10:04.941" v="144"/>
          <pc:sldLayoutMkLst>
            <pc:docMk/>
            <pc:sldMasterMk cId="2754829050" sldId="2147483660"/>
            <pc:sldLayoutMk cId="359633205" sldId="2147483664"/>
          </pc:sldLayoutMkLst>
          <pc:spChg chg="mod">
            <ac:chgData name="Aaron Hsu" userId="0cffdb1c3a2f95f6" providerId="LiveId" clId="{C9CE37F8-8C08-45F6-B9F6-126F154C7DD5}" dt="2018-09-14T17:10:04.941" v="144"/>
            <ac:spMkLst>
              <pc:docMk/>
              <pc:sldMasterMk cId="2754829050" sldId="2147483660"/>
              <pc:sldLayoutMk cId="359633205" sldId="2147483664"/>
              <ac:spMk id="3" creationId="{00000000-0000-0000-0000-000000000000}"/>
            </ac:spMkLst>
          </pc:spChg>
          <pc:spChg chg="mod">
            <ac:chgData name="Aaron Hsu" userId="0cffdb1c3a2f95f6" providerId="LiveId" clId="{C9CE37F8-8C08-45F6-B9F6-126F154C7DD5}" dt="2018-09-14T17:10:04.941" v="144"/>
            <ac:spMkLst>
              <pc:docMk/>
              <pc:sldMasterMk cId="2754829050" sldId="2147483660"/>
              <pc:sldLayoutMk cId="359633205" sldId="2147483664"/>
              <ac:spMk id="4" creationId="{00000000-0000-0000-0000-000000000000}"/>
            </ac:spMkLst>
          </pc:spChg>
        </pc:sldLayoutChg>
        <pc:sldLayoutChg chg="modSp">
          <pc:chgData name="Aaron Hsu" userId="0cffdb1c3a2f95f6" providerId="LiveId" clId="{C9CE37F8-8C08-45F6-B9F6-126F154C7DD5}" dt="2018-09-14T17:10:04.941" v="144"/>
          <pc:sldLayoutMkLst>
            <pc:docMk/>
            <pc:sldMasterMk cId="2754829050" sldId="2147483660"/>
            <pc:sldLayoutMk cId="3138691406" sldId="2147483665"/>
          </pc:sldLayoutMkLst>
          <pc:spChg chg="mod">
            <ac:chgData name="Aaron Hsu" userId="0cffdb1c3a2f95f6" providerId="LiveId" clId="{C9CE37F8-8C08-45F6-B9F6-126F154C7DD5}" dt="2018-09-14T17:10:04.941" v="144"/>
            <ac:spMkLst>
              <pc:docMk/>
              <pc:sldMasterMk cId="2754829050" sldId="2147483660"/>
              <pc:sldLayoutMk cId="3138691406" sldId="2147483665"/>
              <ac:spMk id="2" creationId="{00000000-0000-0000-0000-000000000000}"/>
            </ac:spMkLst>
          </pc:spChg>
          <pc:spChg chg="mod">
            <ac:chgData name="Aaron Hsu" userId="0cffdb1c3a2f95f6" providerId="LiveId" clId="{C9CE37F8-8C08-45F6-B9F6-126F154C7DD5}" dt="2018-09-14T17:10:04.941" v="144"/>
            <ac:spMkLst>
              <pc:docMk/>
              <pc:sldMasterMk cId="2754829050" sldId="2147483660"/>
              <pc:sldLayoutMk cId="3138691406" sldId="2147483665"/>
              <ac:spMk id="3" creationId="{00000000-0000-0000-0000-000000000000}"/>
            </ac:spMkLst>
          </pc:spChg>
          <pc:spChg chg="mod">
            <ac:chgData name="Aaron Hsu" userId="0cffdb1c3a2f95f6" providerId="LiveId" clId="{C9CE37F8-8C08-45F6-B9F6-126F154C7DD5}" dt="2018-09-14T17:10:04.941" v="144"/>
            <ac:spMkLst>
              <pc:docMk/>
              <pc:sldMasterMk cId="2754829050" sldId="2147483660"/>
              <pc:sldLayoutMk cId="3138691406" sldId="2147483665"/>
              <ac:spMk id="4" creationId="{00000000-0000-0000-0000-000000000000}"/>
            </ac:spMkLst>
          </pc:spChg>
          <pc:spChg chg="mod">
            <ac:chgData name="Aaron Hsu" userId="0cffdb1c3a2f95f6" providerId="LiveId" clId="{C9CE37F8-8C08-45F6-B9F6-126F154C7DD5}" dt="2018-09-14T17:10:04.941" v="144"/>
            <ac:spMkLst>
              <pc:docMk/>
              <pc:sldMasterMk cId="2754829050" sldId="2147483660"/>
              <pc:sldLayoutMk cId="3138691406" sldId="2147483665"/>
              <ac:spMk id="5" creationId="{00000000-0000-0000-0000-000000000000}"/>
            </ac:spMkLst>
          </pc:spChg>
          <pc:spChg chg="mod">
            <ac:chgData name="Aaron Hsu" userId="0cffdb1c3a2f95f6" providerId="LiveId" clId="{C9CE37F8-8C08-45F6-B9F6-126F154C7DD5}" dt="2018-09-14T17:10:04.941" v="144"/>
            <ac:spMkLst>
              <pc:docMk/>
              <pc:sldMasterMk cId="2754829050" sldId="2147483660"/>
              <pc:sldLayoutMk cId="3138691406" sldId="2147483665"/>
              <ac:spMk id="6" creationId="{00000000-0000-0000-0000-000000000000}"/>
            </ac:spMkLst>
          </pc:spChg>
        </pc:sldLayoutChg>
        <pc:sldLayoutChg chg="modSp">
          <pc:chgData name="Aaron Hsu" userId="0cffdb1c3a2f95f6" providerId="LiveId" clId="{C9CE37F8-8C08-45F6-B9F6-126F154C7DD5}" dt="2018-09-14T17:10:04.941" v="144"/>
          <pc:sldLayoutMkLst>
            <pc:docMk/>
            <pc:sldMasterMk cId="2754829050" sldId="2147483660"/>
            <pc:sldLayoutMk cId="2788962062" sldId="2147483668"/>
          </pc:sldLayoutMkLst>
          <pc:spChg chg="mod">
            <ac:chgData name="Aaron Hsu" userId="0cffdb1c3a2f95f6" providerId="LiveId" clId="{C9CE37F8-8C08-45F6-B9F6-126F154C7DD5}" dt="2018-09-14T17:10:04.941" v="144"/>
            <ac:spMkLst>
              <pc:docMk/>
              <pc:sldMasterMk cId="2754829050" sldId="2147483660"/>
              <pc:sldLayoutMk cId="2788962062" sldId="2147483668"/>
              <ac:spMk id="2" creationId="{00000000-0000-0000-0000-000000000000}"/>
            </ac:spMkLst>
          </pc:spChg>
          <pc:spChg chg="mod">
            <ac:chgData name="Aaron Hsu" userId="0cffdb1c3a2f95f6" providerId="LiveId" clId="{C9CE37F8-8C08-45F6-B9F6-126F154C7DD5}" dt="2018-09-14T17:10:04.941" v="144"/>
            <ac:spMkLst>
              <pc:docMk/>
              <pc:sldMasterMk cId="2754829050" sldId="2147483660"/>
              <pc:sldLayoutMk cId="2788962062" sldId="2147483668"/>
              <ac:spMk id="3" creationId="{00000000-0000-0000-0000-000000000000}"/>
            </ac:spMkLst>
          </pc:spChg>
          <pc:spChg chg="mod">
            <ac:chgData name="Aaron Hsu" userId="0cffdb1c3a2f95f6" providerId="LiveId" clId="{C9CE37F8-8C08-45F6-B9F6-126F154C7DD5}" dt="2018-09-14T17:10:04.941" v="144"/>
            <ac:spMkLst>
              <pc:docMk/>
              <pc:sldMasterMk cId="2754829050" sldId="2147483660"/>
              <pc:sldLayoutMk cId="2788962062" sldId="2147483668"/>
              <ac:spMk id="4" creationId="{00000000-0000-0000-0000-000000000000}"/>
            </ac:spMkLst>
          </pc:spChg>
          <pc:spChg chg="mod">
            <ac:chgData name="Aaron Hsu" userId="0cffdb1c3a2f95f6" providerId="LiveId" clId="{C9CE37F8-8C08-45F6-B9F6-126F154C7DD5}" dt="2018-09-14T17:10:04.941" v="144"/>
            <ac:spMkLst>
              <pc:docMk/>
              <pc:sldMasterMk cId="2754829050" sldId="2147483660"/>
              <pc:sldLayoutMk cId="2788962062" sldId="2147483668"/>
              <ac:spMk id="5" creationId="{00000000-0000-0000-0000-000000000000}"/>
            </ac:spMkLst>
          </pc:spChg>
          <pc:spChg chg="mod">
            <ac:chgData name="Aaron Hsu" userId="0cffdb1c3a2f95f6" providerId="LiveId" clId="{C9CE37F8-8C08-45F6-B9F6-126F154C7DD5}" dt="2018-09-14T17:10:04.941" v="144"/>
            <ac:spMkLst>
              <pc:docMk/>
              <pc:sldMasterMk cId="2754829050" sldId="2147483660"/>
              <pc:sldLayoutMk cId="2788962062" sldId="2147483668"/>
              <ac:spMk id="6" creationId="{00000000-0000-0000-0000-000000000000}"/>
            </ac:spMkLst>
          </pc:spChg>
          <pc:spChg chg="mod">
            <ac:chgData name="Aaron Hsu" userId="0cffdb1c3a2f95f6" providerId="LiveId" clId="{C9CE37F8-8C08-45F6-B9F6-126F154C7DD5}" dt="2018-09-14T17:10:04.941" v="144"/>
            <ac:spMkLst>
              <pc:docMk/>
              <pc:sldMasterMk cId="2754829050" sldId="2147483660"/>
              <pc:sldLayoutMk cId="2788962062" sldId="2147483668"/>
              <ac:spMk id="7" creationId="{00000000-0000-0000-0000-000000000000}"/>
            </ac:spMkLst>
          </pc:spChg>
          <pc:spChg chg="mod">
            <ac:chgData name="Aaron Hsu" userId="0cffdb1c3a2f95f6" providerId="LiveId" clId="{C9CE37F8-8C08-45F6-B9F6-126F154C7DD5}" dt="2018-09-14T17:10:04.941" v="144"/>
            <ac:spMkLst>
              <pc:docMk/>
              <pc:sldMasterMk cId="2754829050" sldId="2147483660"/>
              <pc:sldLayoutMk cId="2788962062" sldId="2147483668"/>
              <ac:spMk id="8" creationId="{00000000-0000-0000-0000-000000000000}"/>
            </ac:spMkLst>
          </pc:spChg>
          <pc:spChg chg="mod">
            <ac:chgData name="Aaron Hsu" userId="0cffdb1c3a2f95f6" providerId="LiveId" clId="{C9CE37F8-8C08-45F6-B9F6-126F154C7DD5}" dt="2018-09-14T17:10:04.941" v="144"/>
            <ac:spMkLst>
              <pc:docMk/>
              <pc:sldMasterMk cId="2754829050" sldId="2147483660"/>
              <pc:sldLayoutMk cId="2788962062" sldId="2147483668"/>
              <ac:spMk id="9" creationId="{00000000-0000-0000-0000-000000000000}"/>
            </ac:spMkLst>
          </pc:spChg>
          <pc:spChg chg="mod">
            <ac:chgData name="Aaron Hsu" userId="0cffdb1c3a2f95f6" providerId="LiveId" clId="{C9CE37F8-8C08-45F6-B9F6-126F154C7DD5}" dt="2018-09-14T17:10:04.941" v="144"/>
            <ac:spMkLst>
              <pc:docMk/>
              <pc:sldMasterMk cId="2754829050" sldId="2147483660"/>
              <pc:sldLayoutMk cId="2788962062" sldId="2147483668"/>
              <ac:spMk id="11" creationId="{00000000-0000-0000-0000-000000000000}"/>
            </ac:spMkLst>
          </pc:spChg>
        </pc:sldLayoutChg>
        <pc:sldLayoutChg chg="modSp">
          <pc:chgData name="Aaron Hsu" userId="0cffdb1c3a2f95f6" providerId="LiveId" clId="{C9CE37F8-8C08-45F6-B9F6-126F154C7DD5}" dt="2018-09-14T17:10:04.941" v="144"/>
          <pc:sldLayoutMkLst>
            <pc:docMk/>
            <pc:sldMasterMk cId="2754829050" sldId="2147483660"/>
            <pc:sldLayoutMk cId="1312992530" sldId="2147483669"/>
          </pc:sldLayoutMkLst>
          <pc:spChg chg="mod">
            <ac:chgData name="Aaron Hsu" userId="0cffdb1c3a2f95f6" providerId="LiveId" clId="{C9CE37F8-8C08-45F6-B9F6-126F154C7DD5}" dt="2018-09-14T17:10:04.941" v="144"/>
            <ac:spMkLst>
              <pc:docMk/>
              <pc:sldMasterMk cId="2754829050" sldId="2147483660"/>
              <pc:sldLayoutMk cId="1312992530" sldId="2147483669"/>
              <ac:spMk id="2" creationId="{00000000-0000-0000-0000-000000000000}"/>
            </ac:spMkLst>
          </pc:spChg>
          <pc:spChg chg="mod">
            <ac:chgData name="Aaron Hsu" userId="0cffdb1c3a2f95f6" providerId="LiveId" clId="{C9CE37F8-8C08-45F6-B9F6-126F154C7DD5}" dt="2018-09-14T17:10:04.941" v="144"/>
            <ac:spMkLst>
              <pc:docMk/>
              <pc:sldMasterMk cId="2754829050" sldId="2147483660"/>
              <pc:sldLayoutMk cId="1312992530" sldId="2147483669"/>
              <ac:spMk id="3" creationId="{00000000-0000-0000-0000-000000000000}"/>
            </ac:spMkLst>
          </pc:spChg>
          <pc:spChg chg="mod">
            <ac:chgData name="Aaron Hsu" userId="0cffdb1c3a2f95f6" providerId="LiveId" clId="{C9CE37F8-8C08-45F6-B9F6-126F154C7DD5}" dt="2018-09-14T17:10:04.941" v="144"/>
            <ac:spMkLst>
              <pc:docMk/>
              <pc:sldMasterMk cId="2754829050" sldId="2147483660"/>
              <pc:sldLayoutMk cId="1312992530" sldId="2147483669"/>
              <ac:spMk id="4" creationId="{00000000-0000-0000-0000-000000000000}"/>
            </ac:spMkLst>
          </pc:spChg>
          <pc:spChg chg="mod">
            <ac:chgData name="Aaron Hsu" userId="0cffdb1c3a2f95f6" providerId="LiveId" clId="{C9CE37F8-8C08-45F6-B9F6-126F154C7DD5}" dt="2018-09-14T17:10:04.941" v="144"/>
            <ac:spMkLst>
              <pc:docMk/>
              <pc:sldMasterMk cId="2754829050" sldId="2147483660"/>
              <pc:sldLayoutMk cId="1312992530" sldId="2147483669"/>
              <ac:spMk id="5" creationId="{00000000-0000-0000-0000-000000000000}"/>
            </ac:spMkLst>
          </pc:spChg>
          <pc:spChg chg="mod">
            <ac:chgData name="Aaron Hsu" userId="0cffdb1c3a2f95f6" providerId="LiveId" clId="{C9CE37F8-8C08-45F6-B9F6-126F154C7DD5}" dt="2018-09-14T17:10:04.941" v="144"/>
            <ac:spMkLst>
              <pc:docMk/>
              <pc:sldMasterMk cId="2754829050" sldId="2147483660"/>
              <pc:sldLayoutMk cId="1312992530" sldId="2147483669"/>
              <ac:spMk id="6" creationId="{00000000-0000-0000-0000-000000000000}"/>
            </ac:spMkLst>
          </pc:spChg>
          <pc:spChg chg="mod">
            <ac:chgData name="Aaron Hsu" userId="0cffdb1c3a2f95f6" providerId="LiveId" clId="{C9CE37F8-8C08-45F6-B9F6-126F154C7DD5}" dt="2018-09-14T17:10:04.941" v="144"/>
            <ac:spMkLst>
              <pc:docMk/>
              <pc:sldMasterMk cId="2754829050" sldId="2147483660"/>
              <pc:sldLayoutMk cId="1312992530" sldId="2147483669"/>
              <ac:spMk id="7" creationId="{00000000-0000-0000-0000-000000000000}"/>
            </ac:spMkLst>
          </pc:spChg>
          <pc:spChg chg="mod">
            <ac:chgData name="Aaron Hsu" userId="0cffdb1c3a2f95f6" providerId="LiveId" clId="{C9CE37F8-8C08-45F6-B9F6-126F154C7DD5}" dt="2018-09-14T17:10:04.941" v="144"/>
            <ac:spMkLst>
              <pc:docMk/>
              <pc:sldMasterMk cId="2754829050" sldId="2147483660"/>
              <pc:sldLayoutMk cId="1312992530" sldId="2147483669"/>
              <ac:spMk id="8" creationId="{00000000-0000-0000-0000-000000000000}"/>
            </ac:spMkLst>
          </pc:spChg>
          <pc:spChg chg="mod">
            <ac:chgData name="Aaron Hsu" userId="0cffdb1c3a2f95f6" providerId="LiveId" clId="{C9CE37F8-8C08-45F6-B9F6-126F154C7DD5}" dt="2018-09-14T17:10:04.941" v="144"/>
            <ac:spMkLst>
              <pc:docMk/>
              <pc:sldMasterMk cId="2754829050" sldId="2147483660"/>
              <pc:sldLayoutMk cId="1312992530" sldId="2147483669"/>
              <ac:spMk id="9" creationId="{00000000-0000-0000-0000-000000000000}"/>
            </ac:spMkLst>
          </pc:spChg>
          <pc:spChg chg="mod">
            <ac:chgData name="Aaron Hsu" userId="0cffdb1c3a2f95f6" providerId="LiveId" clId="{C9CE37F8-8C08-45F6-B9F6-126F154C7DD5}" dt="2018-09-14T17:10:04.941" v="144"/>
            <ac:spMkLst>
              <pc:docMk/>
              <pc:sldMasterMk cId="2754829050" sldId="2147483660"/>
              <pc:sldLayoutMk cId="1312992530" sldId="2147483669"/>
              <ac:spMk id="11" creationId="{00000000-0000-0000-0000-000000000000}"/>
            </ac:spMkLst>
          </pc:spChg>
        </pc:sldLayoutChg>
        <pc:sldLayoutChg chg="modSp">
          <pc:chgData name="Aaron Hsu" userId="0cffdb1c3a2f95f6" providerId="LiveId" clId="{C9CE37F8-8C08-45F6-B9F6-126F154C7DD5}" dt="2018-09-14T17:10:04.941" v="144"/>
          <pc:sldLayoutMkLst>
            <pc:docMk/>
            <pc:sldMasterMk cId="2754829050" sldId="2147483660"/>
            <pc:sldLayoutMk cId="421748980" sldId="2147483670"/>
          </pc:sldLayoutMkLst>
          <pc:spChg chg="mod">
            <ac:chgData name="Aaron Hsu" userId="0cffdb1c3a2f95f6" providerId="LiveId" clId="{C9CE37F8-8C08-45F6-B9F6-126F154C7DD5}" dt="2018-09-14T17:10:04.941" v="144"/>
            <ac:spMkLst>
              <pc:docMk/>
              <pc:sldMasterMk cId="2754829050" sldId="2147483660"/>
              <pc:sldLayoutMk cId="421748980" sldId="2147483670"/>
              <ac:spMk id="3" creationId="{00000000-0000-0000-0000-000000000000}"/>
            </ac:spMkLst>
          </pc:spChg>
        </pc:sldLayoutChg>
        <pc:sldLayoutChg chg="modSp">
          <pc:chgData name="Aaron Hsu" userId="0cffdb1c3a2f95f6" providerId="LiveId" clId="{C9CE37F8-8C08-45F6-B9F6-126F154C7DD5}" dt="2018-09-14T17:10:04.941" v="144"/>
          <pc:sldLayoutMkLst>
            <pc:docMk/>
            <pc:sldMasterMk cId="2754829050" sldId="2147483660"/>
            <pc:sldLayoutMk cId="797706754" sldId="2147483671"/>
          </pc:sldLayoutMkLst>
          <pc:spChg chg="mod">
            <ac:chgData name="Aaron Hsu" userId="0cffdb1c3a2f95f6" providerId="LiveId" clId="{C9CE37F8-8C08-45F6-B9F6-126F154C7DD5}" dt="2018-09-14T17:10:04.941" v="144"/>
            <ac:spMkLst>
              <pc:docMk/>
              <pc:sldMasterMk cId="2754829050" sldId="2147483660"/>
              <pc:sldLayoutMk cId="797706754" sldId="2147483671"/>
              <ac:spMk id="2" creationId="{00000000-0000-0000-0000-000000000000}"/>
            </ac:spMkLst>
          </pc:spChg>
          <pc:spChg chg="mod">
            <ac:chgData name="Aaron Hsu" userId="0cffdb1c3a2f95f6" providerId="LiveId" clId="{C9CE37F8-8C08-45F6-B9F6-126F154C7DD5}" dt="2018-09-14T17:10:04.941" v="144"/>
            <ac:spMkLst>
              <pc:docMk/>
              <pc:sldMasterMk cId="2754829050" sldId="2147483660"/>
              <pc:sldLayoutMk cId="797706754" sldId="2147483671"/>
              <ac:spMk id="3"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9/14/2018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26175890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9/14/2018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141996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9/14/2018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54786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9/14/2018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453889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9/14/2018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07591656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9/14/2018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851008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9/14/2018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726246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9/14/2018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71352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9/14/2018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896915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9/14/2018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35255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9/14/2018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7347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9/14/2018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781483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2" pos="9216" userDrawn="1">
          <p15:clr>
            <a:srgbClr val="F26B43"/>
          </p15:clr>
        </p15:guide>
        <p15:guide id="13" pos="1248" userDrawn="1">
          <p15:clr>
            <a:srgbClr val="F26B43"/>
          </p15:clr>
        </p15:guide>
        <p15:guide id="14" pos="1152" userDrawn="1">
          <p15:clr>
            <a:srgbClr val="F26B43"/>
          </p15:clr>
        </p15:guide>
        <p15:guide id="15" orient="horz" pos="1368" userDrawn="1">
          <p15:clr>
            <a:srgbClr val="F26B43"/>
          </p15:clr>
        </p15:guide>
        <p15:guide id="16" orient="horz" pos="1440" userDrawn="1">
          <p15:clr>
            <a:srgbClr val="F26B43"/>
          </p15:clr>
        </p15:guide>
        <p15:guide id="17" orient="horz" pos="3696" userDrawn="1">
          <p15:clr>
            <a:srgbClr val="F26B43"/>
          </p15:clr>
        </p15:guide>
        <p15:guide id="18" orient="horz" pos="432" userDrawn="1">
          <p15:clr>
            <a:srgbClr val="F26B43"/>
          </p15:clr>
        </p15:guide>
        <p15:guide id="19" orient="horz" pos="1512" userDrawn="1">
          <p15:clr>
            <a:srgbClr val="F26B43"/>
          </p15:clr>
        </p15:guide>
        <p15:guide id="20" pos="6912" userDrawn="1">
          <p15:clr>
            <a:srgbClr val="F26B43"/>
          </p15:clr>
        </p15:guide>
        <p15:guide id="21" pos="936" userDrawn="1">
          <p15:clr>
            <a:srgbClr val="F26B43"/>
          </p15:clr>
        </p15:guide>
        <p15:guide id="22" pos="86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awhsu@Indiana.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patreon.com/arcfide" TargetMode="External"/><Relationship Id="rId2" Type="http://schemas.openxmlformats.org/officeDocument/2006/relationships/hyperlink" Target="http://www.sacrideo.us/" TargetMode="External"/><Relationship Id="rId1" Type="http://schemas.openxmlformats.org/officeDocument/2006/relationships/slideLayout" Target="../slideLayouts/slideLayout6.xml"/><Relationship Id="rId4" Type="http://schemas.openxmlformats.org/officeDocument/2006/relationships/hyperlink" Target="https://github.com/Co-dfn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3FCC6-D833-436D-B6D4-D344779249EB}"/>
              </a:ext>
            </a:extLst>
          </p:cNvPr>
          <p:cNvSpPr>
            <a:spLocks noGrp="1"/>
          </p:cNvSpPr>
          <p:nvPr>
            <p:ph type="ctrTitle"/>
          </p:nvPr>
        </p:nvSpPr>
        <p:spPr/>
        <p:txBody>
          <a:bodyPr/>
          <a:lstStyle/>
          <a:p>
            <a:r>
              <a:rPr lang="en-US" dirty="0"/>
              <a:t>Trees: </a:t>
            </a:r>
            <a:br>
              <a:rPr lang="en-US" dirty="0"/>
            </a:br>
            <a:r>
              <a:rPr lang="en-US" dirty="0"/>
              <a:t>The APL Way</a:t>
            </a:r>
          </a:p>
        </p:txBody>
      </p:sp>
      <p:sp>
        <p:nvSpPr>
          <p:cNvPr id="3" name="Subtitle 2">
            <a:extLst>
              <a:ext uri="{FF2B5EF4-FFF2-40B4-BE49-F238E27FC236}">
                <a16:creationId xmlns:a16="http://schemas.microsoft.com/office/drawing/2014/main" id="{E9EA3CDB-AA79-4CBB-8801-555E29CAA80F}"/>
              </a:ext>
            </a:extLst>
          </p:cNvPr>
          <p:cNvSpPr>
            <a:spLocks noGrp="1"/>
          </p:cNvSpPr>
          <p:nvPr>
            <p:ph type="subTitle" idx="1"/>
          </p:nvPr>
        </p:nvSpPr>
        <p:spPr/>
        <p:txBody>
          <a:bodyPr/>
          <a:lstStyle/>
          <a:p>
            <a:r>
              <a:rPr lang="en-US" dirty="0"/>
              <a:t>Aaron W. Hsu </a:t>
            </a:r>
            <a:r>
              <a:rPr lang="en-US" dirty="0">
                <a:hlinkClick r:id="rId2"/>
              </a:rPr>
              <a:t>awhsu@Indiana.edu</a:t>
            </a:r>
            <a:endParaRPr lang="en-US" dirty="0"/>
          </a:p>
          <a:p>
            <a:r>
              <a:rPr lang="en-US" dirty="0"/>
              <a:t>PL Wonks Fall 2018, Indiana University</a:t>
            </a:r>
          </a:p>
        </p:txBody>
      </p:sp>
    </p:spTree>
    <p:extLst>
      <p:ext uri="{BB962C8B-B14F-4D97-AF65-F5344CB8AC3E}">
        <p14:creationId xmlns:p14="http://schemas.microsoft.com/office/powerpoint/2010/main" val="678347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7710D9-7827-499E-B3B6-81C59F8C7349}"/>
              </a:ext>
            </a:extLst>
          </p:cNvPr>
          <p:cNvSpPr>
            <a:spLocks noChangeArrowheads="1"/>
          </p:cNvSpPr>
          <p:nvPr/>
        </p:nvSpPr>
        <p:spPr bwMode="auto">
          <a:xfrm>
            <a:off x="777412" y="909937"/>
            <a:ext cx="11198831"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1600" dirty="0">
                <a:latin typeface="APL385 Unicode" panose="020B0709000202000203" pitchFamily="49" charset="0"/>
              </a:rPr>
              <a:t>  Z  </a:t>
            </a:r>
            <a:r>
              <a:rPr lang="en-US" altLang="en-US" sz="1600" dirty="0" err="1">
                <a:latin typeface="APL385 Unicode" panose="020B0709000202000203" pitchFamily="49" charset="0"/>
              </a:rPr>
              <a:t>Z</a:t>
            </a:r>
            <a:r>
              <a:rPr lang="en-US" altLang="en-US" sz="1600" dirty="0">
                <a:latin typeface="APL385 Unicode" panose="020B0709000202000203" pitchFamily="49" charset="0"/>
              </a:rPr>
              <a:t>    F                                                                                                                             </a:t>
            </a:r>
          </a:p>
          <a:p>
            <a:pPr lvl="0" defTabSz="914400" eaLnBrk="0" fontAlgn="base" hangingPunct="0">
              <a:spcBef>
                <a:spcPct val="0"/>
              </a:spcBef>
              <a:spcAft>
                <a:spcPct val="0"/>
              </a:spcAft>
            </a:pPr>
            <a:r>
              <a:rPr lang="en-US" altLang="en-US" sz="1600" dirty="0">
                <a:latin typeface="APL385 Unicode" panose="020B0709000202000203" pitchFamily="49" charset="0"/>
              </a:rPr>
              <a:t>     ├─┐  │                                                                                                                             </a:t>
            </a:r>
          </a:p>
          <a:p>
            <a:pPr lvl="0" defTabSz="914400" eaLnBrk="0" fontAlgn="base" hangingPunct="0">
              <a:spcBef>
                <a:spcPct val="0"/>
              </a:spcBef>
              <a:spcAft>
                <a:spcPct val="0"/>
              </a:spcAft>
            </a:pPr>
            <a:r>
              <a:rPr lang="en-US" altLang="en-US" sz="1600" dirty="0">
                <a:latin typeface="APL385 Unicode" panose="020B0709000202000203" pitchFamily="49" charset="0"/>
              </a:rPr>
              <a:t>     V </a:t>
            </a:r>
            <a:r>
              <a:rPr lang="en-US" altLang="en-US" sz="1600" dirty="0" err="1">
                <a:latin typeface="APL385 Unicode" panose="020B0709000202000203" pitchFamily="49" charset="0"/>
              </a:rPr>
              <a:t>V</a:t>
            </a:r>
            <a:r>
              <a:rPr lang="en-US" altLang="en-US" sz="1600" dirty="0">
                <a:latin typeface="APL385 Unicode" panose="020B0709000202000203" pitchFamily="49" charset="0"/>
              </a:rPr>
              <a:t>  B                                                                                                                             </a:t>
            </a:r>
          </a:p>
          <a:p>
            <a:pPr lvl="0" defTabSz="914400" eaLnBrk="0" fontAlgn="base" hangingPunct="0">
              <a:spcBef>
                <a:spcPct val="0"/>
              </a:spcBef>
              <a:spcAft>
                <a:spcPct val="0"/>
              </a:spcAft>
            </a:pPr>
            <a:r>
              <a:rPr lang="en-US" altLang="en-US" sz="1600" dirty="0">
                <a:latin typeface="APL385 Unicode" panose="020B0709000202000203" pitchFamily="49" charset="0"/>
              </a:rPr>
              <a:t>          │                                                                                                                             </a:t>
            </a:r>
          </a:p>
          <a:p>
            <a:pPr lvl="0" defTabSz="914400" eaLnBrk="0" fontAlgn="base" hangingPunct="0">
              <a:spcBef>
                <a:spcPct val="0"/>
              </a:spcBef>
              <a:spcAft>
                <a:spcPct val="0"/>
              </a:spcAft>
            </a:pPr>
            <a:r>
              <a:rPr lang="en-US" altLang="en-US" sz="1600" dirty="0">
                <a:latin typeface="APL385 Unicode" panose="020B0709000202000203" pitchFamily="49" charset="0"/>
              </a:rPr>
              <a:t>          F                                                                                                                             </a:t>
            </a:r>
          </a:p>
          <a:p>
            <a:pPr lvl="0" defTabSz="914400" eaLnBrk="0" fontAlgn="base" hangingPunct="0">
              <a:spcBef>
                <a:spcPct val="0"/>
              </a:spcBef>
              <a:spcAft>
                <a:spcPct val="0"/>
              </a:spcAft>
            </a:pPr>
            <a:r>
              <a:rPr lang="en-US" altLang="en-US" sz="1600" dirty="0">
                <a:latin typeface="APL385 Unicode" panose="020B0709000202000203" pitchFamily="49" charset="0"/>
              </a:rPr>
              <a:t>          ├─────┬─────┬─────┐                                                                                                           </a:t>
            </a:r>
          </a:p>
          <a:p>
            <a:pPr lvl="0" defTabSz="914400" eaLnBrk="0" fontAlgn="base" hangingPunct="0">
              <a:spcBef>
                <a:spcPct val="0"/>
              </a:spcBef>
              <a:spcAft>
                <a:spcPct val="0"/>
              </a:spcAft>
            </a:pPr>
            <a:r>
              <a:rPr lang="en-US" altLang="en-US" sz="1600" dirty="0">
                <a:latin typeface="APL385 Unicode" panose="020B0709000202000203" pitchFamily="49" charset="0"/>
              </a:rPr>
              <a:t>          B     </a:t>
            </a:r>
            <a:r>
              <a:rPr lang="en-US" altLang="en-US" sz="1600" dirty="0" err="1">
                <a:latin typeface="APL385 Unicode" panose="020B0709000202000203" pitchFamily="49" charset="0"/>
              </a:rPr>
              <a:t>B</a:t>
            </a:r>
            <a:r>
              <a:rPr lang="en-US" altLang="en-US" sz="1600" dirty="0">
                <a:latin typeface="APL385 Unicode" panose="020B0709000202000203" pitchFamily="49" charset="0"/>
              </a:rPr>
              <a:t>     </a:t>
            </a:r>
            <a:r>
              <a:rPr lang="en-US" altLang="en-US" sz="1600" dirty="0" err="1">
                <a:latin typeface="APL385 Unicode" panose="020B0709000202000203" pitchFamily="49" charset="0"/>
              </a:rPr>
              <a:t>B</a:t>
            </a:r>
            <a:r>
              <a:rPr lang="en-US" altLang="en-US" sz="1600" dirty="0">
                <a:latin typeface="APL385 Unicode" panose="020B0709000202000203" pitchFamily="49" charset="0"/>
              </a:rPr>
              <a:t>     E                                                                                                           </a:t>
            </a:r>
          </a:p>
          <a:p>
            <a:pPr lvl="0" defTabSz="914400" eaLnBrk="0" fontAlgn="base" hangingPunct="0">
              <a:spcBef>
                <a:spcPct val="0"/>
              </a:spcBef>
              <a:spcAft>
                <a:spcPct val="0"/>
              </a:spcAft>
            </a:pPr>
            <a:r>
              <a:rPr lang="en-US" altLang="en-US" sz="1600" dirty="0">
                <a:latin typeface="APL385 Unicode" panose="020B0709000202000203" pitchFamily="49" charset="0"/>
              </a:rPr>
              <a:t>          │     │     │     ├───────────────────────────────────┬─┐                                                                     </a:t>
            </a:r>
          </a:p>
          <a:p>
            <a:pPr lvl="0" defTabSz="914400" eaLnBrk="0" fontAlgn="base" hangingPunct="0">
              <a:spcBef>
                <a:spcPct val="0"/>
              </a:spcBef>
              <a:spcAft>
                <a:spcPct val="0"/>
              </a:spcAft>
            </a:pPr>
            <a:r>
              <a:rPr lang="en-US" altLang="en-US" sz="1600" dirty="0">
                <a:latin typeface="APL385 Unicode" panose="020B0709000202000203" pitchFamily="49" charset="0"/>
              </a:rPr>
              <a:t>          E     </a:t>
            </a:r>
            <a:r>
              <a:rPr lang="en-US" altLang="en-US" sz="1600" dirty="0" err="1">
                <a:latin typeface="APL385 Unicode" panose="020B0709000202000203" pitchFamily="49" charset="0"/>
              </a:rPr>
              <a:t>E</a:t>
            </a:r>
            <a:r>
              <a:rPr lang="en-US" altLang="en-US" sz="1600" dirty="0">
                <a:latin typeface="APL385 Unicode" panose="020B0709000202000203" pitchFamily="49" charset="0"/>
              </a:rPr>
              <a:t>     </a:t>
            </a:r>
            <a:r>
              <a:rPr lang="en-US" altLang="en-US" sz="1600" dirty="0" err="1">
                <a:latin typeface="APL385 Unicode" panose="020B0709000202000203" pitchFamily="49" charset="0"/>
              </a:rPr>
              <a:t>E</a:t>
            </a:r>
            <a:r>
              <a:rPr lang="en-US" altLang="en-US" sz="1600" dirty="0">
                <a:latin typeface="APL385 Unicode" panose="020B0709000202000203" pitchFamily="49" charset="0"/>
              </a:rPr>
              <a:t>     </a:t>
            </a:r>
            <a:r>
              <a:rPr lang="en-US" altLang="en-US" sz="1600" dirty="0" err="1">
                <a:latin typeface="APL385 Unicode" panose="020B0709000202000203" pitchFamily="49" charset="0"/>
              </a:rPr>
              <a:t>E</a:t>
            </a:r>
            <a:r>
              <a:rPr lang="en-US" altLang="en-US" sz="1600" dirty="0">
                <a:latin typeface="APL385 Unicode" panose="020B0709000202000203" pitchFamily="49" charset="0"/>
              </a:rPr>
              <a:t>                                   P E                                                                     </a:t>
            </a:r>
          </a:p>
          <a:p>
            <a:pPr lvl="0" defTabSz="914400" eaLnBrk="0" fontAlgn="base" hangingPunct="0">
              <a:spcBef>
                <a:spcPct val="0"/>
              </a:spcBef>
              <a:spcAft>
                <a:spcPct val="0"/>
              </a:spcAft>
            </a:pPr>
            <a:r>
              <a:rPr lang="en-US" altLang="en-US" sz="1600" dirty="0">
                <a:latin typeface="APL385 Unicode" panose="020B0709000202000203" pitchFamily="49" charset="0"/>
              </a:rPr>
              <a:t>          ├─┬─┐ ├─┬─┐ ├─┬─┐ ├───┬─┐                               ├─┬─┐                                                                 </a:t>
            </a:r>
          </a:p>
          <a:p>
            <a:pPr lvl="0" defTabSz="914400" eaLnBrk="0" fontAlgn="base" hangingPunct="0">
              <a:spcBef>
                <a:spcPct val="0"/>
              </a:spcBef>
              <a:spcAft>
                <a:spcPct val="0"/>
              </a:spcAft>
            </a:pPr>
            <a:r>
              <a:rPr lang="en-US" altLang="en-US" sz="1600" dirty="0">
                <a:latin typeface="APL385 Unicode" panose="020B0709000202000203" pitchFamily="49" charset="0"/>
              </a:rPr>
              <a:t>          A P A </a:t>
            </a:r>
            <a:r>
              <a:rPr lang="en-US" altLang="en-US" sz="1600" dirty="0" err="1">
                <a:latin typeface="APL385 Unicode" panose="020B0709000202000203" pitchFamily="49" charset="0"/>
              </a:rPr>
              <a:t>A</a:t>
            </a:r>
            <a:r>
              <a:rPr lang="en-US" altLang="en-US" sz="1600" dirty="0">
                <a:latin typeface="APL385 Unicode" panose="020B0709000202000203" pitchFamily="49" charset="0"/>
              </a:rPr>
              <a:t> P A </a:t>
            </a:r>
            <a:r>
              <a:rPr lang="en-US" altLang="en-US" sz="1600" dirty="0" err="1">
                <a:latin typeface="APL385 Unicode" panose="020B0709000202000203" pitchFamily="49" charset="0"/>
              </a:rPr>
              <a:t>A</a:t>
            </a:r>
            <a:r>
              <a:rPr lang="en-US" altLang="en-US" sz="1600" dirty="0">
                <a:latin typeface="APL385 Unicode" panose="020B0709000202000203" pitchFamily="49" charset="0"/>
              </a:rPr>
              <a:t> P A E   P E                               A P A                                                                 </a:t>
            </a:r>
          </a:p>
          <a:p>
            <a:pPr lvl="0" defTabSz="914400" eaLnBrk="0" fontAlgn="base" hangingPunct="0">
              <a:spcBef>
                <a:spcPct val="0"/>
              </a:spcBef>
              <a:spcAft>
                <a:spcPct val="0"/>
              </a:spcAft>
            </a:pPr>
            <a:r>
              <a:rPr lang="en-US" altLang="en-US" sz="1600" dirty="0">
                <a:latin typeface="APL385 Unicode" panose="020B0709000202000203" pitchFamily="49" charset="0"/>
              </a:rPr>
              <a:t>          │   │ │   │ │   │ ├─┐   ├───┬─┐                         │   │                                                                 </a:t>
            </a:r>
          </a:p>
          <a:p>
            <a:pPr lvl="0" defTabSz="914400" eaLnBrk="0" fontAlgn="base" hangingPunct="0">
              <a:spcBef>
                <a:spcPct val="0"/>
              </a:spcBef>
              <a:spcAft>
                <a:spcPct val="0"/>
              </a:spcAft>
            </a:pPr>
            <a:r>
              <a:rPr lang="en-US" altLang="en-US" sz="1600" dirty="0">
                <a:latin typeface="APL385 Unicode" panose="020B0709000202000203" pitchFamily="49" charset="0"/>
              </a:rPr>
              <a:t>          N   V N   V N   V P A   </a:t>
            </a:r>
            <a:r>
              <a:rPr lang="en-US" altLang="en-US" sz="1600" dirty="0" err="1">
                <a:latin typeface="APL385 Unicode" panose="020B0709000202000203" pitchFamily="49" charset="0"/>
              </a:rPr>
              <a:t>A</a:t>
            </a:r>
            <a:r>
              <a:rPr lang="en-US" altLang="en-US" sz="1600" dirty="0">
                <a:latin typeface="APL385 Unicode" panose="020B0709000202000203" pitchFamily="49" charset="0"/>
              </a:rPr>
              <a:t>   P E                         N   V                                                                 </a:t>
            </a:r>
          </a:p>
          <a:p>
            <a:pPr lvl="0" defTabSz="914400" eaLnBrk="0" fontAlgn="base" hangingPunct="0">
              <a:spcBef>
                <a:spcPct val="0"/>
              </a:spcBef>
              <a:spcAft>
                <a:spcPct val="0"/>
              </a:spcAft>
            </a:pPr>
            <a:r>
              <a:rPr lang="en-US" altLang="en-US" sz="1600" dirty="0">
                <a:latin typeface="APL385 Unicode" panose="020B0709000202000203" pitchFamily="49" charset="0"/>
              </a:rPr>
              <a:t>                              │   ├─┐   ├─────────────────┬─┐                                                                           </a:t>
            </a:r>
          </a:p>
          <a:p>
            <a:pPr lvl="0" defTabSz="914400" eaLnBrk="0" fontAlgn="base" hangingPunct="0">
              <a:spcBef>
                <a:spcPct val="0"/>
              </a:spcBef>
              <a:spcAft>
                <a:spcPct val="0"/>
              </a:spcAft>
            </a:pPr>
            <a:r>
              <a:rPr lang="en-US" altLang="en-US" sz="1600" dirty="0">
                <a:latin typeface="APL385 Unicode" panose="020B0709000202000203" pitchFamily="49" charset="0"/>
              </a:rPr>
              <a:t>                              V   N </a:t>
            </a:r>
            <a:r>
              <a:rPr lang="en-US" altLang="en-US" sz="1600" dirty="0" err="1">
                <a:latin typeface="APL385 Unicode" panose="020B0709000202000203" pitchFamily="49" charset="0"/>
              </a:rPr>
              <a:t>N</a:t>
            </a:r>
            <a:r>
              <a:rPr lang="en-US" altLang="en-US" sz="1600" dirty="0">
                <a:latin typeface="APL385 Unicode" panose="020B0709000202000203" pitchFamily="49" charset="0"/>
              </a:rPr>
              <a:t>   E                 P E                                                                           </a:t>
            </a:r>
          </a:p>
          <a:p>
            <a:pPr lvl="0" defTabSz="914400" eaLnBrk="0" fontAlgn="base" hangingPunct="0">
              <a:spcBef>
                <a:spcPct val="0"/>
              </a:spcBef>
              <a:spcAft>
                <a:spcPct val="0"/>
              </a:spcAft>
            </a:pPr>
            <a:r>
              <a:rPr lang="en-US" altLang="en-US" sz="1600" dirty="0">
                <a:latin typeface="APL385 Unicode" panose="020B0709000202000203" pitchFamily="49" charset="0"/>
              </a:rPr>
              <a:t>                                        ├─────┬─┐           ├─┐                                                                         </a:t>
            </a:r>
          </a:p>
          <a:p>
            <a:pPr lvl="0" defTabSz="914400" eaLnBrk="0" fontAlgn="base" hangingPunct="0">
              <a:spcBef>
                <a:spcPct val="0"/>
              </a:spcBef>
              <a:spcAft>
                <a:spcPct val="0"/>
              </a:spcAft>
            </a:pPr>
            <a:r>
              <a:rPr lang="en-US" altLang="en-US" sz="1600" dirty="0">
                <a:latin typeface="APL385 Unicode" panose="020B0709000202000203" pitchFamily="49" charset="0"/>
              </a:rPr>
              <a:t>                                        E     P E           P A                                                                         </a:t>
            </a:r>
          </a:p>
          <a:p>
            <a:pPr lvl="0" defTabSz="914400" eaLnBrk="0" fontAlgn="base" hangingPunct="0">
              <a:spcBef>
                <a:spcPct val="0"/>
              </a:spcBef>
              <a:spcAft>
                <a:spcPct val="0"/>
              </a:spcAft>
            </a:pPr>
            <a:r>
              <a:rPr lang="en-US" altLang="en-US" sz="1600" dirty="0">
                <a:latin typeface="APL385 Unicode" panose="020B0709000202000203" pitchFamily="49" charset="0"/>
              </a:rPr>
              <a:t>                                        ├─┬─┐   ├─┬─┐         │                                                                         </a:t>
            </a:r>
          </a:p>
          <a:p>
            <a:pPr lvl="0" defTabSz="914400" eaLnBrk="0" fontAlgn="base" hangingPunct="0">
              <a:spcBef>
                <a:spcPct val="0"/>
              </a:spcBef>
              <a:spcAft>
                <a:spcPct val="0"/>
              </a:spcAft>
            </a:pPr>
            <a:r>
              <a:rPr lang="en-US" altLang="en-US" sz="1600" dirty="0">
                <a:latin typeface="APL385 Unicode" panose="020B0709000202000203" pitchFamily="49" charset="0"/>
              </a:rPr>
              <a:t>                                        A P A   </a:t>
            </a:r>
            <a:r>
              <a:rPr lang="en-US" altLang="en-US" sz="1600" dirty="0" err="1">
                <a:latin typeface="APL385 Unicode" panose="020B0709000202000203" pitchFamily="49" charset="0"/>
              </a:rPr>
              <a:t>A</a:t>
            </a:r>
            <a:r>
              <a:rPr lang="en-US" altLang="en-US" sz="1600" dirty="0">
                <a:latin typeface="APL385 Unicode" panose="020B0709000202000203" pitchFamily="49" charset="0"/>
              </a:rPr>
              <a:t> P E         N                                                                         </a:t>
            </a:r>
          </a:p>
          <a:p>
            <a:pPr lvl="0" defTabSz="914400" eaLnBrk="0" fontAlgn="base" hangingPunct="0">
              <a:spcBef>
                <a:spcPct val="0"/>
              </a:spcBef>
              <a:spcAft>
                <a:spcPct val="0"/>
              </a:spcAft>
            </a:pPr>
            <a:r>
              <a:rPr lang="en-US" altLang="en-US" sz="1600" dirty="0">
                <a:latin typeface="APL385 Unicode" panose="020B0709000202000203" pitchFamily="49" charset="0"/>
              </a:rPr>
              <a:t>                                        │   │   │   ├─┬─┐                                                                               </a:t>
            </a:r>
          </a:p>
          <a:p>
            <a:pPr lvl="0" defTabSz="914400" eaLnBrk="0" fontAlgn="base" hangingPunct="0">
              <a:spcBef>
                <a:spcPct val="0"/>
              </a:spcBef>
              <a:spcAft>
                <a:spcPct val="0"/>
              </a:spcAft>
            </a:pPr>
            <a:r>
              <a:rPr lang="en-US" altLang="en-US" sz="1600" dirty="0">
                <a:latin typeface="APL385 Unicode" panose="020B0709000202000203" pitchFamily="49" charset="0"/>
              </a:rPr>
              <a:t>                                        V   N   </a:t>
            </a:r>
            <a:r>
              <a:rPr lang="en-US" altLang="en-US" sz="1600" dirty="0" err="1">
                <a:latin typeface="APL385 Unicode" panose="020B0709000202000203" pitchFamily="49" charset="0"/>
              </a:rPr>
              <a:t>N</a:t>
            </a:r>
            <a:r>
              <a:rPr lang="en-US" altLang="en-US" sz="1600" dirty="0">
                <a:latin typeface="APL385 Unicode" panose="020B0709000202000203" pitchFamily="49" charset="0"/>
              </a:rPr>
              <a:t>   A P A                                                                               </a:t>
            </a:r>
          </a:p>
          <a:p>
            <a:pPr lvl="0" defTabSz="914400" eaLnBrk="0" fontAlgn="base" hangingPunct="0">
              <a:spcBef>
                <a:spcPct val="0"/>
              </a:spcBef>
              <a:spcAft>
                <a:spcPct val="0"/>
              </a:spcAft>
            </a:pPr>
            <a:r>
              <a:rPr lang="en-US" altLang="en-US" sz="1600" dirty="0">
                <a:latin typeface="APL385 Unicode" panose="020B0709000202000203" pitchFamily="49" charset="0"/>
              </a:rPr>
              <a:t>                                                    │   │                                                                               </a:t>
            </a:r>
          </a:p>
          <a:p>
            <a:pPr lvl="0" defTabSz="914400" eaLnBrk="0" fontAlgn="base" hangingPunct="0">
              <a:spcBef>
                <a:spcPct val="0"/>
              </a:spcBef>
              <a:spcAft>
                <a:spcPct val="0"/>
              </a:spcAft>
            </a:pPr>
            <a:r>
              <a:rPr lang="en-US" altLang="en-US" sz="1600" dirty="0">
                <a:latin typeface="APL385 Unicode" panose="020B0709000202000203" pitchFamily="49" charset="0"/>
              </a:rPr>
              <a:t>                                                    V   </a:t>
            </a:r>
            <a:r>
              <a:rPr lang="en-US" altLang="en-US" sz="1600" dirty="0" err="1">
                <a:latin typeface="APL385 Unicode" panose="020B0709000202000203" pitchFamily="49" charset="0"/>
              </a:rPr>
              <a:t>V</a:t>
            </a:r>
            <a:r>
              <a:rPr lang="en-US" altLang="en-US" sz="1600" dirty="0">
                <a:latin typeface="APL385 Unicode" panose="020B0709000202000203" pitchFamily="49" charset="0"/>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3" name="Title 2">
            <a:extLst>
              <a:ext uri="{FF2B5EF4-FFF2-40B4-BE49-F238E27FC236}">
                <a16:creationId xmlns:a16="http://schemas.microsoft.com/office/drawing/2014/main" id="{7B98DABA-D29C-4D4C-A67E-2EF6089B8374}"/>
              </a:ext>
            </a:extLst>
          </p:cNvPr>
          <p:cNvSpPr>
            <a:spLocks noGrp="1"/>
          </p:cNvSpPr>
          <p:nvPr>
            <p:ph type="title"/>
          </p:nvPr>
        </p:nvSpPr>
        <p:spPr>
          <a:xfrm>
            <a:off x="2122470" y="192641"/>
            <a:ext cx="9601200" cy="911831"/>
          </a:xfrm>
        </p:spPr>
        <p:txBody>
          <a:bodyPr/>
          <a:lstStyle/>
          <a:p>
            <a:pPr algn="r"/>
            <a:r>
              <a:rPr lang="en-US" dirty="0"/>
              <a:t>Init Functions</a:t>
            </a:r>
          </a:p>
        </p:txBody>
      </p:sp>
    </p:spTree>
    <p:extLst>
      <p:ext uri="{BB962C8B-B14F-4D97-AF65-F5344CB8AC3E}">
        <p14:creationId xmlns:p14="http://schemas.microsoft.com/office/powerpoint/2010/main" val="3389405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7710D9-7827-499E-B3B6-81C59F8C7349}"/>
              </a:ext>
            </a:extLst>
          </p:cNvPr>
          <p:cNvSpPr>
            <a:spLocks noChangeArrowheads="1"/>
          </p:cNvSpPr>
          <p:nvPr/>
        </p:nvSpPr>
        <p:spPr bwMode="auto">
          <a:xfrm>
            <a:off x="803097" y="1131084"/>
            <a:ext cx="11311847" cy="2569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2300" dirty="0">
                <a:latin typeface="APL385 Unicode" panose="020B0709000202000203" pitchFamily="49" charset="0"/>
              </a:rPr>
              <a:t>                           ⍝ Init Flags [</a:t>
            </a:r>
            <a:r>
              <a:rPr lang="en-US" altLang="en-US" sz="2300" b="1" u="sng" dirty="0">
                <a:latin typeface="APL385 Unicode" panose="020B0709000202000203" pitchFamily="49" charset="0"/>
              </a:rPr>
              <a:t>ADD</a:t>
            </a:r>
            <a:r>
              <a:rPr lang="en-US" altLang="en-US" sz="2300" dirty="0">
                <a:latin typeface="APL385 Unicode" panose="020B0709000202000203" pitchFamily="49" charset="0"/>
              </a:rPr>
              <a:t>]</a:t>
            </a:r>
          </a:p>
          <a:p>
            <a:pPr lvl="0" defTabSz="914400" eaLnBrk="0" fontAlgn="base" hangingPunct="0">
              <a:spcBef>
                <a:spcPct val="0"/>
              </a:spcBef>
              <a:spcAft>
                <a:spcPct val="0"/>
              </a:spcAft>
            </a:pPr>
            <a:r>
              <a:rPr lang="en-US" altLang="en-US" sz="2300" dirty="0" err="1">
                <a:latin typeface="APL385 Unicode" panose="020B0709000202000203" pitchFamily="49" charset="0"/>
              </a:rPr>
              <a:t>i</a:t>
            </a:r>
            <a:r>
              <a:rPr lang="en-US" altLang="en-US" sz="2300" dirty="0">
                <a:latin typeface="APL385 Unicode" panose="020B0709000202000203" pitchFamily="49" charset="0"/>
              </a:rPr>
              <a:t>←⍸(t=3)∧p=⍳s←≢p           ⍝ IDs of top-level functions</a:t>
            </a:r>
          </a:p>
          <a:p>
            <a:pPr lvl="0" defTabSz="914400" eaLnBrk="0" fontAlgn="base" hangingPunct="0">
              <a:spcBef>
                <a:spcPct val="0"/>
              </a:spcBef>
              <a:spcAft>
                <a:spcPct val="0"/>
              </a:spcAft>
            </a:pPr>
            <a:r>
              <a:rPr lang="en-US" altLang="en-US" sz="2300" dirty="0">
                <a:latin typeface="APL385 Unicode" panose="020B0709000202000203" pitchFamily="49" charset="0"/>
              </a:rPr>
              <a:t>p,←∆←s+⍳≢</a:t>
            </a:r>
            <a:r>
              <a:rPr lang="en-US" altLang="en-US" sz="2300" dirty="0" err="1">
                <a:latin typeface="APL385 Unicode" panose="020B0709000202000203" pitchFamily="49" charset="0"/>
              </a:rPr>
              <a:t>i</a:t>
            </a:r>
            <a:r>
              <a:rPr lang="en-US" altLang="en-US" sz="2300" dirty="0">
                <a:latin typeface="APL385 Unicode" panose="020B0709000202000203" pitchFamily="49" charset="0"/>
              </a:rPr>
              <a:t>                 ⍝ New nodes are root nodes</a:t>
            </a:r>
          </a:p>
          <a:p>
            <a:pPr lvl="0" defTabSz="914400" eaLnBrk="0" fontAlgn="base" hangingPunct="0">
              <a:spcBef>
                <a:spcPct val="0"/>
              </a:spcBef>
              <a:spcAft>
                <a:spcPct val="0"/>
              </a:spcAft>
            </a:pPr>
            <a:r>
              <a:rPr lang="en-US" altLang="en-US" sz="2300" dirty="0">
                <a:latin typeface="APL385 Unicode" panose="020B0709000202000203" pitchFamily="49" charset="0"/>
              </a:rPr>
              <a:t>l,←¯1⍴⍨≢</a:t>
            </a:r>
            <a:r>
              <a:rPr lang="en-US" altLang="en-US" sz="2300" dirty="0" err="1">
                <a:latin typeface="APL385 Unicode" panose="020B0709000202000203" pitchFamily="49" charset="0"/>
              </a:rPr>
              <a:t>i</a:t>
            </a:r>
            <a:r>
              <a:rPr lang="en-US" altLang="en-US" sz="2300" dirty="0">
                <a:latin typeface="APL385 Unicode" panose="020B0709000202000203" pitchFamily="49" charset="0"/>
              </a:rPr>
              <a:t>                  ⍝ Prep siblings with empty value</a:t>
            </a:r>
          </a:p>
          <a:p>
            <a:pPr lvl="0" defTabSz="914400" eaLnBrk="0" fontAlgn="base" hangingPunct="0">
              <a:spcBef>
                <a:spcPct val="0"/>
              </a:spcBef>
              <a:spcAft>
                <a:spcPct val="0"/>
              </a:spcAft>
            </a:pPr>
            <a:r>
              <a:rPr lang="en-US" altLang="en-US" sz="2300" dirty="0">
                <a:latin typeface="APL385 Unicode" panose="020B0709000202000203" pitchFamily="49" charset="0"/>
              </a:rPr>
              <a:t>t k,←11 2⍴⍨¨≢</a:t>
            </a:r>
            <a:r>
              <a:rPr lang="en-US" altLang="en-US" sz="2300" dirty="0" err="1">
                <a:latin typeface="APL385 Unicode" panose="020B0709000202000203" pitchFamily="49" charset="0"/>
              </a:rPr>
              <a:t>i</a:t>
            </a:r>
            <a:r>
              <a:rPr lang="en-US" altLang="en-US" sz="2300" dirty="0">
                <a:latin typeface="APL385 Unicode" panose="020B0709000202000203" pitchFamily="49" charset="0"/>
              </a:rPr>
              <a:t>             ⍝ Nodes are (11,2)</a:t>
            </a:r>
          </a:p>
          <a:p>
            <a:pPr lvl="0" defTabSz="914400" eaLnBrk="0" fontAlgn="base" hangingPunct="0">
              <a:spcBef>
                <a:spcPct val="0"/>
              </a:spcBef>
              <a:spcAft>
                <a:spcPct val="0"/>
              </a:spcAft>
            </a:pPr>
            <a:r>
              <a:rPr lang="en-US" altLang="en-US" sz="2300" dirty="0">
                <a:latin typeface="APL385 Unicode" panose="020B0709000202000203" pitchFamily="49" charset="0"/>
              </a:rPr>
              <a:t>n,←</a:t>
            </a:r>
            <a:r>
              <a:rPr lang="en-US" altLang="en-US" sz="2300" dirty="0" err="1">
                <a:latin typeface="APL385 Unicode" panose="020B0709000202000203" pitchFamily="49" charset="0"/>
              </a:rPr>
              <a:t>i</a:t>
            </a:r>
            <a:r>
              <a:rPr lang="en-US" altLang="en-US" sz="2300" dirty="0">
                <a:latin typeface="APL385 Unicode" panose="020B0709000202000203" pitchFamily="49" charset="0"/>
              </a:rPr>
              <a:t>                       ⍝ Refer to top-level functions</a:t>
            </a:r>
          </a:p>
          <a:p>
            <a:pPr lvl="0" defTabSz="914400" eaLnBrk="0" fontAlgn="base" hangingPunct="0">
              <a:spcBef>
                <a:spcPct val="0"/>
              </a:spcBef>
              <a:spcAft>
                <a:spcPct val="0"/>
              </a:spcAft>
            </a:pPr>
            <a:r>
              <a:rPr lang="en-US" altLang="en-US" sz="2300" dirty="0">
                <a:latin typeface="APL385 Unicode" panose="020B0709000202000203" pitchFamily="49" charset="0"/>
              </a:rPr>
              <a:t>l[∆,⍸(p=⍳≢p)∧l=⍳≢l]←(⊃∆),∆ ⍝ Link to yourselves and first node</a:t>
            </a:r>
          </a:p>
        </p:txBody>
      </p:sp>
      <p:sp>
        <p:nvSpPr>
          <p:cNvPr id="3" name="Title 2">
            <a:extLst>
              <a:ext uri="{FF2B5EF4-FFF2-40B4-BE49-F238E27FC236}">
                <a16:creationId xmlns:a16="http://schemas.microsoft.com/office/drawing/2014/main" id="{7B98DABA-D29C-4D4C-A67E-2EF6089B8374}"/>
              </a:ext>
            </a:extLst>
          </p:cNvPr>
          <p:cNvSpPr>
            <a:spLocks noGrp="1"/>
          </p:cNvSpPr>
          <p:nvPr>
            <p:ph type="title"/>
          </p:nvPr>
        </p:nvSpPr>
        <p:spPr>
          <a:xfrm>
            <a:off x="2122470" y="192642"/>
            <a:ext cx="9601200" cy="717296"/>
          </a:xfrm>
        </p:spPr>
        <p:txBody>
          <a:bodyPr/>
          <a:lstStyle/>
          <a:p>
            <a:pPr algn="r"/>
            <a:r>
              <a:rPr lang="en-US" dirty="0"/>
              <a:t>Init Functions</a:t>
            </a:r>
          </a:p>
        </p:txBody>
      </p:sp>
    </p:spTree>
    <p:extLst>
      <p:ext uri="{BB962C8B-B14F-4D97-AF65-F5344CB8AC3E}">
        <p14:creationId xmlns:p14="http://schemas.microsoft.com/office/powerpoint/2010/main" val="394800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7710D9-7827-499E-B3B6-81C59F8C7349}"/>
              </a:ext>
            </a:extLst>
          </p:cNvPr>
          <p:cNvSpPr>
            <a:spLocks noChangeArrowheads="1"/>
          </p:cNvSpPr>
          <p:nvPr/>
        </p:nvSpPr>
        <p:spPr bwMode="auto">
          <a:xfrm>
            <a:off x="777412" y="1402379"/>
            <a:ext cx="11198831"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1600" dirty="0">
                <a:latin typeface="APL385 Unicode" panose="020B0709000202000203" pitchFamily="49" charset="0"/>
              </a:rPr>
              <a:t>  F                                                              Z  </a:t>
            </a:r>
            <a:r>
              <a:rPr lang="en-US" altLang="en-US" sz="1600" dirty="0" err="1">
                <a:latin typeface="APL385 Unicode" panose="020B0709000202000203" pitchFamily="49" charset="0"/>
              </a:rPr>
              <a:t>Z</a:t>
            </a:r>
            <a:r>
              <a:rPr lang="en-US" altLang="en-US" sz="1600" dirty="0">
                <a:latin typeface="APL385 Unicode" panose="020B0709000202000203" pitchFamily="49" charset="0"/>
              </a:rPr>
              <a:t>    F                                                              </a:t>
            </a:r>
          </a:p>
          <a:p>
            <a:pPr lvl="0" defTabSz="914400" eaLnBrk="0" fontAlgn="base" hangingPunct="0">
              <a:spcBef>
                <a:spcPct val="0"/>
              </a:spcBef>
              <a:spcAft>
                <a:spcPct val="0"/>
              </a:spcAft>
            </a:pPr>
            <a:r>
              <a:rPr lang="en-US" altLang="en-US" sz="1600" dirty="0">
                <a:latin typeface="APL385 Unicode" panose="020B0709000202000203" pitchFamily="49" charset="0"/>
              </a:rPr>
              <a:t>  ├─────┬─────┬─────┐                                               ├─┐  │                                                              </a:t>
            </a:r>
          </a:p>
          <a:p>
            <a:pPr lvl="0" defTabSz="914400" eaLnBrk="0" fontAlgn="base" hangingPunct="0">
              <a:spcBef>
                <a:spcPct val="0"/>
              </a:spcBef>
              <a:spcAft>
                <a:spcPct val="0"/>
              </a:spcAft>
            </a:pPr>
            <a:r>
              <a:rPr lang="en-US" altLang="en-US" sz="1600" dirty="0">
                <a:latin typeface="APL385 Unicode" panose="020B0709000202000203" pitchFamily="49" charset="0"/>
              </a:rPr>
              <a:t>  B     </a:t>
            </a:r>
            <a:r>
              <a:rPr lang="en-US" altLang="en-US" sz="1600" dirty="0" err="1">
                <a:latin typeface="APL385 Unicode" panose="020B0709000202000203" pitchFamily="49" charset="0"/>
              </a:rPr>
              <a:t>B</a:t>
            </a:r>
            <a:r>
              <a:rPr lang="en-US" altLang="en-US" sz="1600" dirty="0">
                <a:latin typeface="APL385 Unicode" panose="020B0709000202000203" pitchFamily="49" charset="0"/>
              </a:rPr>
              <a:t>     </a:t>
            </a:r>
            <a:r>
              <a:rPr lang="en-US" altLang="en-US" sz="1600" dirty="0" err="1">
                <a:latin typeface="APL385 Unicode" panose="020B0709000202000203" pitchFamily="49" charset="0"/>
              </a:rPr>
              <a:t>B</a:t>
            </a:r>
            <a:r>
              <a:rPr lang="en-US" altLang="en-US" sz="1600" dirty="0">
                <a:latin typeface="APL385 Unicode" panose="020B0709000202000203" pitchFamily="49" charset="0"/>
              </a:rPr>
              <a:t>     E                                               V </a:t>
            </a:r>
            <a:r>
              <a:rPr lang="en-US" altLang="en-US" sz="1600" dirty="0" err="1">
                <a:latin typeface="APL385 Unicode" panose="020B0709000202000203" pitchFamily="49" charset="0"/>
              </a:rPr>
              <a:t>V</a:t>
            </a:r>
            <a:r>
              <a:rPr lang="en-US" altLang="en-US" sz="1600" dirty="0">
                <a:latin typeface="APL385 Unicode" panose="020B0709000202000203" pitchFamily="49" charset="0"/>
              </a:rPr>
              <a:t>  B                                                              </a:t>
            </a:r>
          </a:p>
          <a:p>
            <a:pPr lvl="0" defTabSz="914400" eaLnBrk="0" fontAlgn="base" hangingPunct="0">
              <a:spcBef>
                <a:spcPct val="0"/>
              </a:spcBef>
              <a:spcAft>
                <a:spcPct val="0"/>
              </a:spcAft>
            </a:pPr>
            <a:r>
              <a:rPr lang="en-US" altLang="en-US" sz="1600" dirty="0">
                <a:latin typeface="APL385 Unicode" panose="020B0709000202000203" pitchFamily="49" charset="0"/>
              </a:rPr>
              <a:t>  │     │     │     ├───────────────────────────────────┬─┐              │                                                              </a:t>
            </a:r>
          </a:p>
          <a:p>
            <a:pPr lvl="0" defTabSz="914400" eaLnBrk="0" fontAlgn="base" hangingPunct="0">
              <a:spcBef>
                <a:spcPct val="0"/>
              </a:spcBef>
              <a:spcAft>
                <a:spcPct val="0"/>
              </a:spcAft>
            </a:pPr>
            <a:r>
              <a:rPr lang="en-US" altLang="en-US" sz="1600" dirty="0">
                <a:latin typeface="APL385 Unicode" panose="020B0709000202000203" pitchFamily="49" charset="0"/>
              </a:rPr>
              <a:t>  E     </a:t>
            </a:r>
            <a:r>
              <a:rPr lang="en-US" altLang="en-US" sz="1600" dirty="0" err="1">
                <a:latin typeface="APL385 Unicode" panose="020B0709000202000203" pitchFamily="49" charset="0"/>
              </a:rPr>
              <a:t>E</a:t>
            </a:r>
            <a:r>
              <a:rPr lang="en-US" altLang="en-US" sz="1600" dirty="0">
                <a:latin typeface="APL385 Unicode" panose="020B0709000202000203" pitchFamily="49" charset="0"/>
              </a:rPr>
              <a:t>     </a:t>
            </a:r>
            <a:r>
              <a:rPr lang="en-US" altLang="en-US" sz="1600" dirty="0" err="1">
                <a:latin typeface="APL385 Unicode" panose="020B0709000202000203" pitchFamily="49" charset="0"/>
              </a:rPr>
              <a:t>E</a:t>
            </a:r>
            <a:r>
              <a:rPr lang="en-US" altLang="en-US" sz="1600" dirty="0">
                <a:latin typeface="APL385 Unicode" panose="020B0709000202000203" pitchFamily="49" charset="0"/>
              </a:rPr>
              <a:t>     </a:t>
            </a:r>
            <a:r>
              <a:rPr lang="en-US" altLang="en-US" sz="1600" dirty="0" err="1">
                <a:latin typeface="APL385 Unicode" panose="020B0709000202000203" pitchFamily="49" charset="0"/>
              </a:rPr>
              <a:t>E</a:t>
            </a:r>
            <a:r>
              <a:rPr lang="en-US" altLang="en-US" sz="1600" dirty="0">
                <a:latin typeface="APL385 Unicode" panose="020B0709000202000203" pitchFamily="49" charset="0"/>
              </a:rPr>
              <a:t>                                   P E              V                                                              </a:t>
            </a:r>
          </a:p>
          <a:p>
            <a:pPr lvl="0" defTabSz="914400" eaLnBrk="0" fontAlgn="base" hangingPunct="0">
              <a:spcBef>
                <a:spcPct val="0"/>
              </a:spcBef>
              <a:spcAft>
                <a:spcPct val="0"/>
              </a:spcAft>
            </a:pPr>
            <a:r>
              <a:rPr lang="en-US" altLang="en-US" sz="1600" dirty="0">
                <a:latin typeface="APL385 Unicode" panose="020B0709000202000203" pitchFamily="49" charset="0"/>
              </a:rPr>
              <a:t>  ├─┬─┐ ├─┬─┐ ├─┬─┐ ├───┬─┐                               ├─┬─┐                                                                         </a:t>
            </a:r>
          </a:p>
          <a:p>
            <a:pPr lvl="0" defTabSz="914400" eaLnBrk="0" fontAlgn="base" hangingPunct="0">
              <a:spcBef>
                <a:spcPct val="0"/>
              </a:spcBef>
              <a:spcAft>
                <a:spcPct val="0"/>
              </a:spcAft>
            </a:pPr>
            <a:r>
              <a:rPr lang="en-US" altLang="en-US" sz="1600" dirty="0">
                <a:latin typeface="APL385 Unicode" panose="020B0709000202000203" pitchFamily="49" charset="0"/>
              </a:rPr>
              <a:t>  A P A </a:t>
            </a:r>
            <a:r>
              <a:rPr lang="en-US" altLang="en-US" sz="1600" dirty="0" err="1">
                <a:latin typeface="APL385 Unicode" panose="020B0709000202000203" pitchFamily="49" charset="0"/>
              </a:rPr>
              <a:t>A</a:t>
            </a:r>
            <a:r>
              <a:rPr lang="en-US" altLang="en-US" sz="1600" dirty="0">
                <a:latin typeface="APL385 Unicode" panose="020B0709000202000203" pitchFamily="49" charset="0"/>
              </a:rPr>
              <a:t> P A </a:t>
            </a:r>
            <a:r>
              <a:rPr lang="en-US" altLang="en-US" sz="1600" dirty="0" err="1">
                <a:latin typeface="APL385 Unicode" panose="020B0709000202000203" pitchFamily="49" charset="0"/>
              </a:rPr>
              <a:t>A</a:t>
            </a:r>
            <a:r>
              <a:rPr lang="en-US" altLang="en-US" sz="1600" dirty="0">
                <a:latin typeface="APL385 Unicode" panose="020B0709000202000203" pitchFamily="49" charset="0"/>
              </a:rPr>
              <a:t> P A E   P E                               A P A                                                                         </a:t>
            </a:r>
          </a:p>
          <a:p>
            <a:pPr lvl="0" defTabSz="914400" eaLnBrk="0" fontAlgn="base" hangingPunct="0">
              <a:spcBef>
                <a:spcPct val="0"/>
              </a:spcBef>
              <a:spcAft>
                <a:spcPct val="0"/>
              </a:spcAft>
            </a:pPr>
            <a:r>
              <a:rPr lang="en-US" altLang="en-US" sz="1600" dirty="0">
                <a:latin typeface="APL385 Unicode" panose="020B0709000202000203" pitchFamily="49" charset="0"/>
              </a:rPr>
              <a:t>  │   │ │   │ │   │ ├─┐   ├───┬─┐                         │   │                                                                         </a:t>
            </a:r>
          </a:p>
          <a:p>
            <a:pPr lvl="0" defTabSz="914400" eaLnBrk="0" fontAlgn="base" hangingPunct="0">
              <a:spcBef>
                <a:spcPct val="0"/>
              </a:spcBef>
              <a:spcAft>
                <a:spcPct val="0"/>
              </a:spcAft>
            </a:pPr>
            <a:r>
              <a:rPr lang="en-US" altLang="en-US" sz="1600" dirty="0">
                <a:latin typeface="APL385 Unicode" panose="020B0709000202000203" pitchFamily="49" charset="0"/>
              </a:rPr>
              <a:t>  N   V N   V N   V P A   </a:t>
            </a:r>
            <a:r>
              <a:rPr lang="en-US" altLang="en-US" sz="1600" dirty="0" err="1">
                <a:latin typeface="APL385 Unicode" panose="020B0709000202000203" pitchFamily="49" charset="0"/>
              </a:rPr>
              <a:t>A</a:t>
            </a:r>
            <a:r>
              <a:rPr lang="en-US" altLang="en-US" sz="1600" dirty="0">
                <a:latin typeface="APL385 Unicode" panose="020B0709000202000203" pitchFamily="49" charset="0"/>
              </a:rPr>
              <a:t>   P E                         N   V                                                                         </a:t>
            </a:r>
          </a:p>
          <a:p>
            <a:pPr lvl="0" defTabSz="914400" eaLnBrk="0" fontAlgn="base" hangingPunct="0">
              <a:spcBef>
                <a:spcPct val="0"/>
              </a:spcBef>
              <a:spcAft>
                <a:spcPct val="0"/>
              </a:spcAft>
            </a:pPr>
            <a:r>
              <a:rPr lang="en-US" altLang="en-US" sz="1600" dirty="0">
                <a:latin typeface="APL385 Unicode" panose="020B0709000202000203" pitchFamily="49" charset="0"/>
              </a:rPr>
              <a:t>                      │   ├─┐   ├─────────────────┬─┐                                                                                   </a:t>
            </a:r>
          </a:p>
          <a:p>
            <a:pPr lvl="0" defTabSz="914400" eaLnBrk="0" fontAlgn="base" hangingPunct="0">
              <a:spcBef>
                <a:spcPct val="0"/>
              </a:spcBef>
              <a:spcAft>
                <a:spcPct val="0"/>
              </a:spcAft>
            </a:pPr>
            <a:r>
              <a:rPr lang="en-US" altLang="en-US" sz="1600" dirty="0">
                <a:latin typeface="APL385 Unicode" panose="020B0709000202000203" pitchFamily="49" charset="0"/>
              </a:rPr>
              <a:t>                      V   N </a:t>
            </a:r>
            <a:r>
              <a:rPr lang="en-US" altLang="en-US" sz="1600" dirty="0" err="1">
                <a:latin typeface="APL385 Unicode" panose="020B0709000202000203" pitchFamily="49" charset="0"/>
              </a:rPr>
              <a:t>N</a:t>
            </a:r>
            <a:r>
              <a:rPr lang="en-US" altLang="en-US" sz="1600" dirty="0">
                <a:latin typeface="APL385 Unicode" panose="020B0709000202000203" pitchFamily="49" charset="0"/>
              </a:rPr>
              <a:t>   E                 P E                                                                                   </a:t>
            </a:r>
          </a:p>
          <a:p>
            <a:pPr lvl="0" defTabSz="914400" eaLnBrk="0" fontAlgn="base" hangingPunct="0">
              <a:spcBef>
                <a:spcPct val="0"/>
              </a:spcBef>
              <a:spcAft>
                <a:spcPct val="0"/>
              </a:spcAft>
            </a:pPr>
            <a:r>
              <a:rPr lang="en-US" altLang="en-US" sz="1600" dirty="0">
                <a:latin typeface="APL385 Unicode" panose="020B0709000202000203" pitchFamily="49" charset="0"/>
              </a:rPr>
              <a:t>                                ├─────┬─┐           ├─┐                                                                                 </a:t>
            </a:r>
          </a:p>
          <a:p>
            <a:pPr lvl="0" defTabSz="914400" eaLnBrk="0" fontAlgn="base" hangingPunct="0">
              <a:spcBef>
                <a:spcPct val="0"/>
              </a:spcBef>
              <a:spcAft>
                <a:spcPct val="0"/>
              </a:spcAft>
            </a:pPr>
            <a:r>
              <a:rPr lang="en-US" altLang="en-US" sz="1600" dirty="0">
                <a:latin typeface="APL385 Unicode" panose="020B0709000202000203" pitchFamily="49" charset="0"/>
              </a:rPr>
              <a:t>                                E     P E           P A                                                                                 </a:t>
            </a:r>
          </a:p>
          <a:p>
            <a:pPr lvl="0" defTabSz="914400" eaLnBrk="0" fontAlgn="base" hangingPunct="0">
              <a:spcBef>
                <a:spcPct val="0"/>
              </a:spcBef>
              <a:spcAft>
                <a:spcPct val="0"/>
              </a:spcAft>
            </a:pPr>
            <a:r>
              <a:rPr lang="en-US" altLang="en-US" sz="1600" dirty="0">
                <a:latin typeface="APL385 Unicode" panose="020B0709000202000203" pitchFamily="49" charset="0"/>
              </a:rPr>
              <a:t>                                ├─┬─┐   ├─┬─┐         │                                                                                 </a:t>
            </a:r>
          </a:p>
          <a:p>
            <a:pPr lvl="0" defTabSz="914400" eaLnBrk="0" fontAlgn="base" hangingPunct="0">
              <a:spcBef>
                <a:spcPct val="0"/>
              </a:spcBef>
              <a:spcAft>
                <a:spcPct val="0"/>
              </a:spcAft>
            </a:pPr>
            <a:r>
              <a:rPr lang="en-US" altLang="en-US" sz="1600" dirty="0">
                <a:latin typeface="APL385 Unicode" panose="020B0709000202000203" pitchFamily="49" charset="0"/>
              </a:rPr>
              <a:t>                                A P A   </a:t>
            </a:r>
            <a:r>
              <a:rPr lang="en-US" altLang="en-US" sz="1600" dirty="0" err="1">
                <a:latin typeface="APL385 Unicode" panose="020B0709000202000203" pitchFamily="49" charset="0"/>
              </a:rPr>
              <a:t>A</a:t>
            </a:r>
            <a:r>
              <a:rPr lang="en-US" altLang="en-US" sz="1600" dirty="0">
                <a:latin typeface="APL385 Unicode" panose="020B0709000202000203" pitchFamily="49" charset="0"/>
              </a:rPr>
              <a:t> P E         N                                                                                 </a:t>
            </a:r>
          </a:p>
          <a:p>
            <a:pPr lvl="0" defTabSz="914400" eaLnBrk="0" fontAlgn="base" hangingPunct="0">
              <a:spcBef>
                <a:spcPct val="0"/>
              </a:spcBef>
              <a:spcAft>
                <a:spcPct val="0"/>
              </a:spcAft>
            </a:pPr>
            <a:r>
              <a:rPr lang="en-US" altLang="en-US" sz="1600" dirty="0">
                <a:latin typeface="APL385 Unicode" panose="020B0709000202000203" pitchFamily="49" charset="0"/>
              </a:rPr>
              <a:t>                                │   │   │   ├─┬─┐                                                                                       </a:t>
            </a:r>
          </a:p>
          <a:p>
            <a:pPr lvl="0" defTabSz="914400" eaLnBrk="0" fontAlgn="base" hangingPunct="0">
              <a:spcBef>
                <a:spcPct val="0"/>
              </a:spcBef>
              <a:spcAft>
                <a:spcPct val="0"/>
              </a:spcAft>
            </a:pPr>
            <a:r>
              <a:rPr lang="en-US" altLang="en-US" sz="1600" dirty="0">
                <a:latin typeface="APL385 Unicode" panose="020B0709000202000203" pitchFamily="49" charset="0"/>
              </a:rPr>
              <a:t>                                V   N   </a:t>
            </a:r>
            <a:r>
              <a:rPr lang="en-US" altLang="en-US" sz="1600" dirty="0" err="1">
                <a:latin typeface="APL385 Unicode" panose="020B0709000202000203" pitchFamily="49" charset="0"/>
              </a:rPr>
              <a:t>N</a:t>
            </a:r>
            <a:r>
              <a:rPr lang="en-US" altLang="en-US" sz="1600" dirty="0">
                <a:latin typeface="APL385 Unicode" panose="020B0709000202000203" pitchFamily="49" charset="0"/>
              </a:rPr>
              <a:t>   A P A                                                                                       </a:t>
            </a:r>
          </a:p>
          <a:p>
            <a:pPr lvl="0" defTabSz="914400" eaLnBrk="0" fontAlgn="base" hangingPunct="0">
              <a:spcBef>
                <a:spcPct val="0"/>
              </a:spcBef>
              <a:spcAft>
                <a:spcPct val="0"/>
              </a:spcAft>
            </a:pPr>
            <a:r>
              <a:rPr lang="en-US" altLang="en-US" sz="1600" dirty="0">
                <a:latin typeface="APL385 Unicode" panose="020B0709000202000203" pitchFamily="49" charset="0"/>
              </a:rPr>
              <a:t>                                            │   │                                                                                       </a:t>
            </a:r>
          </a:p>
          <a:p>
            <a:pPr lvl="0" defTabSz="914400" eaLnBrk="0" fontAlgn="base" hangingPunct="0">
              <a:spcBef>
                <a:spcPct val="0"/>
              </a:spcBef>
              <a:spcAft>
                <a:spcPct val="0"/>
              </a:spcAft>
            </a:pPr>
            <a:r>
              <a:rPr lang="en-US" altLang="en-US" sz="1600" dirty="0">
                <a:latin typeface="APL385 Unicode" panose="020B0709000202000203" pitchFamily="49" charset="0"/>
              </a:rPr>
              <a:t>                                            V   </a:t>
            </a:r>
            <a:r>
              <a:rPr lang="en-US" altLang="en-US" sz="1600" dirty="0" err="1">
                <a:latin typeface="APL385 Unicode" panose="020B0709000202000203" pitchFamily="49" charset="0"/>
              </a:rPr>
              <a:t>V</a:t>
            </a:r>
            <a:r>
              <a:rPr lang="en-US" altLang="en-US" sz="1600" dirty="0">
                <a:latin typeface="APL385 Unicode" panose="020B0709000202000203" pitchFamily="49" charset="0"/>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3" name="Title 2">
            <a:extLst>
              <a:ext uri="{FF2B5EF4-FFF2-40B4-BE49-F238E27FC236}">
                <a16:creationId xmlns:a16="http://schemas.microsoft.com/office/drawing/2014/main" id="{7B98DABA-D29C-4D4C-A67E-2EF6089B8374}"/>
              </a:ext>
            </a:extLst>
          </p:cNvPr>
          <p:cNvSpPr>
            <a:spLocks noGrp="1"/>
          </p:cNvSpPr>
          <p:nvPr>
            <p:ph type="title"/>
          </p:nvPr>
        </p:nvSpPr>
        <p:spPr>
          <a:xfrm>
            <a:off x="2122470" y="192641"/>
            <a:ext cx="9601200" cy="911831"/>
          </a:xfrm>
        </p:spPr>
        <p:txBody>
          <a:bodyPr/>
          <a:lstStyle/>
          <a:p>
            <a:pPr algn="r"/>
            <a:r>
              <a:rPr lang="en-US" dirty="0"/>
              <a:t>Function Lifting</a:t>
            </a:r>
          </a:p>
        </p:txBody>
      </p:sp>
    </p:spTree>
    <p:extLst>
      <p:ext uri="{BB962C8B-B14F-4D97-AF65-F5344CB8AC3E}">
        <p14:creationId xmlns:p14="http://schemas.microsoft.com/office/powerpoint/2010/main" val="3570418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7710D9-7827-499E-B3B6-81C59F8C7349}"/>
              </a:ext>
            </a:extLst>
          </p:cNvPr>
          <p:cNvSpPr>
            <a:spLocks noChangeArrowheads="1"/>
          </p:cNvSpPr>
          <p:nvPr/>
        </p:nvSpPr>
        <p:spPr bwMode="auto">
          <a:xfrm>
            <a:off x="803097" y="984890"/>
            <a:ext cx="1131184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2000" dirty="0">
                <a:latin typeface="APL385 Unicode" panose="020B0709000202000203" pitchFamily="49" charset="0"/>
              </a:rPr>
              <a:t>                              ⍝ Lift Functions [</a:t>
            </a:r>
            <a:r>
              <a:rPr lang="en-US" altLang="en-US" sz="2000" b="1" u="sng" dirty="0">
                <a:latin typeface="APL385 Unicode" panose="020B0709000202000203" pitchFamily="49" charset="0"/>
              </a:rPr>
              <a:t>LIFT, INSERT, ADD</a:t>
            </a:r>
            <a:r>
              <a:rPr lang="en-US" altLang="en-US" sz="2000" dirty="0">
                <a:latin typeface="APL385 Unicode" panose="020B0709000202000203" pitchFamily="49" charset="0"/>
              </a:rPr>
              <a:t>]</a:t>
            </a:r>
          </a:p>
          <a:p>
            <a:pPr lvl="0" defTabSz="914400" eaLnBrk="0" fontAlgn="base" hangingPunct="0">
              <a:spcBef>
                <a:spcPct val="0"/>
              </a:spcBef>
              <a:spcAft>
                <a:spcPct val="0"/>
              </a:spcAft>
            </a:pPr>
            <a:r>
              <a:rPr lang="en-US" altLang="en-US" sz="2000" dirty="0" err="1">
                <a:latin typeface="APL385 Unicode" panose="020B0709000202000203" pitchFamily="49" charset="0"/>
              </a:rPr>
              <a:t>i</a:t>
            </a:r>
            <a:r>
              <a:rPr lang="en-US" altLang="en-US" sz="2000" dirty="0">
                <a:latin typeface="APL385 Unicode" panose="020B0709000202000203" pitchFamily="49" charset="0"/>
              </a:rPr>
              <a:t>←⍸(t=3)∧p≠⍳s←≢p              ⍝ All non-top-level functions</a:t>
            </a:r>
          </a:p>
          <a:p>
            <a:pPr lvl="0" defTabSz="914400" eaLnBrk="0" fontAlgn="base" hangingPunct="0">
              <a:spcBef>
                <a:spcPct val="0"/>
              </a:spcBef>
              <a:spcAft>
                <a:spcPct val="0"/>
              </a:spcAft>
            </a:pPr>
            <a:r>
              <a:rPr lang="en-US" altLang="en-US" sz="2000" dirty="0" err="1">
                <a:latin typeface="APL385 Unicode" panose="020B0709000202000203" pitchFamily="49" charset="0"/>
              </a:rPr>
              <a:t>l←i</a:t>
            </a:r>
            <a:r>
              <a:rPr lang="en-US" altLang="en-US" sz="2000" dirty="0">
                <a:latin typeface="APL385 Unicode" panose="020B0709000202000203" pitchFamily="49" charset="0"/>
              </a:rPr>
              <a:t>(s+⍳)@{⍵∊</a:t>
            </a:r>
            <a:r>
              <a:rPr lang="en-US" altLang="en-US" sz="2000" dirty="0" err="1">
                <a:latin typeface="APL385 Unicode" panose="020B0709000202000203" pitchFamily="49" charset="0"/>
              </a:rPr>
              <a:t>i</a:t>
            </a:r>
            <a:r>
              <a:rPr lang="en-US" altLang="en-US" sz="2000" dirty="0">
                <a:latin typeface="APL385 Unicode" panose="020B0709000202000203" pitchFamily="49" charset="0"/>
              </a:rPr>
              <a:t>}l               ⍝ Right siblings → new reference variable</a:t>
            </a:r>
          </a:p>
          <a:p>
            <a:pPr lvl="0" defTabSz="914400" eaLnBrk="0" fontAlgn="base" hangingPunct="0">
              <a:spcBef>
                <a:spcPct val="0"/>
              </a:spcBef>
              <a:spcAft>
                <a:spcPct val="0"/>
              </a:spcAft>
            </a:pPr>
            <a:r>
              <a:rPr lang="en-US" altLang="en-US" sz="2000" dirty="0" err="1">
                <a:latin typeface="APL385 Unicode" panose="020B0709000202000203" pitchFamily="49" charset="0"/>
              </a:rPr>
              <a:t>p,←p</a:t>
            </a:r>
            <a:r>
              <a:rPr lang="en-US" altLang="en-US" sz="2000" dirty="0">
                <a:latin typeface="APL385 Unicode" panose="020B0709000202000203" pitchFamily="49" charset="0"/>
              </a:rPr>
              <a:t>[</a:t>
            </a:r>
            <a:r>
              <a:rPr lang="en-US" altLang="en-US" sz="2000" dirty="0" err="1">
                <a:latin typeface="APL385 Unicode" panose="020B0709000202000203" pitchFamily="49" charset="0"/>
              </a:rPr>
              <a:t>i</a:t>
            </a:r>
            <a:r>
              <a:rPr lang="en-US" altLang="en-US" sz="2000" dirty="0">
                <a:latin typeface="APL385 Unicode" panose="020B0709000202000203" pitchFamily="49" charset="0"/>
              </a:rPr>
              <a:t>] ⋄ </a:t>
            </a:r>
            <a:r>
              <a:rPr lang="en-US" altLang="en-US" sz="2000" dirty="0" err="1">
                <a:latin typeface="APL385 Unicode" panose="020B0709000202000203" pitchFamily="49" charset="0"/>
              </a:rPr>
              <a:t>l,←l</a:t>
            </a:r>
            <a:r>
              <a:rPr lang="en-US" altLang="en-US" sz="2000" dirty="0">
                <a:latin typeface="APL385 Unicode" panose="020B0709000202000203" pitchFamily="49" charset="0"/>
              </a:rPr>
              <a:t>[</a:t>
            </a:r>
            <a:r>
              <a:rPr lang="en-US" altLang="en-US" sz="2000" dirty="0" err="1">
                <a:latin typeface="APL385 Unicode" panose="020B0709000202000203" pitchFamily="49" charset="0"/>
              </a:rPr>
              <a:t>i</a:t>
            </a:r>
            <a:r>
              <a:rPr lang="en-US" altLang="en-US" sz="2000" dirty="0">
                <a:latin typeface="APL385 Unicode" panose="020B0709000202000203" pitchFamily="49" charset="0"/>
              </a:rPr>
              <a:t>]             ⍝ New variables the place of function nodes</a:t>
            </a:r>
          </a:p>
          <a:p>
            <a:pPr lvl="0" defTabSz="914400" eaLnBrk="0" fontAlgn="base" hangingPunct="0">
              <a:spcBef>
                <a:spcPct val="0"/>
              </a:spcBef>
              <a:spcAft>
                <a:spcPct val="0"/>
              </a:spcAft>
            </a:pPr>
            <a:r>
              <a:rPr lang="en-US" altLang="en-US" sz="2000" dirty="0">
                <a:latin typeface="APL385 Unicode" panose="020B0709000202000203" pitchFamily="49" charset="0"/>
              </a:rPr>
              <a:t>t k,←10 1⍴⍨¨≢</a:t>
            </a:r>
            <a:r>
              <a:rPr lang="en-US" altLang="en-US" sz="2000" dirty="0" err="1">
                <a:latin typeface="APL385 Unicode" panose="020B0709000202000203" pitchFamily="49" charset="0"/>
              </a:rPr>
              <a:t>i</a:t>
            </a:r>
            <a:r>
              <a:rPr lang="en-US" altLang="en-US" sz="2000" dirty="0">
                <a:latin typeface="APL385 Unicode" panose="020B0709000202000203" pitchFamily="49" charset="0"/>
              </a:rPr>
              <a:t>                ⍝ Function variable type (10,1)</a:t>
            </a:r>
          </a:p>
          <a:p>
            <a:pPr lvl="0" defTabSz="914400" eaLnBrk="0" fontAlgn="base" hangingPunct="0">
              <a:spcBef>
                <a:spcPct val="0"/>
              </a:spcBef>
              <a:spcAft>
                <a:spcPct val="0"/>
              </a:spcAft>
            </a:pPr>
            <a:r>
              <a:rPr lang="en-US" altLang="en-US" sz="2000" dirty="0">
                <a:latin typeface="APL385 Unicode" panose="020B0709000202000203" pitchFamily="49" charset="0"/>
              </a:rPr>
              <a:t>n,←</a:t>
            </a:r>
            <a:r>
              <a:rPr lang="en-US" altLang="en-US" sz="2000" dirty="0" err="1">
                <a:latin typeface="APL385 Unicode" panose="020B0709000202000203" pitchFamily="49" charset="0"/>
              </a:rPr>
              <a:t>i</a:t>
            </a:r>
            <a:r>
              <a:rPr lang="en-US" altLang="en-US" sz="2000" dirty="0">
                <a:latin typeface="APL385 Unicode" panose="020B0709000202000203" pitchFamily="49" charset="0"/>
              </a:rPr>
              <a:t>                          ⍝ New variables refer to their functions</a:t>
            </a:r>
          </a:p>
          <a:p>
            <a:pPr lvl="0" defTabSz="914400" eaLnBrk="0" fontAlgn="base" hangingPunct="0">
              <a:spcBef>
                <a:spcPct val="0"/>
              </a:spcBef>
              <a:spcAft>
                <a:spcPct val="0"/>
              </a:spcAft>
            </a:pPr>
            <a:r>
              <a:rPr lang="en-US" altLang="en-US" sz="2000" dirty="0">
                <a:latin typeface="APL385 Unicode" panose="020B0709000202000203" pitchFamily="49" charset="0"/>
              </a:rPr>
              <a:t>p[</a:t>
            </a:r>
            <a:r>
              <a:rPr lang="en-US" altLang="en-US" sz="2000" dirty="0" err="1">
                <a:latin typeface="APL385 Unicode" panose="020B0709000202000203" pitchFamily="49" charset="0"/>
              </a:rPr>
              <a:t>i</a:t>
            </a:r>
            <a:r>
              <a:rPr lang="en-US" altLang="en-US" sz="2000" dirty="0">
                <a:latin typeface="APL385 Unicode" panose="020B0709000202000203" pitchFamily="49" charset="0"/>
              </a:rPr>
              <a:t>]←</a:t>
            </a:r>
            <a:r>
              <a:rPr lang="en-US" altLang="en-US" sz="2000" dirty="0" err="1">
                <a:latin typeface="APL385 Unicode" panose="020B0709000202000203" pitchFamily="49" charset="0"/>
              </a:rPr>
              <a:t>i</a:t>
            </a:r>
            <a:r>
              <a:rPr lang="en-US" altLang="en-US" sz="2000" dirty="0">
                <a:latin typeface="APL385 Unicode" panose="020B0709000202000203" pitchFamily="49" charset="0"/>
              </a:rPr>
              <a:t>                        ⍝ Functions are lifted to the top-level</a:t>
            </a:r>
          </a:p>
          <a:p>
            <a:pPr lvl="0" defTabSz="914400" eaLnBrk="0" fontAlgn="base" hangingPunct="0">
              <a:spcBef>
                <a:spcPct val="0"/>
              </a:spcBef>
              <a:spcAft>
                <a:spcPct val="0"/>
              </a:spcAft>
            </a:pPr>
            <a:r>
              <a:rPr lang="en-US" altLang="en-US" sz="2000" dirty="0">
                <a:latin typeface="APL385 Unicode" panose="020B0709000202000203" pitchFamily="49" charset="0"/>
              </a:rPr>
              <a:t>l[j]←⊃(⌽</a:t>
            </a:r>
            <a:r>
              <a:rPr lang="en-US" altLang="en-US" sz="2000" dirty="0" err="1">
                <a:latin typeface="APL385 Unicode" panose="020B0709000202000203" pitchFamily="49" charset="0"/>
              </a:rPr>
              <a:t>i</a:t>
            </a:r>
            <a:r>
              <a:rPr lang="en-US" altLang="en-US" sz="2000" dirty="0">
                <a:latin typeface="APL385 Unicode" panose="020B0709000202000203" pitchFamily="49" charset="0"/>
              </a:rPr>
              <a:t>),j←⍸(p=⍳≢p)∧l=⍳≢l   ⍝ Functions are placed in front of their</a:t>
            </a:r>
          </a:p>
          <a:p>
            <a:pPr lvl="0" defTabSz="914400" eaLnBrk="0" fontAlgn="base" hangingPunct="0">
              <a:spcBef>
                <a:spcPct val="0"/>
              </a:spcBef>
              <a:spcAft>
                <a:spcPct val="0"/>
              </a:spcAft>
            </a:pPr>
            <a:r>
              <a:rPr lang="en-US" altLang="en-US" sz="2000" dirty="0">
                <a:latin typeface="APL385 Unicode" panose="020B0709000202000203" pitchFamily="49" charset="0"/>
              </a:rPr>
              <a:t>l[</a:t>
            </a:r>
            <a:r>
              <a:rPr lang="en-US" altLang="en-US" sz="2000" dirty="0" err="1">
                <a:latin typeface="APL385 Unicode" panose="020B0709000202000203" pitchFamily="49" charset="0"/>
              </a:rPr>
              <a:t>i</a:t>
            </a:r>
            <a:r>
              <a:rPr lang="en-US" altLang="en-US" sz="2000" dirty="0">
                <a:latin typeface="APL385 Unicode" panose="020B0709000202000203" pitchFamily="49" charset="0"/>
              </a:rPr>
              <a:t>]←(≢</a:t>
            </a:r>
            <a:r>
              <a:rPr lang="en-US" altLang="en-US" sz="2000" dirty="0" err="1">
                <a:latin typeface="APL385 Unicode" panose="020B0709000202000203" pitchFamily="49" charset="0"/>
              </a:rPr>
              <a:t>i</a:t>
            </a:r>
            <a:r>
              <a:rPr lang="en-US" altLang="en-US" sz="2000" dirty="0">
                <a:latin typeface="APL385 Unicode" panose="020B0709000202000203" pitchFamily="49" charset="0"/>
              </a:rPr>
              <a:t>)↑(⊃</a:t>
            </a:r>
            <a:r>
              <a:rPr lang="en-US" altLang="en-US" sz="2000" dirty="0" err="1">
                <a:latin typeface="APL385 Unicode" panose="020B0709000202000203" pitchFamily="49" charset="0"/>
              </a:rPr>
              <a:t>i</a:t>
            </a:r>
            <a:r>
              <a:rPr lang="en-US" altLang="en-US" sz="2000" dirty="0">
                <a:latin typeface="APL385 Unicode" panose="020B0709000202000203" pitchFamily="49" charset="0"/>
              </a:rPr>
              <a:t>),</a:t>
            </a:r>
            <a:r>
              <a:rPr lang="en-US" altLang="en-US" sz="2000" dirty="0" err="1">
                <a:latin typeface="APL385 Unicode" panose="020B0709000202000203" pitchFamily="49" charset="0"/>
              </a:rPr>
              <a:t>i</a:t>
            </a:r>
            <a:r>
              <a:rPr lang="en-US" altLang="en-US" sz="2000" dirty="0">
                <a:latin typeface="APL385 Unicode" panose="020B0709000202000203" pitchFamily="49" charset="0"/>
              </a:rPr>
              <a:t>              ⍝   top-level module nodes in the AST</a:t>
            </a:r>
          </a:p>
        </p:txBody>
      </p:sp>
      <p:sp>
        <p:nvSpPr>
          <p:cNvPr id="3" name="Title 2">
            <a:extLst>
              <a:ext uri="{FF2B5EF4-FFF2-40B4-BE49-F238E27FC236}">
                <a16:creationId xmlns:a16="http://schemas.microsoft.com/office/drawing/2014/main" id="{7B98DABA-D29C-4D4C-A67E-2EF6089B8374}"/>
              </a:ext>
            </a:extLst>
          </p:cNvPr>
          <p:cNvSpPr>
            <a:spLocks noGrp="1"/>
          </p:cNvSpPr>
          <p:nvPr>
            <p:ph type="title"/>
          </p:nvPr>
        </p:nvSpPr>
        <p:spPr>
          <a:xfrm>
            <a:off x="2122470" y="192642"/>
            <a:ext cx="9601200" cy="717296"/>
          </a:xfrm>
        </p:spPr>
        <p:txBody>
          <a:bodyPr/>
          <a:lstStyle/>
          <a:p>
            <a:pPr algn="r"/>
            <a:r>
              <a:rPr lang="en-US" dirty="0"/>
              <a:t>Lift Functions</a:t>
            </a:r>
          </a:p>
        </p:txBody>
      </p:sp>
    </p:spTree>
    <p:extLst>
      <p:ext uri="{BB962C8B-B14F-4D97-AF65-F5344CB8AC3E}">
        <p14:creationId xmlns:p14="http://schemas.microsoft.com/office/powerpoint/2010/main" val="4074211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7710D9-7827-499E-B3B6-81C59F8C7349}"/>
              </a:ext>
            </a:extLst>
          </p:cNvPr>
          <p:cNvSpPr>
            <a:spLocks noChangeArrowheads="1"/>
          </p:cNvSpPr>
          <p:nvPr/>
        </p:nvSpPr>
        <p:spPr bwMode="auto">
          <a:xfrm>
            <a:off x="777412" y="1156158"/>
            <a:ext cx="1119883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1600" dirty="0">
                <a:latin typeface="APL385 Unicode" panose="020B0709000202000203" pitchFamily="49" charset="0"/>
              </a:rPr>
              <a:t>  F                                                              Z  </a:t>
            </a:r>
            <a:r>
              <a:rPr lang="en-US" altLang="en-US" sz="1600" dirty="0" err="1">
                <a:latin typeface="APL385 Unicode" panose="020B0709000202000203" pitchFamily="49" charset="0"/>
              </a:rPr>
              <a:t>Z</a:t>
            </a:r>
            <a:r>
              <a:rPr lang="en-US" altLang="en-US" sz="1600" dirty="0">
                <a:latin typeface="APL385 Unicode" panose="020B0709000202000203" pitchFamily="49" charset="0"/>
              </a:rPr>
              <a:t>    F                                                              </a:t>
            </a:r>
          </a:p>
          <a:p>
            <a:pPr lvl="0" defTabSz="914400" eaLnBrk="0" fontAlgn="base" hangingPunct="0">
              <a:spcBef>
                <a:spcPct val="0"/>
              </a:spcBef>
              <a:spcAft>
                <a:spcPct val="0"/>
              </a:spcAft>
            </a:pPr>
            <a:r>
              <a:rPr lang="en-US" altLang="en-US" sz="1600" dirty="0">
                <a:latin typeface="APL385 Unicode" panose="020B0709000202000203" pitchFamily="49" charset="0"/>
              </a:rPr>
              <a:t>  ├─────┬─────┬─────┐                                               ├─┐  │                                                              </a:t>
            </a:r>
          </a:p>
          <a:p>
            <a:pPr lvl="0" defTabSz="914400" eaLnBrk="0" fontAlgn="base" hangingPunct="0">
              <a:spcBef>
                <a:spcPct val="0"/>
              </a:spcBef>
              <a:spcAft>
                <a:spcPct val="0"/>
              </a:spcAft>
            </a:pPr>
            <a:r>
              <a:rPr lang="en-US" altLang="en-US" sz="1600" dirty="0">
                <a:latin typeface="APL385 Unicode" panose="020B0709000202000203" pitchFamily="49" charset="0"/>
              </a:rPr>
              <a:t>  B     </a:t>
            </a:r>
            <a:r>
              <a:rPr lang="en-US" altLang="en-US" sz="1600" dirty="0" err="1">
                <a:latin typeface="APL385 Unicode" panose="020B0709000202000203" pitchFamily="49" charset="0"/>
              </a:rPr>
              <a:t>B</a:t>
            </a:r>
            <a:r>
              <a:rPr lang="en-US" altLang="en-US" sz="1600" dirty="0">
                <a:latin typeface="APL385 Unicode" panose="020B0709000202000203" pitchFamily="49" charset="0"/>
              </a:rPr>
              <a:t>     </a:t>
            </a:r>
            <a:r>
              <a:rPr lang="en-US" altLang="en-US" sz="1600" dirty="0" err="1">
                <a:latin typeface="APL385 Unicode" panose="020B0709000202000203" pitchFamily="49" charset="0"/>
              </a:rPr>
              <a:t>B</a:t>
            </a:r>
            <a:r>
              <a:rPr lang="en-US" altLang="en-US" sz="1600" dirty="0">
                <a:latin typeface="APL385 Unicode" panose="020B0709000202000203" pitchFamily="49" charset="0"/>
              </a:rPr>
              <a:t>     E                                               V </a:t>
            </a:r>
            <a:r>
              <a:rPr lang="en-US" altLang="en-US" sz="1600" dirty="0" err="1">
                <a:latin typeface="APL385 Unicode" panose="020B0709000202000203" pitchFamily="49" charset="0"/>
              </a:rPr>
              <a:t>V</a:t>
            </a:r>
            <a:r>
              <a:rPr lang="en-US" altLang="en-US" sz="1600" dirty="0">
                <a:latin typeface="APL385 Unicode" panose="020B0709000202000203" pitchFamily="49" charset="0"/>
              </a:rPr>
              <a:t>  B                                                              </a:t>
            </a:r>
          </a:p>
          <a:p>
            <a:pPr lvl="0" defTabSz="914400" eaLnBrk="0" fontAlgn="base" hangingPunct="0">
              <a:spcBef>
                <a:spcPct val="0"/>
              </a:spcBef>
              <a:spcAft>
                <a:spcPct val="0"/>
              </a:spcAft>
            </a:pPr>
            <a:r>
              <a:rPr lang="en-US" altLang="en-US" sz="1600" dirty="0">
                <a:latin typeface="APL385 Unicode" panose="020B0709000202000203" pitchFamily="49" charset="0"/>
              </a:rPr>
              <a:t>  │     │     │     │                                                    │                                                              </a:t>
            </a:r>
          </a:p>
          <a:p>
            <a:pPr lvl="0" defTabSz="914400" eaLnBrk="0" fontAlgn="base" hangingPunct="0">
              <a:spcBef>
                <a:spcPct val="0"/>
              </a:spcBef>
              <a:spcAft>
                <a:spcPct val="0"/>
              </a:spcAft>
            </a:pPr>
            <a:r>
              <a:rPr lang="en-US" altLang="en-US" sz="1600" dirty="0">
                <a:latin typeface="APL385 Unicode" panose="020B0709000202000203" pitchFamily="49" charset="0"/>
              </a:rPr>
              <a:t>  E     </a:t>
            </a:r>
            <a:r>
              <a:rPr lang="en-US" altLang="en-US" sz="1600" dirty="0" err="1">
                <a:latin typeface="APL385 Unicode" panose="020B0709000202000203" pitchFamily="49" charset="0"/>
              </a:rPr>
              <a:t>E</a:t>
            </a:r>
            <a:r>
              <a:rPr lang="en-US" altLang="en-US" sz="1600" dirty="0">
                <a:latin typeface="APL385 Unicode" panose="020B0709000202000203" pitchFamily="49" charset="0"/>
              </a:rPr>
              <a:t>     </a:t>
            </a:r>
            <a:r>
              <a:rPr lang="en-US" altLang="en-US" sz="1600" dirty="0" err="1">
                <a:latin typeface="APL385 Unicode" panose="020B0709000202000203" pitchFamily="49" charset="0"/>
              </a:rPr>
              <a:t>E</a:t>
            </a:r>
            <a:r>
              <a:rPr lang="en-US" altLang="en-US" sz="1600" dirty="0">
                <a:latin typeface="APL385 Unicode" panose="020B0709000202000203" pitchFamily="49" charset="0"/>
              </a:rPr>
              <a:t>     </a:t>
            </a:r>
            <a:r>
              <a:rPr lang="en-US" altLang="en-US" sz="1600" dirty="0" err="1">
                <a:latin typeface="APL385 Unicode" panose="020B0709000202000203" pitchFamily="49" charset="0"/>
              </a:rPr>
              <a:t>E</a:t>
            </a:r>
            <a:r>
              <a:rPr lang="en-US" altLang="en-US" sz="1600" dirty="0">
                <a:latin typeface="APL385 Unicode" panose="020B0709000202000203" pitchFamily="49" charset="0"/>
              </a:rPr>
              <a:t>                                                    V                                                              </a:t>
            </a:r>
          </a:p>
          <a:p>
            <a:pPr lvl="0" defTabSz="914400" eaLnBrk="0" fontAlgn="base" hangingPunct="0">
              <a:spcBef>
                <a:spcPct val="0"/>
              </a:spcBef>
              <a:spcAft>
                <a:spcPct val="0"/>
              </a:spcAft>
            </a:pPr>
            <a:r>
              <a:rPr lang="en-US" altLang="en-US" sz="1600" dirty="0">
                <a:latin typeface="APL385 Unicode" panose="020B0709000202000203" pitchFamily="49" charset="0"/>
              </a:rPr>
              <a:t>  ├─┬─┐ ├─┬─┐ ├─┬─┐ ├───────────────────────────────────┬─┐                                                                             </a:t>
            </a:r>
          </a:p>
          <a:p>
            <a:pPr lvl="0" defTabSz="914400" eaLnBrk="0" fontAlgn="base" hangingPunct="0">
              <a:spcBef>
                <a:spcPct val="0"/>
              </a:spcBef>
              <a:spcAft>
                <a:spcPct val="0"/>
              </a:spcAft>
            </a:pPr>
            <a:r>
              <a:rPr lang="en-US" altLang="en-US" sz="1600" dirty="0">
                <a:latin typeface="APL385 Unicode" panose="020B0709000202000203" pitchFamily="49" charset="0"/>
              </a:rPr>
              <a:t>  A P A </a:t>
            </a:r>
            <a:r>
              <a:rPr lang="en-US" altLang="en-US" sz="1600" dirty="0" err="1">
                <a:latin typeface="APL385 Unicode" panose="020B0709000202000203" pitchFamily="49" charset="0"/>
              </a:rPr>
              <a:t>A</a:t>
            </a:r>
            <a:r>
              <a:rPr lang="en-US" altLang="en-US" sz="1600" dirty="0">
                <a:latin typeface="APL385 Unicode" panose="020B0709000202000203" pitchFamily="49" charset="0"/>
              </a:rPr>
              <a:t> P A </a:t>
            </a:r>
            <a:r>
              <a:rPr lang="en-US" altLang="en-US" sz="1600" dirty="0" err="1">
                <a:latin typeface="APL385 Unicode" panose="020B0709000202000203" pitchFamily="49" charset="0"/>
              </a:rPr>
              <a:t>A</a:t>
            </a:r>
            <a:r>
              <a:rPr lang="en-US" altLang="en-US" sz="1600" dirty="0">
                <a:latin typeface="APL385 Unicode" panose="020B0709000202000203" pitchFamily="49" charset="0"/>
              </a:rPr>
              <a:t> P A E                                   P E                                                                             </a:t>
            </a:r>
          </a:p>
          <a:p>
            <a:pPr lvl="0" defTabSz="914400" eaLnBrk="0" fontAlgn="base" hangingPunct="0">
              <a:spcBef>
                <a:spcPct val="0"/>
              </a:spcBef>
              <a:spcAft>
                <a:spcPct val="0"/>
              </a:spcAft>
            </a:pPr>
            <a:r>
              <a:rPr lang="en-US" altLang="en-US" sz="1600" dirty="0">
                <a:latin typeface="APL385 Unicode" panose="020B0709000202000203" pitchFamily="49" charset="0"/>
              </a:rPr>
              <a:t>  │   │ │   │ │   │ ├───┬─┐                               ├─┬─┐                                                                         </a:t>
            </a:r>
          </a:p>
          <a:p>
            <a:pPr lvl="0" defTabSz="914400" eaLnBrk="0" fontAlgn="base" hangingPunct="0">
              <a:spcBef>
                <a:spcPct val="0"/>
              </a:spcBef>
              <a:spcAft>
                <a:spcPct val="0"/>
              </a:spcAft>
            </a:pPr>
            <a:r>
              <a:rPr lang="en-US" altLang="en-US" sz="1600" dirty="0">
                <a:latin typeface="APL385 Unicode" panose="020B0709000202000203" pitchFamily="49" charset="0"/>
              </a:rPr>
              <a:t>  N   V N   V N   V E   P E                               A P A                                                                         </a:t>
            </a:r>
          </a:p>
          <a:p>
            <a:pPr lvl="0" defTabSz="914400" eaLnBrk="0" fontAlgn="base" hangingPunct="0">
              <a:spcBef>
                <a:spcPct val="0"/>
              </a:spcBef>
              <a:spcAft>
                <a:spcPct val="0"/>
              </a:spcAft>
            </a:pPr>
            <a:r>
              <a:rPr lang="en-US" altLang="en-US" sz="1600" dirty="0">
                <a:latin typeface="APL385 Unicode" panose="020B0709000202000203" pitchFamily="49" charset="0"/>
              </a:rPr>
              <a:t>                    ├─┐   ├───┬─┐                         │   │                                                                         </a:t>
            </a:r>
          </a:p>
          <a:p>
            <a:pPr lvl="0" defTabSz="914400" eaLnBrk="0" fontAlgn="base" hangingPunct="0">
              <a:spcBef>
                <a:spcPct val="0"/>
              </a:spcBef>
              <a:spcAft>
                <a:spcPct val="0"/>
              </a:spcAft>
            </a:pPr>
            <a:r>
              <a:rPr lang="en-US" altLang="en-US" sz="1600" dirty="0">
                <a:latin typeface="APL385 Unicode" panose="020B0709000202000203" pitchFamily="49" charset="0"/>
              </a:rPr>
              <a:t>                    P A   </a:t>
            </a:r>
            <a:r>
              <a:rPr lang="en-US" altLang="en-US" sz="1600" dirty="0" err="1">
                <a:latin typeface="APL385 Unicode" panose="020B0709000202000203" pitchFamily="49" charset="0"/>
              </a:rPr>
              <a:t>A</a:t>
            </a:r>
            <a:r>
              <a:rPr lang="en-US" altLang="en-US" sz="1600" dirty="0">
                <a:latin typeface="APL385 Unicode" panose="020B0709000202000203" pitchFamily="49" charset="0"/>
              </a:rPr>
              <a:t>   P E                         N   V                                                                         </a:t>
            </a:r>
          </a:p>
          <a:p>
            <a:pPr lvl="0" defTabSz="914400" eaLnBrk="0" fontAlgn="base" hangingPunct="0">
              <a:spcBef>
                <a:spcPct val="0"/>
              </a:spcBef>
              <a:spcAft>
                <a:spcPct val="0"/>
              </a:spcAft>
            </a:pPr>
            <a:r>
              <a:rPr lang="en-US" altLang="en-US" sz="1600" dirty="0">
                <a:latin typeface="APL385 Unicode" panose="020B0709000202000203" pitchFamily="49" charset="0"/>
              </a:rPr>
              <a:t>                      │   ├─┐   ├─────────────────┬─┐                                                                                   </a:t>
            </a:r>
          </a:p>
          <a:p>
            <a:pPr lvl="0" defTabSz="914400" eaLnBrk="0" fontAlgn="base" hangingPunct="0">
              <a:spcBef>
                <a:spcPct val="0"/>
              </a:spcBef>
              <a:spcAft>
                <a:spcPct val="0"/>
              </a:spcAft>
            </a:pPr>
            <a:r>
              <a:rPr lang="en-US" altLang="en-US" sz="1600" dirty="0">
                <a:latin typeface="APL385 Unicode" panose="020B0709000202000203" pitchFamily="49" charset="0"/>
              </a:rPr>
              <a:t>                      V   N </a:t>
            </a:r>
            <a:r>
              <a:rPr lang="en-US" altLang="en-US" sz="1600" dirty="0" err="1">
                <a:latin typeface="APL385 Unicode" panose="020B0709000202000203" pitchFamily="49" charset="0"/>
              </a:rPr>
              <a:t>N</a:t>
            </a:r>
            <a:r>
              <a:rPr lang="en-US" altLang="en-US" sz="1600" dirty="0">
                <a:latin typeface="APL385 Unicode" panose="020B0709000202000203" pitchFamily="49" charset="0"/>
              </a:rPr>
              <a:t>   E                 P E                                                                                   </a:t>
            </a:r>
          </a:p>
          <a:p>
            <a:pPr lvl="0" defTabSz="914400" eaLnBrk="0" fontAlgn="base" hangingPunct="0">
              <a:spcBef>
                <a:spcPct val="0"/>
              </a:spcBef>
              <a:spcAft>
                <a:spcPct val="0"/>
              </a:spcAft>
            </a:pPr>
            <a:r>
              <a:rPr lang="en-US" altLang="en-US" sz="1600" dirty="0">
                <a:latin typeface="APL385 Unicode" panose="020B0709000202000203" pitchFamily="49" charset="0"/>
              </a:rPr>
              <a:t>                                ├─────┬─┐           ├─┐                                                                                 </a:t>
            </a:r>
          </a:p>
          <a:p>
            <a:pPr lvl="0" defTabSz="914400" eaLnBrk="0" fontAlgn="base" hangingPunct="0">
              <a:spcBef>
                <a:spcPct val="0"/>
              </a:spcBef>
              <a:spcAft>
                <a:spcPct val="0"/>
              </a:spcAft>
            </a:pPr>
            <a:r>
              <a:rPr lang="en-US" altLang="en-US" sz="1600" dirty="0">
                <a:latin typeface="APL385 Unicode" panose="020B0709000202000203" pitchFamily="49" charset="0"/>
              </a:rPr>
              <a:t>                                E     P E           P A                                                                                 </a:t>
            </a:r>
          </a:p>
          <a:p>
            <a:pPr lvl="0" defTabSz="914400" eaLnBrk="0" fontAlgn="base" hangingPunct="0">
              <a:spcBef>
                <a:spcPct val="0"/>
              </a:spcBef>
              <a:spcAft>
                <a:spcPct val="0"/>
              </a:spcAft>
            </a:pPr>
            <a:r>
              <a:rPr lang="en-US" altLang="en-US" sz="1600" dirty="0">
                <a:latin typeface="APL385 Unicode" panose="020B0709000202000203" pitchFamily="49" charset="0"/>
              </a:rPr>
              <a:t>                                ├─┬─┐   ├─┬─┐         │                                                                                 </a:t>
            </a:r>
          </a:p>
          <a:p>
            <a:pPr lvl="0" defTabSz="914400" eaLnBrk="0" fontAlgn="base" hangingPunct="0">
              <a:spcBef>
                <a:spcPct val="0"/>
              </a:spcBef>
              <a:spcAft>
                <a:spcPct val="0"/>
              </a:spcAft>
            </a:pPr>
            <a:r>
              <a:rPr lang="en-US" altLang="en-US" sz="1600" dirty="0">
                <a:latin typeface="APL385 Unicode" panose="020B0709000202000203" pitchFamily="49" charset="0"/>
              </a:rPr>
              <a:t>                                A P A   </a:t>
            </a:r>
            <a:r>
              <a:rPr lang="en-US" altLang="en-US" sz="1600" dirty="0" err="1">
                <a:latin typeface="APL385 Unicode" panose="020B0709000202000203" pitchFamily="49" charset="0"/>
              </a:rPr>
              <a:t>A</a:t>
            </a:r>
            <a:r>
              <a:rPr lang="en-US" altLang="en-US" sz="1600" dirty="0">
                <a:latin typeface="APL385 Unicode" panose="020B0709000202000203" pitchFamily="49" charset="0"/>
              </a:rPr>
              <a:t> P E         N                                                                                 </a:t>
            </a:r>
          </a:p>
          <a:p>
            <a:pPr lvl="0" defTabSz="914400" eaLnBrk="0" fontAlgn="base" hangingPunct="0">
              <a:spcBef>
                <a:spcPct val="0"/>
              </a:spcBef>
              <a:spcAft>
                <a:spcPct val="0"/>
              </a:spcAft>
            </a:pPr>
            <a:r>
              <a:rPr lang="en-US" altLang="en-US" sz="1600" dirty="0">
                <a:latin typeface="APL385 Unicode" panose="020B0709000202000203" pitchFamily="49" charset="0"/>
              </a:rPr>
              <a:t>                                │   │   │   ├─┬─┐                                                                                       </a:t>
            </a:r>
          </a:p>
          <a:p>
            <a:pPr lvl="0" defTabSz="914400" eaLnBrk="0" fontAlgn="base" hangingPunct="0">
              <a:spcBef>
                <a:spcPct val="0"/>
              </a:spcBef>
              <a:spcAft>
                <a:spcPct val="0"/>
              </a:spcAft>
            </a:pPr>
            <a:r>
              <a:rPr lang="en-US" altLang="en-US" sz="1600" dirty="0">
                <a:latin typeface="APL385 Unicode" panose="020B0709000202000203" pitchFamily="49" charset="0"/>
              </a:rPr>
              <a:t>                                V   N   </a:t>
            </a:r>
            <a:r>
              <a:rPr lang="en-US" altLang="en-US" sz="1600" dirty="0" err="1">
                <a:latin typeface="APL385 Unicode" panose="020B0709000202000203" pitchFamily="49" charset="0"/>
              </a:rPr>
              <a:t>N</a:t>
            </a:r>
            <a:r>
              <a:rPr lang="en-US" altLang="en-US" sz="1600" dirty="0">
                <a:latin typeface="APL385 Unicode" panose="020B0709000202000203" pitchFamily="49" charset="0"/>
              </a:rPr>
              <a:t>   A P A                                                                                       </a:t>
            </a:r>
          </a:p>
          <a:p>
            <a:pPr lvl="0" defTabSz="914400" eaLnBrk="0" fontAlgn="base" hangingPunct="0">
              <a:spcBef>
                <a:spcPct val="0"/>
              </a:spcBef>
              <a:spcAft>
                <a:spcPct val="0"/>
              </a:spcAft>
            </a:pPr>
            <a:r>
              <a:rPr lang="en-US" altLang="en-US" sz="1600" dirty="0">
                <a:latin typeface="APL385 Unicode" panose="020B0709000202000203" pitchFamily="49" charset="0"/>
              </a:rPr>
              <a:t>                                            │   │                                                                                       </a:t>
            </a:r>
          </a:p>
          <a:p>
            <a:pPr lvl="0" defTabSz="914400" eaLnBrk="0" fontAlgn="base" hangingPunct="0">
              <a:spcBef>
                <a:spcPct val="0"/>
              </a:spcBef>
              <a:spcAft>
                <a:spcPct val="0"/>
              </a:spcAft>
            </a:pPr>
            <a:r>
              <a:rPr lang="en-US" altLang="en-US" sz="1600" dirty="0">
                <a:latin typeface="APL385 Unicode" panose="020B0709000202000203" pitchFamily="49" charset="0"/>
              </a:rPr>
              <a:t>                                            V   </a:t>
            </a:r>
            <a:r>
              <a:rPr lang="en-US" altLang="en-US" sz="1600" dirty="0" err="1">
                <a:latin typeface="APL385 Unicode" panose="020B0709000202000203" pitchFamily="49" charset="0"/>
              </a:rPr>
              <a:t>V</a:t>
            </a:r>
            <a:r>
              <a:rPr lang="en-US" altLang="en-US" sz="1600" dirty="0">
                <a:latin typeface="APL385 Unicode" panose="020B0709000202000203" pitchFamily="49" charset="0"/>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3" name="Title 2">
            <a:extLst>
              <a:ext uri="{FF2B5EF4-FFF2-40B4-BE49-F238E27FC236}">
                <a16:creationId xmlns:a16="http://schemas.microsoft.com/office/drawing/2014/main" id="{7B98DABA-D29C-4D4C-A67E-2EF6089B8374}"/>
              </a:ext>
            </a:extLst>
          </p:cNvPr>
          <p:cNvSpPr>
            <a:spLocks noGrp="1"/>
          </p:cNvSpPr>
          <p:nvPr>
            <p:ph type="title"/>
          </p:nvPr>
        </p:nvSpPr>
        <p:spPr>
          <a:xfrm>
            <a:off x="2122470" y="192641"/>
            <a:ext cx="9601200" cy="911831"/>
          </a:xfrm>
        </p:spPr>
        <p:txBody>
          <a:bodyPr/>
          <a:lstStyle/>
          <a:p>
            <a:pPr algn="r"/>
            <a:r>
              <a:rPr lang="en-US" dirty="0"/>
              <a:t>Wrapping Returns</a:t>
            </a:r>
          </a:p>
        </p:txBody>
      </p:sp>
    </p:spTree>
    <p:extLst>
      <p:ext uri="{BB962C8B-B14F-4D97-AF65-F5344CB8AC3E}">
        <p14:creationId xmlns:p14="http://schemas.microsoft.com/office/powerpoint/2010/main" val="3995475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7710D9-7827-499E-B3B6-81C59F8C7349}"/>
              </a:ext>
            </a:extLst>
          </p:cNvPr>
          <p:cNvSpPr>
            <a:spLocks noChangeArrowheads="1"/>
          </p:cNvSpPr>
          <p:nvPr/>
        </p:nvSpPr>
        <p:spPr bwMode="auto">
          <a:xfrm>
            <a:off x="782549" y="1781809"/>
            <a:ext cx="1131184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2000" dirty="0">
                <a:latin typeface="APL385 Unicode" panose="020B0709000202000203" pitchFamily="49" charset="0"/>
              </a:rPr>
              <a:t>                          ⍝ Wrap Return Expressions [</a:t>
            </a:r>
            <a:r>
              <a:rPr lang="en-US" altLang="en-US" sz="2000" b="1" u="sng" dirty="0">
                <a:latin typeface="APL385 Unicode" panose="020B0709000202000203" pitchFamily="49" charset="0"/>
              </a:rPr>
              <a:t>DOWN, ADD</a:t>
            </a:r>
            <a:r>
              <a:rPr lang="en-US" altLang="en-US" sz="2000" dirty="0">
                <a:latin typeface="APL385 Unicode" panose="020B0709000202000203" pitchFamily="49" charset="0"/>
              </a:rPr>
              <a:t>]</a:t>
            </a:r>
          </a:p>
          <a:p>
            <a:pPr lvl="0" defTabSz="914400" eaLnBrk="0" fontAlgn="base" hangingPunct="0">
              <a:spcBef>
                <a:spcPct val="0"/>
              </a:spcBef>
              <a:spcAft>
                <a:spcPct val="0"/>
              </a:spcAft>
            </a:pPr>
            <a:r>
              <a:rPr lang="en-US" altLang="en-US" sz="2000" dirty="0" err="1">
                <a:latin typeface="APL385 Unicode" panose="020B0709000202000203" pitchFamily="49" charset="0"/>
              </a:rPr>
              <a:t>i</a:t>
            </a:r>
            <a:r>
              <a:rPr lang="en-US" altLang="en-US" sz="2000" dirty="0">
                <a:latin typeface="APL385 Unicode" panose="020B0709000202000203" pitchFamily="49" charset="0"/>
              </a:rPr>
              <a:t>←⍸(t[p]∊3 4)…            ⍝ Ret. </a:t>
            </a:r>
            <a:r>
              <a:rPr lang="en-US" altLang="en-US" sz="2000" dirty="0" err="1">
                <a:latin typeface="APL385 Unicode" panose="020B0709000202000203" pitchFamily="49" charset="0"/>
              </a:rPr>
              <a:t>Exps</a:t>
            </a:r>
            <a:r>
              <a:rPr lang="en-US" altLang="en-US" sz="2000" dirty="0">
                <a:latin typeface="APL385 Unicode" panose="020B0709000202000203" pitchFamily="49" charset="0"/>
              </a:rPr>
              <a:t>. Have function or guard parents</a:t>
            </a:r>
          </a:p>
          <a:p>
            <a:pPr lvl="0" defTabSz="914400" eaLnBrk="0" fontAlgn="base" hangingPunct="0">
              <a:spcBef>
                <a:spcPct val="0"/>
              </a:spcBef>
              <a:spcAft>
                <a:spcPct val="0"/>
              </a:spcAft>
            </a:pPr>
            <a:r>
              <a:rPr lang="en-US" altLang="en-US" sz="2000" dirty="0">
                <a:latin typeface="APL385 Unicode" panose="020B0709000202000203" pitchFamily="49" charset="0"/>
              </a:rPr>
              <a:t> ∧(t∊0 2)                 ⍝ and are either atomics or expressions</a:t>
            </a:r>
          </a:p>
          <a:p>
            <a:pPr lvl="0" defTabSz="914400" eaLnBrk="0" fontAlgn="base" hangingPunct="0">
              <a:spcBef>
                <a:spcPct val="0"/>
              </a:spcBef>
              <a:spcAft>
                <a:spcPct val="0"/>
              </a:spcAft>
            </a:pPr>
            <a:r>
              <a:rPr lang="en-US" altLang="en-US" sz="2000" dirty="0">
                <a:latin typeface="APL385 Unicode" panose="020B0709000202000203" pitchFamily="49" charset="0"/>
              </a:rPr>
              <a:t>  ∨(t=1)                  ⍝ or they are binding nodes</a:t>
            </a:r>
          </a:p>
          <a:p>
            <a:pPr lvl="0" defTabSz="914400" eaLnBrk="0" fontAlgn="base" hangingPunct="0">
              <a:spcBef>
                <a:spcPct val="0"/>
              </a:spcBef>
              <a:spcAft>
                <a:spcPct val="0"/>
              </a:spcAft>
            </a:pPr>
            <a:r>
              <a:rPr lang="en-US" altLang="en-US" sz="2000" dirty="0">
                <a:latin typeface="APL385 Unicode" panose="020B0709000202000203" pitchFamily="49" charset="0"/>
              </a:rPr>
              <a:t>   ∧(k=0)                 ⍝ that bind values</a:t>
            </a:r>
          </a:p>
          <a:p>
            <a:pPr lvl="0" defTabSz="914400" eaLnBrk="0" fontAlgn="base" hangingPunct="0">
              <a:spcBef>
                <a:spcPct val="0"/>
              </a:spcBef>
              <a:spcAft>
                <a:spcPct val="0"/>
              </a:spcAft>
            </a:pPr>
            <a:r>
              <a:rPr lang="en-US" altLang="en-US" sz="2000" dirty="0">
                <a:latin typeface="APL385 Unicode" panose="020B0709000202000203" pitchFamily="49" charset="0"/>
              </a:rPr>
              <a:t>    ∧~(⍳≢l)∊¯1@{⍵=⍳≢⍵}l   ⍝ and are the last expr of a function/guard</a:t>
            </a:r>
          </a:p>
          <a:p>
            <a:pPr lvl="0" defTabSz="914400" eaLnBrk="0" fontAlgn="base" hangingPunct="0">
              <a:spcBef>
                <a:spcPct val="0"/>
              </a:spcBef>
              <a:spcAft>
                <a:spcPct val="0"/>
              </a:spcAft>
            </a:pPr>
            <a:r>
              <a:rPr lang="en-US" altLang="en-US" sz="2000" dirty="0" err="1">
                <a:latin typeface="APL385 Unicode" panose="020B0709000202000203" pitchFamily="49" charset="0"/>
              </a:rPr>
              <a:t>p,←p</a:t>
            </a:r>
            <a:r>
              <a:rPr lang="en-US" altLang="en-US" sz="2000" dirty="0">
                <a:latin typeface="APL385 Unicode" panose="020B0709000202000203" pitchFamily="49" charset="0"/>
              </a:rPr>
              <a:t>[</a:t>
            </a:r>
            <a:r>
              <a:rPr lang="en-US" altLang="en-US" sz="2000" dirty="0" err="1">
                <a:latin typeface="APL385 Unicode" panose="020B0709000202000203" pitchFamily="49" charset="0"/>
              </a:rPr>
              <a:t>i</a:t>
            </a:r>
            <a:r>
              <a:rPr lang="en-US" altLang="en-US" sz="2000" dirty="0">
                <a:latin typeface="APL385 Unicode" panose="020B0709000202000203" pitchFamily="49" charset="0"/>
              </a:rPr>
              <a:t>]                   ⍝ Enclosing return is at same place as expr.</a:t>
            </a:r>
          </a:p>
          <a:p>
            <a:pPr lvl="0" defTabSz="914400" eaLnBrk="0" fontAlgn="base" hangingPunct="0">
              <a:spcBef>
                <a:spcPct val="0"/>
              </a:spcBef>
              <a:spcAft>
                <a:spcPct val="0"/>
              </a:spcAft>
            </a:pPr>
            <a:r>
              <a:rPr lang="en-US" altLang="en-US" sz="2000" dirty="0">
                <a:latin typeface="APL385 Unicode" panose="020B0709000202000203" pitchFamily="49" charset="0"/>
              </a:rPr>
              <a:t>p[</a:t>
            </a:r>
            <a:r>
              <a:rPr lang="en-US" altLang="en-US" sz="2000" dirty="0" err="1">
                <a:latin typeface="APL385 Unicode" panose="020B0709000202000203" pitchFamily="49" charset="0"/>
              </a:rPr>
              <a:t>i</a:t>
            </a:r>
            <a:r>
              <a:rPr lang="en-US" altLang="en-US" sz="2000" dirty="0">
                <a:latin typeface="APL385 Unicode" panose="020B0709000202000203" pitchFamily="49" charset="0"/>
              </a:rPr>
              <a:t>]←(≢l)+⍳≢</a:t>
            </a:r>
            <a:r>
              <a:rPr lang="en-US" altLang="en-US" sz="2000" dirty="0" err="1">
                <a:latin typeface="APL385 Unicode" panose="020B0709000202000203" pitchFamily="49" charset="0"/>
              </a:rPr>
              <a:t>i</a:t>
            </a:r>
            <a:r>
              <a:rPr lang="en-US" altLang="en-US" sz="2000" dirty="0">
                <a:latin typeface="APL385 Unicode" panose="020B0709000202000203" pitchFamily="49" charset="0"/>
              </a:rPr>
              <a:t>             ⍝ and they enclose the ret. </a:t>
            </a:r>
            <a:r>
              <a:rPr lang="en-US" altLang="en-US" sz="2000" dirty="0" err="1">
                <a:latin typeface="APL385 Unicode" panose="020B0709000202000203" pitchFamily="49" charset="0"/>
              </a:rPr>
              <a:t>Exprs</a:t>
            </a:r>
            <a:r>
              <a:rPr lang="en-US" altLang="en-US" sz="2000" dirty="0">
                <a:latin typeface="APL385 Unicode" panose="020B0709000202000203" pitchFamily="49" charset="0"/>
              </a:rPr>
              <a:t>.</a:t>
            </a:r>
          </a:p>
          <a:p>
            <a:pPr lvl="0" defTabSz="914400" eaLnBrk="0" fontAlgn="base" hangingPunct="0">
              <a:spcBef>
                <a:spcPct val="0"/>
              </a:spcBef>
              <a:spcAft>
                <a:spcPct val="0"/>
              </a:spcAft>
            </a:pPr>
            <a:r>
              <a:rPr lang="en-US" altLang="en-US" sz="2000" dirty="0" err="1">
                <a:latin typeface="APL385 Unicode" panose="020B0709000202000203" pitchFamily="49" charset="0"/>
              </a:rPr>
              <a:t>l←i</a:t>
            </a:r>
            <a:r>
              <a:rPr lang="en-US" altLang="en-US" sz="2000" dirty="0">
                <a:latin typeface="APL385 Unicode" panose="020B0709000202000203" pitchFamily="49" charset="0"/>
              </a:rPr>
              <a:t>((≢l)+⍳)@{⍵∊</a:t>
            </a:r>
            <a:r>
              <a:rPr lang="en-US" altLang="en-US" sz="2000" dirty="0" err="1">
                <a:latin typeface="APL385 Unicode" panose="020B0709000202000203" pitchFamily="49" charset="0"/>
              </a:rPr>
              <a:t>i</a:t>
            </a:r>
            <a:r>
              <a:rPr lang="en-US" altLang="en-US" sz="2000" dirty="0">
                <a:latin typeface="APL385 Unicode" panose="020B0709000202000203" pitchFamily="49" charset="0"/>
              </a:rPr>
              <a:t>}l        ⍝ Ret. </a:t>
            </a:r>
            <a:r>
              <a:rPr lang="en-US" altLang="en-US" sz="2000" dirty="0" err="1">
                <a:latin typeface="APL385 Unicode" panose="020B0709000202000203" pitchFamily="49" charset="0"/>
              </a:rPr>
              <a:t>Exps</a:t>
            </a:r>
            <a:r>
              <a:rPr lang="en-US" altLang="en-US" sz="2000" dirty="0">
                <a:latin typeface="APL385 Unicode" panose="020B0709000202000203" pitchFamily="49" charset="0"/>
              </a:rPr>
              <a:t>. Right siblings point to new nodes</a:t>
            </a:r>
          </a:p>
          <a:p>
            <a:pPr lvl="0" defTabSz="914400" eaLnBrk="0" fontAlgn="base" hangingPunct="0">
              <a:spcBef>
                <a:spcPct val="0"/>
              </a:spcBef>
              <a:spcAft>
                <a:spcPct val="0"/>
              </a:spcAft>
            </a:pPr>
            <a:r>
              <a:rPr lang="en-US" altLang="en-US" sz="2000" dirty="0" err="1">
                <a:latin typeface="APL385 Unicode" panose="020B0709000202000203" pitchFamily="49" charset="0"/>
              </a:rPr>
              <a:t>l,←l</a:t>
            </a:r>
            <a:r>
              <a:rPr lang="en-US" altLang="en-US" sz="2000" dirty="0">
                <a:latin typeface="APL385 Unicode" panose="020B0709000202000203" pitchFamily="49" charset="0"/>
              </a:rPr>
              <a:t>[</a:t>
            </a:r>
            <a:r>
              <a:rPr lang="en-US" altLang="en-US" sz="2000" dirty="0" err="1">
                <a:latin typeface="APL385 Unicode" panose="020B0709000202000203" pitchFamily="49" charset="0"/>
              </a:rPr>
              <a:t>i</a:t>
            </a:r>
            <a:r>
              <a:rPr lang="en-US" altLang="en-US" sz="2000" dirty="0">
                <a:latin typeface="APL385 Unicode" panose="020B0709000202000203" pitchFamily="49" charset="0"/>
              </a:rPr>
              <a:t>]                   ⍝ inserted where ret. </a:t>
            </a:r>
            <a:r>
              <a:rPr lang="en-US" altLang="en-US" sz="2000" dirty="0" err="1">
                <a:latin typeface="APL385 Unicode" panose="020B0709000202000203" pitchFamily="49" charset="0"/>
              </a:rPr>
              <a:t>Exps</a:t>
            </a:r>
            <a:r>
              <a:rPr lang="en-US" altLang="en-US" sz="2000" dirty="0">
                <a:latin typeface="APL385 Unicode" panose="020B0709000202000203" pitchFamily="49" charset="0"/>
              </a:rPr>
              <a:t>. were</a:t>
            </a:r>
          </a:p>
          <a:p>
            <a:pPr lvl="0" defTabSz="914400" eaLnBrk="0" fontAlgn="base" hangingPunct="0">
              <a:spcBef>
                <a:spcPct val="0"/>
              </a:spcBef>
              <a:spcAft>
                <a:spcPct val="0"/>
              </a:spcAft>
            </a:pPr>
            <a:r>
              <a:rPr lang="en-US" altLang="en-US" sz="2000" dirty="0">
                <a:latin typeface="APL385 Unicode" panose="020B0709000202000203" pitchFamily="49" charset="0"/>
              </a:rPr>
              <a:t>l[</a:t>
            </a:r>
            <a:r>
              <a:rPr lang="en-US" altLang="en-US" sz="2000" dirty="0" err="1">
                <a:latin typeface="APL385 Unicode" panose="020B0709000202000203" pitchFamily="49" charset="0"/>
              </a:rPr>
              <a:t>i</a:t>
            </a:r>
            <a:r>
              <a:rPr lang="en-US" altLang="en-US" sz="2000" dirty="0">
                <a:latin typeface="APL385 Unicode" panose="020B0709000202000203" pitchFamily="49" charset="0"/>
              </a:rPr>
              <a:t>]←</a:t>
            </a:r>
            <a:r>
              <a:rPr lang="en-US" altLang="en-US" sz="2000" dirty="0" err="1">
                <a:latin typeface="APL385 Unicode" panose="020B0709000202000203" pitchFamily="49" charset="0"/>
              </a:rPr>
              <a:t>i</a:t>
            </a:r>
            <a:r>
              <a:rPr lang="en-US" altLang="en-US" sz="2000" dirty="0">
                <a:latin typeface="APL385 Unicode" panose="020B0709000202000203" pitchFamily="49" charset="0"/>
              </a:rPr>
              <a:t>                    ⍝ Ret. </a:t>
            </a:r>
            <a:r>
              <a:rPr lang="en-US" altLang="en-US" sz="2000" dirty="0" err="1">
                <a:latin typeface="APL385 Unicode" panose="020B0709000202000203" pitchFamily="49" charset="0"/>
              </a:rPr>
              <a:t>Exps</a:t>
            </a:r>
            <a:r>
              <a:rPr lang="en-US" altLang="en-US" sz="2000" dirty="0">
                <a:latin typeface="APL385 Unicode" panose="020B0709000202000203" pitchFamily="49" charset="0"/>
              </a:rPr>
              <a:t>. Are now single children</a:t>
            </a:r>
          </a:p>
          <a:p>
            <a:pPr lvl="0" defTabSz="914400" eaLnBrk="0" fontAlgn="base" hangingPunct="0">
              <a:spcBef>
                <a:spcPct val="0"/>
              </a:spcBef>
              <a:spcAft>
                <a:spcPct val="0"/>
              </a:spcAft>
            </a:pPr>
            <a:r>
              <a:rPr lang="en-US" altLang="en-US" sz="2000" dirty="0">
                <a:latin typeface="APL385 Unicode" panose="020B0709000202000203" pitchFamily="49" charset="0"/>
              </a:rPr>
              <a:t>t k n,←2 0 0⍴⍨¨≢</a:t>
            </a:r>
            <a:r>
              <a:rPr lang="en-US" altLang="en-US" sz="2000" dirty="0" err="1">
                <a:latin typeface="APL385 Unicode" panose="020B0709000202000203" pitchFamily="49" charset="0"/>
              </a:rPr>
              <a:t>i</a:t>
            </a:r>
            <a:r>
              <a:rPr lang="en-US" altLang="en-US" sz="2000" dirty="0">
                <a:latin typeface="APL385 Unicode" panose="020B0709000202000203" pitchFamily="49" charset="0"/>
              </a:rPr>
              <a:t>         ⍝ of type (2,0) return nodes</a:t>
            </a:r>
          </a:p>
        </p:txBody>
      </p:sp>
      <p:sp>
        <p:nvSpPr>
          <p:cNvPr id="3" name="Title 2">
            <a:extLst>
              <a:ext uri="{FF2B5EF4-FFF2-40B4-BE49-F238E27FC236}">
                <a16:creationId xmlns:a16="http://schemas.microsoft.com/office/drawing/2014/main" id="{7B98DABA-D29C-4D4C-A67E-2EF6089B8374}"/>
              </a:ext>
            </a:extLst>
          </p:cNvPr>
          <p:cNvSpPr>
            <a:spLocks noGrp="1"/>
          </p:cNvSpPr>
          <p:nvPr>
            <p:ph type="title"/>
          </p:nvPr>
        </p:nvSpPr>
        <p:spPr>
          <a:xfrm>
            <a:off x="2122470" y="192642"/>
            <a:ext cx="9601200" cy="717296"/>
          </a:xfrm>
        </p:spPr>
        <p:txBody>
          <a:bodyPr/>
          <a:lstStyle/>
          <a:p>
            <a:pPr algn="r"/>
            <a:r>
              <a:rPr lang="en-US" dirty="0"/>
              <a:t>Wrapping Return Expressions</a:t>
            </a:r>
          </a:p>
        </p:txBody>
      </p:sp>
    </p:spTree>
    <p:extLst>
      <p:ext uri="{BB962C8B-B14F-4D97-AF65-F5344CB8AC3E}">
        <p14:creationId xmlns:p14="http://schemas.microsoft.com/office/powerpoint/2010/main" val="1735476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7710D9-7827-499E-B3B6-81C59F8C7349}"/>
              </a:ext>
            </a:extLst>
          </p:cNvPr>
          <p:cNvSpPr>
            <a:spLocks noChangeArrowheads="1"/>
          </p:cNvSpPr>
          <p:nvPr/>
        </p:nvSpPr>
        <p:spPr bwMode="auto">
          <a:xfrm>
            <a:off x="828568" y="1104472"/>
            <a:ext cx="11335391"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1200" dirty="0">
                <a:latin typeface="APL385 Unicode" panose="020B0709000202000203" pitchFamily="49" charset="0"/>
              </a:rPr>
              <a:t>F</a:t>
            </a:r>
          </a:p>
          <a:p>
            <a:pPr lvl="0" defTabSz="914400" eaLnBrk="0" fontAlgn="base" hangingPunct="0">
              <a:spcBef>
                <a:spcPct val="0"/>
              </a:spcBef>
              <a:spcAft>
                <a:spcPct val="0"/>
              </a:spcAft>
            </a:pPr>
            <a:r>
              <a:rPr lang="en-US" altLang="en-US" sz="1200" dirty="0">
                <a:latin typeface="APL385 Unicode" panose="020B0709000202000203" pitchFamily="49" charset="0"/>
              </a:rPr>
              <a:t>├─┬─┬─────┬─┬─┬─┬─────┬─┬─┬─┬─────┬─┬─┬─┬─────┬─┬───┬─┬─┬─────┬─┬─────┬─┬─┬─────┬─────┬─────┬───┬─────┬─┬───┬─────┬─────┐</a:t>
            </a:r>
          </a:p>
          <a:p>
            <a:pPr lvl="0" defTabSz="914400" eaLnBrk="0" fontAlgn="base" hangingPunct="0">
              <a:spcBef>
                <a:spcPct val="0"/>
              </a:spcBef>
              <a:spcAft>
                <a:spcPct val="0"/>
              </a:spcAft>
            </a:pPr>
            <a:r>
              <a:rPr lang="en-US" altLang="en-US" sz="1200" dirty="0">
                <a:latin typeface="APL385 Unicode" panose="020B0709000202000203" pitchFamily="49" charset="0"/>
              </a:rPr>
              <a:t>A </a:t>
            </a:r>
            <a:r>
              <a:rPr lang="en-US" altLang="en-US" sz="1200" dirty="0" err="1">
                <a:latin typeface="APL385 Unicode" panose="020B0709000202000203" pitchFamily="49" charset="0"/>
              </a:rPr>
              <a:t>A</a:t>
            </a:r>
            <a:r>
              <a:rPr lang="en-US" altLang="en-US" sz="1200" dirty="0">
                <a:latin typeface="APL385 Unicode" panose="020B0709000202000203" pitchFamily="49" charset="0"/>
              </a:rPr>
              <a:t> E     B A </a:t>
            </a:r>
            <a:r>
              <a:rPr lang="en-US" altLang="en-US" sz="1200" dirty="0" err="1">
                <a:latin typeface="APL385 Unicode" panose="020B0709000202000203" pitchFamily="49" charset="0"/>
              </a:rPr>
              <a:t>A</a:t>
            </a:r>
            <a:r>
              <a:rPr lang="en-US" altLang="en-US" sz="1200" dirty="0">
                <a:latin typeface="APL385 Unicode" panose="020B0709000202000203" pitchFamily="49" charset="0"/>
              </a:rPr>
              <a:t> E     B A </a:t>
            </a:r>
            <a:r>
              <a:rPr lang="en-US" altLang="en-US" sz="1200" dirty="0" err="1">
                <a:latin typeface="APL385 Unicode" panose="020B0709000202000203" pitchFamily="49" charset="0"/>
              </a:rPr>
              <a:t>A</a:t>
            </a:r>
            <a:r>
              <a:rPr lang="en-US" altLang="en-US" sz="1200" dirty="0">
                <a:latin typeface="APL385 Unicode" panose="020B0709000202000203" pitchFamily="49" charset="0"/>
              </a:rPr>
              <a:t> E     B A </a:t>
            </a:r>
            <a:r>
              <a:rPr lang="en-US" altLang="en-US" sz="1200" dirty="0" err="1">
                <a:latin typeface="APL385 Unicode" panose="020B0709000202000203" pitchFamily="49" charset="0"/>
              </a:rPr>
              <a:t>A</a:t>
            </a:r>
            <a:r>
              <a:rPr lang="en-US" altLang="en-US" sz="1200" dirty="0">
                <a:latin typeface="APL385 Unicode" panose="020B0709000202000203" pitchFamily="49" charset="0"/>
              </a:rPr>
              <a:t> E     A E   A </a:t>
            </a:r>
            <a:r>
              <a:rPr lang="en-US" altLang="en-US" sz="1200" dirty="0" err="1">
                <a:latin typeface="APL385 Unicode" panose="020B0709000202000203" pitchFamily="49" charset="0"/>
              </a:rPr>
              <a:t>A</a:t>
            </a:r>
            <a:r>
              <a:rPr lang="en-US" altLang="en-US" sz="1200" dirty="0">
                <a:latin typeface="APL385 Unicode" panose="020B0709000202000203" pitchFamily="49" charset="0"/>
              </a:rPr>
              <a:t> E     A E     A </a:t>
            </a:r>
            <a:r>
              <a:rPr lang="en-US" altLang="en-US" sz="1200" dirty="0" err="1">
                <a:latin typeface="APL385 Unicode" panose="020B0709000202000203" pitchFamily="49" charset="0"/>
              </a:rPr>
              <a:t>A</a:t>
            </a:r>
            <a:r>
              <a:rPr lang="en-US" altLang="en-US" sz="1200" dirty="0">
                <a:latin typeface="APL385 Unicode" panose="020B0709000202000203" pitchFamily="49" charset="0"/>
              </a:rPr>
              <a:t> E     </a:t>
            </a:r>
            <a:r>
              <a:rPr lang="en-US" altLang="en-US" sz="1200" dirty="0" err="1">
                <a:latin typeface="APL385 Unicode" panose="020B0709000202000203" pitchFamily="49" charset="0"/>
              </a:rPr>
              <a:t>E</a:t>
            </a:r>
            <a:r>
              <a:rPr lang="en-US" altLang="en-US" sz="1200" dirty="0">
                <a:latin typeface="APL385 Unicode" panose="020B0709000202000203" pitchFamily="49" charset="0"/>
              </a:rPr>
              <a:t>     </a:t>
            </a:r>
            <a:r>
              <a:rPr lang="en-US" altLang="en-US" sz="1200" dirty="0" err="1">
                <a:latin typeface="APL385 Unicode" panose="020B0709000202000203" pitchFamily="49" charset="0"/>
              </a:rPr>
              <a:t>E</a:t>
            </a:r>
            <a:r>
              <a:rPr lang="en-US" altLang="en-US" sz="1200" dirty="0">
                <a:latin typeface="APL385 Unicode" panose="020B0709000202000203" pitchFamily="49" charset="0"/>
              </a:rPr>
              <a:t>     A   E     A E   </a:t>
            </a:r>
            <a:r>
              <a:rPr lang="en-US" altLang="en-US" sz="1200" dirty="0" err="1">
                <a:latin typeface="APL385 Unicode" panose="020B0709000202000203" pitchFamily="49" charset="0"/>
              </a:rPr>
              <a:t>E</a:t>
            </a:r>
            <a:r>
              <a:rPr lang="en-US" altLang="en-US" sz="1200" dirty="0">
                <a:latin typeface="APL385 Unicode" panose="020B0709000202000203" pitchFamily="49" charset="0"/>
              </a:rPr>
              <a:t>     </a:t>
            </a:r>
            <a:r>
              <a:rPr lang="en-US" altLang="en-US" sz="1200" dirty="0" err="1">
                <a:latin typeface="APL385 Unicode" panose="020B0709000202000203" pitchFamily="49" charset="0"/>
              </a:rPr>
              <a:t>E</a:t>
            </a:r>
            <a:r>
              <a:rPr lang="en-US" altLang="en-US" sz="1200" dirty="0">
                <a:latin typeface="APL385 Unicode" panose="020B0709000202000203" pitchFamily="49" charset="0"/>
              </a:rPr>
              <a:t>     </a:t>
            </a:r>
            <a:r>
              <a:rPr lang="en-US" altLang="en-US" sz="1200" dirty="0" err="1">
                <a:latin typeface="APL385 Unicode" panose="020B0709000202000203" pitchFamily="49" charset="0"/>
              </a:rPr>
              <a:t>E</a:t>
            </a:r>
            <a:endParaRPr lang="en-US" altLang="en-US" sz="1200" dirty="0">
              <a:latin typeface="APL385 Unicode" panose="020B0709000202000203" pitchFamily="49" charset="0"/>
            </a:endParaRPr>
          </a:p>
          <a:p>
            <a:pPr lvl="0" defTabSz="914400" eaLnBrk="0" fontAlgn="base" hangingPunct="0">
              <a:spcBef>
                <a:spcPct val="0"/>
              </a:spcBef>
              <a:spcAft>
                <a:spcPct val="0"/>
              </a:spcAft>
            </a:pPr>
            <a:r>
              <a:rPr lang="en-US" altLang="en-US" sz="1200" dirty="0">
                <a:latin typeface="APL385 Unicode" panose="020B0709000202000203" pitchFamily="49" charset="0"/>
              </a:rPr>
              <a:t>│ │ ├─┬─┐ │ │ │ ├─┬─┐ │ │ │ ├─┬─┐ │ │ │ ├─┬─┐ │ ├─┐ │ │ ├─┬─┐ │ ├─┬─┐ │ │ ├─┬─┐ ├─┬─┐ ├─┬─┐ ├─┐ ├─┬─┐ │ ├─┐ ├─┬─┐ ├─┬─┐ │</a:t>
            </a:r>
          </a:p>
          <a:p>
            <a:pPr lvl="0" defTabSz="914400" eaLnBrk="0" fontAlgn="base" hangingPunct="0">
              <a:spcBef>
                <a:spcPct val="0"/>
              </a:spcBef>
              <a:spcAft>
                <a:spcPct val="0"/>
              </a:spcAft>
            </a:pPr>
            <a:r>
              <a:rPr lang="en-US" altLang="en-US" sz="1200" dirty="0">
                <a:latin typeface="APL385 Unicode" panose="020B0709000202000203" pitchFamily="49" charset="0"/>
              </a:rPr>
              <a:t>V N V P V </a:t>
            </a:r>
            <a:r>
              <a:rPr lang="en-US" altLang="en-US" sz="1200" dirty="0" err="1">
                <a:latin typeface="APL385 Unicode" panose="020B0709000202000203" pitchFamily="49" charset="0"/>
              </a:rPr>
              <a:t>V</a:t>
            </a:r>
            <a:r>
              <a:rPr lang="en-US" altLang="en-US" sz="1200" dirty="0">
                <a:latin typeface="APL385 Unicode" panose="020B0709000202000203" pitchFamily="49" charset="0"/>
              </a:rPr>
              <a:t> </a:t>
            </a:r>
            <a:r>
              <a:rPr lang="en-US" altLang="en-US" sz="1200" dirty="0" err="1">
                <a:latin typeface="APL385 Unicode" panose="020B0709000202000203" pitchFamily="49" charset="0"/>
              </a:rPr>
              <a:t>V</a:t>
            </a:r>
            <a:r>
              <a:rPr lang="en-US" altLang="en-US" sz="1200" dirty="0">
                <a:latin typeface="APL385 Unicode" panose="020B0709000202000203" pitchFamily="49" charset="0"/>
              </a:rPr>
              <a:t> N V P V </a:t>
            </a:r>
            <a:r>
              <a:rPr lang="en-US" altLang="en-US" sz="1200" dirty="0" err="1">
                <a:latin typeface="APL385 Unicode" panose="020B0709000202000203" pitchFamily="49" charset="0"/>
              </a:rPr>
              <a:t>V</a:t>
            </a:r>
            <a:r>
              <a:rPr lang="en-US" altLang="en-US" sz="1200" dirty="0">
                <a:latin typeface="APL385 Unicode" panose="020B0709000202000203" pitchFamily="49" charset="0"/>
              </a:rPr>
              <a:t> </a:t>
            </a:r>
            <a:r>
              <a:rPr lang="en-US" altLang="en-US" sz="1200" dirty="0" err="1">
                <a:latin typeface="APL385 Unicode" panose="020B0709000202000203" pitchFamily="49" charset="0"/>
              </a:rPr>
              <a:t>V</a:t>
            </a:r>
            <a:r>
              <a:rPr lang="en-US" altLang="en-US" sz="1200" dirty="0">
                <a:latin typeface="APL385 Unicode" panose="020B0709000202000203" pitchFamily="49" charset="0"/>
              </a:rPr>
              <a:t> N V P V </a:t>
            </a:r>
            <a:r>
              <a:rPr lang="en-US" altLang="en-US" sz="1200" dirty="0" err="1">
                <a:latin typeface="APL385 Unicode" panose="020B0709000202000203" pitchFamily="49" charset="0"/>
              </a:rPr>
              <a:t>V</a:t>
            </a:r>
            <a:r>
              <a:rPr lang="en-US" altLang="en-US" sz="1200" dirty="0">
                <a:latin typeface="APL385 Unicode" panose="020B0709000202000203" pitchFamily="49" charset="0"/>
              </a:rPr>
              <a:t> </a:t>
            </a:r>
            <a:r>
              <a:rPr lang="en-US" altLang="en-US" sz="1200" dirty="0" err="1">
                <a:latin typeface="APL385 Unicode" panose="020B0709000202000203" pitchFamily="49" charset="0"/>
              </a:rPr>
              <a:t>V</a:t>
            </a:r>
            <a:r>
              <a:rPr lang="en-US" altLang="en-US" sz="1200" dirty="0">
                <a:latin typeface="APL385 Unicode" panose="020B0709000202000203" pitchFamily="49" charset="0"/>
              </a:rPr>
              <a:t> N V P V N P V </a:t>
            </a:r>
            <a:r>
              <a:rPr lang="en-US" altLang="en-US" sz="1200" dirty="0" err="1">
                <a:latin typeface="APL385 Unicode" panose="020B0709000202000203" pitchFamily="49" charset="0"/>
              </a:rPr>
              <a:t>V</a:t>
            </a:r>
            <a:r>
              <a:rPr lang="en-US" altLang="en-US" sz="1200" dirty="0">
                <a:latin typeface="APL385 Unicode" panose="020B0709000202000203" pitchFamily="49" charset="0"/>
              </a:rPr>
              <a:t> </a:t>
            </a:r>
            <a:r>
              <a:rPr lang="en-US" altLang="en-US" sz="1200" dirty="0" err="1">
                <a:latin typeface="APL385 Unicode" panose="020B0709000202000203" pitchFamily="49" charset="0"/>
              </a:rPr>
              <a:t>V</a:t>
            </a:r>
            <a:r>
              <a:rPr lang="en-US" altLang="en-US" sz="1200" dirty="0">
                <a:latin typeface="APL385 Unicode" panose="020B0709000202000203" pitchFamily="49" charset="0"/>
              </a:rPr>
              <a:t> </a:t>
            </a:r>
            <a:r>
              <a:rPr lang="en-US" altLang="en-US" sz="1200" dirty="0" err="1">
                <a:latin typeface="APL385 Unicode" panose="020B0709000202000203" pitchFamily="49" charset="0"/>
              </a:rPr>
              <a:t>V</a:t>
            </a:r>
            <a:r>
              <a:rPr lang="en-US" altLang="en-US" sz="1200" dirty="0">
                <a:latin typeface="APL385 Unicode" panose="020B0709000202000203" pitchFamily="49" charset="0"/>
              </a:rPr>
              <a:t> P V N V P V N V </a:t>
            </a:r>
            <a:r>
              <a:rPr lang="en-US" altLang="en-US" sz="1200" dirty="0" err="1">
                <a:latin typeface="APL385 Unicode" panose="020B0709000202000203" pitchFamily="49" charset="0"/>
              </a:rPr>
              <a:t>V</a:t>
            </a:r>
            <a:r>
              <a:rPr lang="en-US" altLang="en-US" sz="1200" dirty="0">
                <a:latin typeface="APL385 Unicode" panose="020B0709000202000203" pitchFamily="49" charset="0"/>
              </a:rPr>
              <a:t> P V </a:t>
            </a:r>
            <a:r>
              <a:rPr lang="en-US" altLang="en-US" sz="1200" dirty="0" err="1">
                <a:latin typeface="APL385 Unicode" panose="020B0709000202000203" pitchFamily="49" charset="0"/>
              </a:rPr>
              <a:t>V</a:t>
            </a:r>
            <a:r>
              <a:rPr lang="en-US" altLang="en-US" sz="1200" dirty="0">
                <a:latin typeface="APL385 Unicode" panose="020B0709000202000203" pitchFamily="49" charset="0"/>
              </a:rPr>
              <a:t> P V </a:t>
            </a:r>
            <a:r>
              <a:rPr lang="en-US" altLang="en-US" sz="1200" dirty="0" err="1">
                <a:latin typeface="APL385 Unicode" panose="020B0709000202000203" pitchFamily="49" charset="0"/>
              </a:rPr>
              <a:t>V</a:t>
            </a:r>
            <a:r>
              <a:rPr lang="en-US" altLang="en-US" sz="1200" dirty="0">
                <a:latin typeface="APL385 Unicode" panose="020B0709000202000203" pitchFamily="49" charset="0"/>
              </a:rPr>
              <a:t> P V N </a:t>
            </a:r>
            <a:r>
              <a:rPr lang="en-US" altLang="en-US" sz="1200" dirty="0" err="1">
                <a:latin typeface="APL385 Unicode" panose="020B0709000202000203" pitchFamily="49" charset="0"/>
              </a:rPr>
              <a:t>N</a:t>
            </a:r>
            <a:r>
              <a:rPr lang="en-US" altLang="en-US" sz="1200" dirty="0">
                <a:latin typeface="APL385 Unicode" panose="020B0709000202000203" pitchFamily="49" charset="0"/>
              </a:rPr>
              <a:t> V P V </a:t>
            </a:r>
            <a:r>
              <a:rPr lang="en-US" altLang="en-US" sz="1200" dirty="0" err="1">
                <a:latin typeface="APL385 Unicode" panose="020B0709000202000203" pitchFamily="49" charset="0"/>
              </a:rPr>
              <a:t>V</a:t>
            </a:r>
            <a:r>
              <a:rPr lang="en-US" altLang="en-US" sz="1200" dirty="0">
                <a:latin typeface="APL385 Unicode" panose="020B0709000202000203" pitchFamily="49" charset="0"/>
              </a:rPr>
              <a:t> P V </a:t>
            </a:r>
            <a:r>
              <a:rPr lang="en-US" altLang="en-US" sz="1200" dirty="0" err="1">
                <a:latin typeface="APL385 Unicode" panose="020B0709000202000203" pitchFamily="49" charset="0"/>
              </a:rPr>
              <a:t>V</a:t>
            </a:r>
            <a:r>
              <a:rPr lang="en-US" altLang="en-US" sz="1200" dirty="0">
                <a:latin typeface="APL385 Unicode" panose="020B0709000202000203" pitchFamily="49" charset="0"/>
              </a:rPr>
              <a:t> P V </a:t>
            </a:r>
            <a:r>
              <a:rPr lang="en-US" altLang="en-US" sz="1200" dirty="0" err="1">
                <a:latin typeface="APL385 Unicode" panose="020B0709000202000203" pitchFamily="49" charset="0"/>
              </a:rPr>
              <a:t>V</a:t>
            </a:r>
            <a:r>
              <a:rPr lang="en-US" altLang="en-US" sz="1200" dirty="0">
                <a:latin typeface="APL385 Unicode" panose="020B0709000202000203" pitchFamily="49" charset="0"/>
              </a:rPr>
              <a:t> P V </a:t>
            </a:r>
            <a:r>
              <a:rPr lang="en-US" altLang="en-US" sz="1200" dirty="0" err="1">
                <a:latin typeface="APL385 Unicode" panose="020B0709000202000203" pitchFamily="49" charset="0"/>
              </a:rPr>
              <a:t>V</a:t>
            </a:r>
            <a:endParaRPr lang="en-US" altLang="en-US" sz="1200" dirty="0">
              <a:latin typeface="APL385 Unicode" panose="020B0709000202000203" pitchFamily="49" charset="0"/>
            </a:endParaRPr>
          </a:p>
          <a:p>
            <a:pPr lvl="0" defTabSz="914400" eaLnBrk="0" fontAlgn="base" hangingPunct="0">
              <a:spcBef>
                <a:spcPct val="0"/>
              </a:spcBef>
              <a:spcAft>
                <a:spcPct val="0"/>
              </a:spcAft>
            </a:pPr>
            <a:endParaRPr lang="en-US" altLang="en-US" sz="1200" dirty="0">
              <a:latin typeface="APL385 Unicode" panose="020B0709000202000203" pitchFamily="49" charset="0"/>
            </a:endParaRPr>
          </a:p>
          <a:p>
            <a:pPr lvl="0" defTabSz="914400" eaLnBrk="0" fontAlgn="base" hangingPunct="0">
              <a:spcBef>
                <a:spcPct val="0"/>
              </a:spcBef>
              <a:spcAft>
                <a:spcPct val="0"/>
              </a:spcAft>
            </a:pPr>
            <a:r>
              <a:rPr lang="en-US" altLang="en-US" sz="1200" dirty="0">
                <a:latin typeface="APL385 Unicode" panose="020B0709000202000203" pitchFamily="49" charset="0"/>
              </a:rPr>
              <a:t>Z  </a:t>
            </a:r>
            <a:r>
              <a:rPr lang="en-US" altLang="en-US" sz="1200" dirty="0" err="1">
                <a:latin typeface="APL385 Unicode" panose="020B0709000202000203" pitchFamily="49" charset="0"/>
              </a:rPr>
              <a:t>Z</a:t>
            </a:r>
            <a:r>
              <a:rPr lang="en-US" altLang="en-US" sz="1200" dirty="0">
                <a:latin typeface="APL385 Unicode" panose="020B0709000202000203" pitchFamily="49" charset="0"/>
              </a:rPr>
              <a:t>    F</a:t>
            </a:r>
          </a:p>
          <a:p>
            <a:pPr lvl="0" defTabSz="914400" eaLnBrk="0" fontAlgn="base" hangingPunct="0">
              <a:spcBef>
                <a:spcPct val="0"/>
              </a:spcBef>
              <a:spcAft>
                <a:spcPct val="0"/>
              </a:spcAft>
            </a:pPr>
            <a:r>
              <a:rPr lang="en-US" altLang="en-US" sz="1200" dirty="0">
                <a:latin typeface="APL385 Unicode" panose="020B0709000202000203" pitchFamily="49" charset="0"/>
              </a:rPr>
              <a:t>   ├─┐  │ </a:t>
            </a:r>
          </a:p>
          <a:p>
            <a:pPr lvl="0" defTabSz="914400" eaLnBrk="0" fontAlgn="base" hangingPunct="0">
              <a:spcBef>
                <a:spcPct val="0"/>
              </a:spcBef>
              <a:spcAft>
                <a:spcPct val="0"/>
              </a:spcAft>
            </a:pPr>
            <a:r>
              <a:rPr lang="en-US" altLang="en-US" sz="1200" dirty="0">
                <a:latin typeface="APL385 Unicode" panose="020B0709000202000203" pitchFamily="49" charset="0"/>
              </a:rPr>
              <a:t>   V </a:t>
            </a:r>
            <a:r>
              <a:rPr lang="en-US" altLang="en-US" sz="1200" dirty="0" err="1">
                <a:latin typeface="APL385 Unicode" panose="020B0709000202000203" pitchFamily="49" charset="0"/>
              </a:rPr>
              <a:t>V</a:t>
            </a:r>
            <a:r>
              <a:rPr lang="en-US" altLang="en-US" sz="1200" dirty="0">
                <a:latin typeface="APL385 Unicode" panose="020B0709000202000203" pitchFamily="49" charset="0"/>
              </a:rPr>
              <a:t>  B </a:t>
            </a:r>
          </a:p>
          <a:p>
            <a:pPr lvl="0" defTabSz="914400" eaLnBrk="0" fontAlgn="base" hangingPunct="0">
              <a:spcBef>
                <a:spcPct val="0"/>
              </a:spcBef>
              <a:spcAft>
                <a:spcPct val="0"/>
              </a:spcAft>
            </a:pPr>
            <a:r>
              <a:rPr lang="en-US" altLang="en-US" sz="1200" dirty="0">
                <a:latin typeface="APL385 Unicode" panose="020B0709000202000203" pitchFamily="49" charset="0"/>
              </a:rPr>
              <a:t>        │</a:t>
            </a:r>
          </a:p>
          <a:p>
            <a:pPr lvl="0" defTabSz="914400" eaLnBrk="0" fontAlgn="base" hangingPunct="0">
              <a:spcBef>
                <a:spcPct val="0"/>
              </a:spcBef>
              <a:spcAft>
                <a:spcPct val="0"/>
              </a:spcAft>
            </a:pPr>
            <a:r>
              <a:rPr lang="en-US" altLang="en-US" sz="1200" dirty="0">
                <a:latin typeface="APL385 Unicode" panose="020B0709000202000203" pitchFamily="49" charset="0"/>
              </a:rPr>
              <a:t>        V</a:t>
            </a:r>
            <a:endParaRPr kumimoji="0" lang="en-US" altLang="en-US" sz="1200" b="0" i="0" u="none" strike="noStrike" cap="none" normalizeH="0" baseline="0" dirty="0">
              <a:ln>
                <a:noFill/>
              </a:ln>
              <a:solidFill>
                <a:schemeClr val="tx1"/>
              </a:solidFill>
              <a:effectLst/>
              <a:latin typeface="APL385 Unicode" panose="020B0709000202000203" pitchFamily="49" charset="0"/>
            </a:endParaRPr>
          </a:p>
        </p:txBody>
      </p:sp>
      <p:sp>
        <p:nvSpPr>
          <p:cNvPr id="3" name="Title 2">
            <a:extLst>
              <a:ext uri="{FF2B5EF4-FFF2-40B4-BE49-F238E27FC236}">
                <a16:creationId xmlns:a16="http://schemas.microsoft.com/office/drawing/2014/main" id="{7B98DABA-D29C-4D4C-A67E-2EF6089B8374}"/>
              </a:ext>
            </a:extLst>
          </p:cNvPr>
          <p:cNvSpPr>
            <a:spLocks noGrp="1"/>
          </p:cNvSpPr>
          <p:nvPr>
            <p:ph type="title"/>
          </p:nvPr>
        </p:nvSpPr>
        <p:spPr>
          <a:xfrm>
            <a:off x="1268858" y="192641"/>
            <a:ext cx="10454812" cy="911831"/>
          </a:xfrm>
        </p:spPr>
        <p:txBody>
          <a:bodyPr>
            <a:normAutofit fontScale="90000"/>
          </a:bodyPr>
          <a:lstStyle/>
          <a:p>
            <a:pPr algn="r"/>
            <a:r>
              <a:rPr lang="en-US" dirty="0"/>
              <a:t>Lifting Expressions/Remove-complex-opera*</a:t>
            </a:r>
          </a:p>
        </p:txBody>
      </p:sp>
    </p:spTree>
    <p:extLst>
      <p:ext uri="{BB962C8B-B14F-4D97-AF65-F5344CB8AC3E}">
        <p14:creationId xmlns:p14="http://schemas.microsoft.com/office/powerpoint/2010/main" val="4056214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7710D9-7827-499E-B3B6-81C59F8C7349}"/>
              </a:ext>
            </a:extLst>
          </p:cNvPr>
          <p:cNvSpPr>
            <a:spLocks noChangeArrowheads="1"/>
          </p:cNvSpPr>
          <p:nvPr/>
        </p:nvSpPr>
        <p:spPr bwMode="auto">
          <a:xfrm>
            <a:off x="787687" y="1576258"/>
            <a:ext cx="11311847"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1900" dirty="0">
                <a:latin typeface="APL385 Unicode" panose="020B0709000202000203" pitchFamily="49" charset="0"/>
              </a:rPr>
              <a:t>                                      ⍝ Lift Expressions </a:t>
            </a:r>
          </a:p>
          <a:p>
            <a:pPr lvl="0" defTabSz="914400" eaLnBrk="0" fontAlgn="base" hangingPunct="0">
              <a:spcBef>
                <a:spcPct val="0"/>
              </a:spcBef>
              <a:spcAft>
                <a:spcPct val="0"/>
              </a:spcAft>
            </a:pPr>
            <a:r>
              <a:rPr lang="en-US" altLang="en-US" sz="1900" dirty="0" err="1">
                <a:latin typeface="APL385 Unicode" panose="020B0709000202000203" pitchFamily="49" charset="0"/>
              </a:rPr>
              <a:t>i</a:t>
            </a:r>
            <a:r>
              <a:rPr lang="en-US" altLang="en-US" sz="1900" dirty="0">
                <a:latin typeface="APL385 Unicode" panose="020B0709000202000203" pitchFamily="49" charset="0"/>
              </a:rPr>
              <a:t>←⍸(t∊8,⍳3)∧</a:t>
            </a:r>
            <a:r>
              <a:rPr lang="en-US" altLang="en-US" sz="1900" dirty="0" err="1">
                <a:latin typeface="APL385 Unicode" panose="020B0709000202000203" pitchFamily="49" charset="0"/>
              </a:rPr>
              <a:t>m←t</a:t>
            </a:r>
            <a:r>
              <a:rPr lang="en-US" altLang="en-US" sz="1900" dirty="0">
                <a:latin typeface="APL385 Unicode" panose="020B0709000202000203" pitchFamily="49" charset="0"/>
              </a:rPr>
              <a:t>[p]≠3                  ⍝ All expressions w/o function parents</a:t>
            </a:r>
          </a:p>
          <a:p>
            <a:pPr lvl="0" defTabSz="914400" eaLnBrk="0" fontAlgn="base" hangingPunct="0">
              <a:spcBef>
                <a:spcPct val="0"/>
              </a:spcBef>
              <a:spcAft>
                <a:spcPct val="0"/>
              </a:spcAft>
            </a:pPr>
            <a:r>
              <a:rPr lang="en-US" altLang="en-US" sz="1900" dirty="0" err="1">
                <a:latin typeface="APL385 Unicode" panose="020B0709000202000203" pitchFamily="49" charset="0"/>
              </a:rPr>
              <a:t>xw←x</a:t>
            </a:r>
            <a:r>
              <a:rPr lang="en-US" altLang="en-US" sz="1900" dirty="0">
                <a:latin typeface="APL385 Unicode" panose="020B0709000202000203" pitchFamily="49" charset="0"/>
              </a:rPr>
              <a:t>@(l[x])⊢x@(x←⍸m)⊢l                ⍝ An “execution walk” path</a:t>
            </a:r>
          </a:p>
          <a:p>
            <a:pPr lvl="0" defTabSz="914400" eaLnBrk="0" fontAlgn="base" hangingPunct="0">
              <a:spcBef>
                <a:spcPct val="0"/>
              </a:spcBef>
              <a:spcAft>
                <a:spcPct val="0"/>
              </a:spcAft>
            </a:pPr>
            <a:r>
              <a:rPr lang="en-US" altLang="en-US" sz="1900" dirty="0" err="1">
                <a:latin typeface="APL385 Unicode" panose="020B0709000202000203" pitchFamily="49" charset="0"/>
              </a:rPr>
              <a:t>l←i</a:t>
            </a:r>
            <a:r>
              <a:rPr lang="en-US" altLang="en-US" sz="1900" dirty="0">
                <a:latin typeface="APL385 Unicode" panose="020B0709000202000203" pitchFamily="49" charset="0"/>
              </a:rPr>
              <a:t>((≢l)+⍳)@{⍵∊</a:t>
            </a:r>
            <a:r>
              <a:rPr lang="en-US" altLang="en-US" sz="1900" dirty="0" err="1">
                <a:latin typeface="APL385 Unicode" panose="020B0709000202000203" pitchFamily="49" charset="0"/>
              </a:rPr>
              <a:t>i</a:t>
            </a:r>
            <a:r>
              <a:rPr lang="en-US" altLang="en-US" sz="1900" dirty="0">
                <a:latin typeface="APL385 Unicode" panose="020B0709000202000203" pitchFamily="49" charset="0"/>
              </a:rPr>
              <a:t>}l                    ⍝ Point right siblings to new variables</a:t>
            </a:r>
          </a:p>
          <a:p>
            <a:pPr lvl="0" defTabSz="914400" eaLnBrk="0" fontAlgn="base" hangingPunct="0">
              <a:spcBef>
                <a:spcPct val="0"/>
              </a:spcBef>
              <a:spcAft>
                <a:spcPct val="0"/>
              </a:spcAft>
            </a:pPr>
            <a:r>
              <a:rPr lang="en-US" altLang="en-US" sz="1900" dirty="0">
                <a:latin typeface="APL385 Unicode" panose="020B0709000202000203" pitchFamily="49" charset="0"/>
              </a:rPr>
              <a:t>p,←∆←p[</a:t>
            </a:r>
            <a:r>
              <a:rPr lang="en-US" altLang="en-US" sz="1900" dirty="0" err="1">
                <a:latin typeface="APL385 Unicode" panose="020B0709000202000203" pitchFamily="49" charset="0"/>
              </a:rPr>
              <a:t>i</a:t>
            </a:r>
            <a:r>
              <a:rPr lang="en-US" altLang="en-US" sz="1900" dirty="0">
                <a:latin typeface="APL385 Unicode" panose="020B0709000202000203" pitchFamily="49" charset="0"/>
              </a:rPr>
              <a:t>]                             ⍝ New variables take the place of</a:t>
            </a:r>
          </a:p>
          <a:p>
            <a:pPr lvl="0" defTabSz="914400" eaLnBrk="0" fontAlgn="base" hangingPunct="0">
              <a:spcBef>
                <a:spcPct val="0"/>
              </a:spcBef>
              <a:spcAft>
                <a:spcPct val="0"/>
              </a:spcAft>
            </a:pPr>
            <a:r>
              <a:rPr lang="en-US" altLang="en-US" sz="1900" dirty="0" err="1">
                <a:latin typeface="APL385 Unicode" panose="020B0709000202000203" pitchFamily="49" charset="0"/>
              </a:rPr>
              <a:t>l,←l</a:t>
            </a:r>
            <a:r>
              <a:rPr lang="en-US" altLang="en-US" sz="1900" dirty="0">
                <a:latin typeface="APL385 Unicode" panose="020B0709000202000203" pitchFamily="49" charset="0"/>
              </a:rPr>
              <a:t>[</a:t>
            </a:r>
            <a:r>
              <a:rPr lang="en-US" altLang="en-US" sz="1900" dirty="0" err="1">
                <a:latin typeface="APL385 Unicode" panose="020B0709000202000203" pitchFamily="49" charset="0"/>
              </a:rPr>
              <a:t>i</a:t>
            </a:r>
            <a:r>
              <a:rPr lang="en-US" altLang="en-US" sz="1900" dirty="0">
                <a:latin typeface="APL385 Unicode" panose="020B0709000202000203" pitchFamily="49" charset="0"/>
              </a:rPr>
              <a:t>]                               ⍝  the old expression nodes</a:t>
            </a:r>
          </a:p>
          <a:p>
            <a:pPr lvl="0" defTabSz="914400" eaLnBrk="0" fontAlgn="base" hangingPunct="0">
              <a:spcBef>
                <a:spcPct val="0"/>
              </a:spcBef>
              <a:spcAft>
                <a:spcPct val="0"/>
              </a:spcAft>
            </a:pPr>
            <a:r>
              <a:rPr lang="en-US" altLang="en-US" sz="1900" dirty="0">
                <a:latin typeface="APL385 Unicode" panose="020B0709000202000203" pitchFamily="49" charset="0"/>
              </a:rPr>
              <a:t>t,←10⍴⍨≢</a:t>
            </a:r>
            <a:r>
              <a:rPr lang="en-US" altLang="en-US" sz="1900" dirty="0" err="1">
                <a:latin typeface="APL385 Unicode" panose="020B0709000202000203" pitchFamily="49" charset="0"/>
              </a:rPr>
              <a:t>i</a:t>
            </a:r>
            <a:r>
              <a:rPr lang="en-US" altLang="en-US" sz="1900" dirty="0">
                <a:latin typeface="APL385 Unicode" panose="020B0709000202000203" pitchFamily="49" charset="0"/>
              </a:rPr>
              <a:t>                             ⍝ And are variables</a:t>
            </a:r>
          </a:p>
          <a:p>
            <a:pPr lvl="0" defTabSz="914400" eaLnBrk="0" fontAlgn="base" hangingPunct="0">
              <a:spcBef>
                <a:spcPct val="0"/>
              </a:spcBef>
              <a:spcAft>
                <a:spcPct val="0"/>
              </a:spcAft>
            </a:pPr>
            <a:r>
              <a:rPr lang="en-US" altLang="en-US" sz="1900" dirty="0">
                <a:latin typeface="APL385 Unicode" panose="020B0709000202000203" pitchFamily="49" charset="0"/>
              </a:rPr>
              <a:t>k,←(8∘=∨k[</a:t>
            </a:r>
            <a:r>
              <a:rPr lang="en-US" altLang="en-US" sz="1900" dirty="0" err="1">
                <a:latin typeface="APL385 Unicode" panose="020B0709000202000203" pitchFamily="49" charset="0"/>
              </a:rPr>
              <a:t>i</a:t>
            </a:r>
            <a:r>
              <a:rPr lang="en-US" altLang="en-US" sz="1900" dirty="0">
                <a:latin typeface="APL385 Unicode" panose="020B0709000202000203" pitchFamily="49" charset="0"/>
              </a:rPr>
              <a:t>]∧1∘=)t[</a:t>
            </a:r>
            <a:r>
              <a:rPr lang="en-US" altLang="en-US" sz="1900" dirty="0" err="1">
                <a:latin typeface="APL385 Unicode" panose="020B0709000202000203" pitchFamily="49" charset="0"/>
              </a:rPr>
              <a:t>i</a:t>
            </a:r>
            <a:r>
              <a:rPr lang="en-US" altLang="en-US" sz="1900" dirty="0">
                <a:latin typeface="APL385 Unicode" panose="020B0709000202000203" pitchFamily="49" charset="0"/>
              </a:rPr>
              <a:t>]                 ⍝  of type 1 or 0 depending on the Expr</a:t>
            </a:r>
          </a:p>
          <a:p>
            <a:pPr lvl="0" defTabSz="914400" eaLnBrk="0" fontAlgn="base" hangingPunct="0">
              <a:spcBef>
                <a:spcPct val="0"/>
              </a:spcBef>
              <a:spcAft>
                <a:spcPct val="0"/>
              </a:spcAft>
            </a:pPr>
            <a:r>
              <a:rPr lang="en-US" altLang="en-US" sz="1900" dirty="0">
                <a:latin typeface="APL385 Unicode" panose="020B0709000202000203" pitchFamily="49" charset="0"/>
              </a:rPr>
              <a:t>n,←</a:t>
            </a:r>
            <a:r>
              <a:rPr lang="en-US" altLang="en-US" sz="1900" dirty="0" err="1">
                <a:latin typeface="APL385 Unicode" panose="020B0709000202000203" pitchFamily="49" charset="0"/>
              </a:rPr>
              <a:t>i</a:t>
            </a:r>
            <a:r>
              <a:rPr lang="en-US" altLang="en-US" sz="1900" dirty="0">
                <a:latin typeface="APL385 Unicode" panose="020B0709000202000203" pitchFamily="49" charset="0"/>
              </a:rPr>
              <a:t>                                  ⍝ New variables refer to expr nodes</a:t>
            </a:r>
          </a:p>
          <a:p>
            <a:pPr lvl="0" defTabSz="914400" eaLnBrk="0" fontAlgn="base" hangingPunct="0">
              <a:spcBef>
                <a:spcPct val="0"/>
              </a:spcBef>
              <a:spcAft>
                <a:spcPct val="0"/>
              </a:spcAft>
            </a:pPr>
            <a:r>
              <a:rPr lang="en-US" altLang="en-US" sz="1900" dirty="0">
                <a:latin typeface="APL385 Unicode" panose="020B0709000202000203" pitchFamily="49" charset="0"/>
              </a:rPr>
              <a:t>l[∪∆]←∆⊢∘⊃⌸</a:t>
            </a:r>
            <a:r>
              <a:rPr lang="en-US" altLang="en-US" sz="1900" dirty="0" err="1">
                <a:latin typeface="APL385 Unicode" panose="020B0709000202000203" pitchFamily="49" charset="0"/>
              </a:rPr>
              <a:t>i</a:t>
            </a:r>
            <a:r>
              <a:rPr lang="en-US" altLang="en-US" sz="1900" dirty="0">
                <a:latin typeface="APL385 Unicode" panose="020B0709000202000203" pitchFamily="49" charset="0"/>
              </a:rPr>
              <a:t>                          ⍝ </a:t>
            </a:r>
            <a:r>
              <a:rPr lang="en-US" altLang="en-US" sz="1900" dirty="0" err="1">
                <a:latin typeface="APL385 Unicode" panose="020B0709000202000203" pitchFamily="49" charset="0"/>
              </a:rPr>
              <a:t>Exprs</a:t>
            </a:r>
            <a:r>
              <a:rPr lang="en-US" altLang="en-US" sz="1900" dirty="0">
                <a:latin typeface="APL385 Unicode" panose="020B0709000202000203" pitchFamily="49" charset="0"/>
              </a:rPr>
              <a:t> go just above their parents</a:t>
            </a:r>
          </a:p>
          <a:p>
            <a:pPr lvl="0" defTabSz="914400" eaLnBrk="0" fontAlgn="base" hangingPunct="0">
              <a:spcBef>
                <a:spcPct val="0"/>
              </a:spcBef>
              <a:spcAft>
                <a:spcPct val="0"/>
              </a:spcAft>
            </a:pPr>
            <a:r>
              <a:rPr lang="en-US" altLang="en-US" sz="1900" dirty="0">
                <a:latin typeface="APL385 Unicode" panose="020B0709000202000203" pitchFamily="49" charset="0"/>
              </a:rPr>
              <a:t>net←{~t[⍵]∊8,⍳5}                      ⍝ Predicate: not expression type</a:t>
            </a:r>
          </a:p>
          <a:p>
            <a:pPr lvl="0" defTabSz="914400" eaLnBrk="0" fontAlgn="base" hangingPunct="0">
              <a:spcBef>
                <a:spcPct val="0"/>
              </a:spcBef>
              <a:spcAft>
                <a:spcPct val="0"/>
              </a:spcAft>
            </a:pPr>
            <a:r>
              <a:rPr lang="en-US" altLang="en-US" sz="1900" dirty="0" err="1">
                <a:latin typeface="APL385 Unicode" panose="020B0709000202000203" pitchFamily="49" charset="0"/>
              </a:rPr>
              <a:t>wk←xw</a:t>
            </a:r>
            <a:r>
              <a:rPr lang="en-US" altLang="en-US" sz="1900" dirty="0">
                <a:latin typeface="APL385 Unicode" panose="020B0709000202000203" pitchFamily="49" charset="0"/>
              </a:rPr>
              <a:t> I </a:t>
            </a:r>
            <a:r>
              <a:rPr lang="en-US" altLang="en-US" sz="1900" dirty="0" err="1">
                <a:latin typeface="APL385 Unicode" panose="020B0709000202000203" pitchFamily="49" charset="0"/>
              </a:rPr>
              <a:t>p∘I</a:t>
            </a:r>
            <a:r>
              <a:rPr lang="en-US" altLang="en-US" sz="1900" dirty="0">
                <a:latin typeface="APL385 Unicode" panose="020B0709000202000203" pitchFamily="49" charset="0"/>
              </a:rPr>
              <a:t>@(</a:t>
            </a:r>
            <a:r>
              <a:rPr lang="en-US" altLang="en-US" sz="1900" dirty="0" err="1">
                <a:latin typeface="APL385 Unicode" panose="020B0709000202000203" pitchFamily="49" charset="0"/>
              </a:rPr>
              <a:t>xw∘I</a:t>
            </a:r>
            <a:r>
              <a:rPr lang="en-US" altLang="en-US" sz="1900" dirty="0">
                <a:latin typeface="APL385 Unicode" panose="020B0709000202000203" pitchFamily="49" charset="0"/>
              </a:rPr>
              <a:t>=⊢)⍣≡                ⍝ </a:t>
            </a:r>
            <a:r>
              <a:rPr lang="en-US" altLang="en-US" sz="1900" dirty="0" err="1">
                <a:latin typeface="APL385 Unicode" panose="020B0709000202000203" pitchFamily="49" charset="0"/>
              </a:rPr>
              <a:t>Fn</a:t>
            </a:r>
            <a:r>
              <a:rPr lang="en-US" altLang="en-US" sz="1900" dirty="0">
                <a:latin typeface="APL385 Unicode" panose="020B0709000202000203" pitchFamily="49" charset="0"/>
              </a:rPr>
              <a:t>: find new sibling</a:t>
            </a:r>
          </a:p>
          <a:p>
            <a:pPr lvl="0" defTabSz="914400" eaLnBrk="0" fontAlgn="base" hangingPunct="0">
              <a:spcBef>
                <a:spcPct val="0"/>
              </a:spcBef>
              <a:spcAft>
                <a:spcPct val="0"/>
              </a:spcAft>
            </a:pPr>
            <a:r>
              <a:rPr lang="en-US" altLang="en-US" sz="1900" dirty="0">
                <a:latin typeface="APL385 Unicode" panose="020B0709000202000203" pitchFamily="49" charset="0"/>
              </a:rPr>
              <a:t>l[j]←((j×⊢)+×∘~)∘</a:t>
            </a:r>
            <a:r>
              <a:rPr lang="en-US" altLang="en-US" sz="1900" dirty="0" err="1">
                <a:latin typeface="APL385 Unicode" panose="020B0709000202000203" pitchFamily="49" charset="0"/>
              </a:rPr>
              <a:t>net⍨wk@net</a:t>
            </a:r>
            <a:r>
              <a:rPr lang="en-US" altLang="en-US" sz="1900" dirty="0">
                <a:latin typeface="APL385 Unicode" panose="020B0709000202000203" pitchFamily="49" charset="0"/>
              </a:rPr>
              <a:t>⍣≡</a:t>
            </a:r>
            <a:r>
              <a:rPr lang="en-US" altLang="en-US" sz="1900" dirty="0" err="1">
                <a:latin typeface="APL385 Unicode" panose="020B0709000202000203" pitchFamily="49" charset="0"/>
              </a:rPr>
              <a:t>wk⊢j←i</a:t>
            </a:r>
            <a:r>
              <a:rPr lang="en-US" altLang="en-US" sz="1900" dirty="0">
                <a:latin typeface="APL385 Unicode" panose="020B0709000202000203" pitchFamily="49" charset="0"/>
              </a:rPr>
              <a:t>~∆ ⍝ Leaf </a:t>
            </a:r>
            <a:r>
              <a:rPr lang="en-US" altLang="en-US" sz="1900" dirty="0" err="1">
                <a:latin typeface="APL385 Unicode" panose="020B0709000202000203" pitchFamily="49" charset="0"/>
              </a:rPr>
              <a:t>exprs</a:t>
            </a:r>
            <a:r>
              <a:rPr lang="en-US" altLang="en-US" sz="1900" dirty="0">
                <a:latin typeface="APL385 Unicode" panose="020B0709000202000203" pitchFamily="49" charset="0"/>
              </a:rPr>
              <a:t> need distant siblings</a:t>
            </a:r>
          </a:p>
          <a:p>
            <a:pPr lvl="0" defTabSz="914400" eaLnBrk="0" fontAlgn="base" hangingPunct="0">
              <a:spcBef>
                <a:spcPct val="0"/>
              </a:spcBef>
              <a:spcAft>
                <a:spcPct val="0"/>
              </a:spcAft>
            </a:pPr>
            <a:r>
              <a:rPr lang="en-US" altLang="en-US" sz="1900" dirty="0">
                <a:latin typeface="APL385 Unicode" panose="020B0709000202000203" pitchFamily="49" charset="0"/>
              </a:rPr>
              <a:t>p[</a:t>
            </a:r>
            <a:r>
              <a:rPr lang="en-US" altLang="en-US" sz="1900" dirty="0" err="1">
                <a:latin typeface="APL385 Unicode" panose="020B0709000202000203" pitchFamily="49" charset="0"/>
              </a:rPr>
              <a:t>i</a:t>
            </a:r>
            <a:r>
              <a:rPr lang="en-US" altLang="en-US" sz="1900" dirty="0">
                <a:latin typeface="APL385 Unicode" panose="020B0709000202000203" pitchFamily="49" charset="0"/>
              </a:rPr>
              <a:t>]←p I@(3≠t∘I)⍣≡∆                   ⍝ Expr parents are now nearest function</a:t>
            </a:r>
          </a:p>
        </p:txBody>
      </p:sp>
      <p:sp>
        <p:nvSpPr>
          <p:cNvPr id="3" name="Title 2">
            <a:extLst>
              <a:ext uri="{FF2B5EF4-FFF2-40B4-BE49-F238E27FC236}">
                <a16:creationId xmlns:a16="http://schemas.microsoft.com/office/drawing/2014/main" id="{7B98DABA-D29C-4D4C-A67E-2EF6089B8374}"/>
              </a:ext>
            </a:extLst>
          </p:cNvPr>
          <p:cNvSpPr>
            <a:spLocks noGrp="1"/>
          </p:cNvSpPr>
          <p:nvPr>
            <p:ph type="title"/>
          </p:nvPr>
        </p:nvSpPr>
        <p:spPr>
          <a:xfrm>
            <a:off x="2122470" y="192642"/>
            <a:ext cx="9601200" cy="717296"/>
          </a:xfrm>
        </p:spPr>
        <p:txBody>
          <a:bodyPr/>
          <a:lstStyle/>
          <a:p>
            <a:pPr algn="r"/>
            <a:r>
              <a:rPr lang="en-US" dirty="0"/>
              <a:t>Lifting Expressions</a:t>
            </a:r>
          </a:p>
        </p:txBody>
      </p:sp>
    </p:spTree>
    <p:extLst>
      <p:ext uri="{BB962C8B-B14F-4D97-AF65-F5344CB8AC3E}">
        <p14:creationId xmlns:p14="http://schemas.microsoft.com/office/powerpoint/2010/main" val="40588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30F16D-0892-4143-A8D4-C7B40D6F39C5}"/>
              </a:ext>
            </a:extLst>
          </p:cNvPr>
          <p:cNvSpPr>
            <a:spLocks noGrp="1"/>
          </p:cNvSpPr>
          <p:nvPr>
            <p:ph type="title"/>
          </p:nvPr>
        </p:nvSpPr>
        <p:spPr/>
        <p:txBody>
          <a:bodyPr/>
          <a:lstStyle/>
          <a:p>
            <a:r>
              <a:rPr lang="en-US" dirty="0"/>
              <a:t>Parent/Sibling Style</a:t>
            </a:r>
          </a:p>
        </p:txBody>
      </p:sp>
      <p:sp>
        <p:nvSpPr>
          <p:cNvPr id="4" name="Content Placeholder 3">
            <a:extLst>
              <a:ext uri="{FF2B5EF4-FFF2-40B4-BE49-F238E27FC236}">
                <a16:creationId xmlns:a16="http://schemas.microsoft.com/office/drawing/2014/main" id="{044FDA32-1DA7-49E0-B7F4-9EA23867A494}"/>
              </a:ext>
            </a:extLst>
          </p:cNvPr>
          <p:cNvSpPr>
            <a:spLocks noGrp="1"/>
          </p:cNvSpPr>
          <p:nvPr>
            <p:ph idx="1"/>
          </p:nvPr>
        </p:nvSpPr>
        <p:spPr>
          <a:xfrm>
            <a:off x="1371600" y="1530849"/>
            <a:ext cx="9601200" cy="5034338"/>
          </a:xfrm>
        </p:spPr>
        <p:txBody>
          <a:bodyPr>
            <a:normAutofit/>
          </a:bodyPr>
          <a:lstStyle/>
          <a:p>
            <a:r>
              <a:rPr lang="en-US" dirty="0"/>
              <a:t>Idiomatic</a:t>
            </a:r>
          </a:p>
          <a:p>
            <a:r>
              <a:rPr lang="en-US" dirty="0"/>
              <a:t>Effectively zero interpreter overhead</a:t>
            </a:r>
          </a:p>
          <a:p>
            <a:r>
              <a:rPr lang="en-US" dirty="0"/>
              <a:t>Strong leveraging of optimized APL primitives and idioms</a:t>
            </a:r>
          </a:p>
          <a:p>
            <a:r>
              <a:rPr lang="en-US" dirty="0"/>
              <a:t>Allows for the use of APL primitives as “tree primitives”</a:t>
            </a:r>
          </a:p>
          <a:p>
            <a:r>
              <a:rPr lang="en-US" dirty="0"/>
              <a:t>Correlates core tree manipulations with core APL operations</a:t>
            </a:r>
          </a:p>
          <a:p>
            <a:r>
              <a:rPr lang="en-US" dirty="0"/>
              <a:t>Allows for arbitrary tree reordering for optimization, tuning, and simpler code</a:t>
            </a:r>
          </a:p>
          <a:p>
            <a:r>
              <a:rPr lang="en-US" dirty="0"/>
              <a:t>Allows for verifying/proving correctness without complex recursion theory</a:t>
            </a:r>
          </a:p>
          <a:p>
            <a:r>
              <a:rPr lang="en-US" dirty="0"/>
              <a:t>Scales to SIMD architectures like the GPU (Co-dfns)</a:t>
            </a:r>
          </a:p>
          <a:p>
            <a:r>
              <a:rPr lang="en-US" dirty="0"/>
              <a:t>Allows for very concise, compact code</a:t>
            </a:r>
          </a:p>
          <a:p>
            <a:r>
              <a:rPr lang="en-US" dirty="0"/>
              <a:t>Easier to “optimize” from a human and compiler standpoint</a:t>
            </a:r>
          </a:p>
          <a:p>
            <a:endParaRPr lang="en-US" dirty="0"/>
          </a:p>
          <a:p>
            <a:endParaRPr lang="en-US" dirty="0"/>
          </a:p>
          <a:p>
            <a:endParaRPr lang="en-US" dirty="0"/>
          </a:p>
        </p:txBody>
      </p:sp>
    </p:spTree>
    <p:extLst>
      <p:ext uri="{BB962C8B-B14F-4D97-AF65-F5344CB8AC3E}">
        <p14:creationId xmlns:p14="http://schemas.microsoft.com/office/powerpoint/2010/main" val="3823637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236AF-C358-49C9-879A-909913A55EFA}"/>
              </a:ext>
            </a:extLst>
          </p:cNvPr>
          <p:cNvSpPr>
            <a:spLocks noGrp="1"/>
          </p:cNvSpPr>
          <p:nvPr>
            <p:ph type="title"/>
          </p:nvPr>
        </p:nvSpPr>
        <p:spPr>
          <a:xfrm>
            <a:off x="1295400" y="2160139"/>
            <a:ext cx="9601200" cy="2350215"/>
          </a:xfrm>
        </p:spPr>
        <p:txBody>
          <a:bodyPr>
            <a:normAutofit fontScale="90000"/>
          </a:bodyPr>
          <a:lstStyle/>
          <a:p>
            <a:pPr algn="ctr"/>
            <a:r>
              <a:rPr lang="en-US" dirty="0"/>
              <a:t>Thank you.</a:t>
            </a:r>
            <a:br>
              <a:rPr lang="en-US" dirty="0"/>
            </a:br>
            <a:br>
              <a:rPr lang="en-US" dirty="0"/>
            </a:br>
            <a:r>
              <a:rPr lang="en-US" sz="2700" dirty="0">
                <a:hlinkClick r:id="rId2"/>
              </a:rPr>
              <a:t>http://www.sacrideo.us</a:t>
            </a:r>
            <a:br>
              <a:rPr lang="en-US" sz="2700" dirty="0"/>
            </a:br>
            <a:r>
              <a:rPr lang="en-US" sz="2700" dirty="0">
                <a:hlinkClick r:id="rId3"/>
              </a:rPr>
              <a:t>https://www.patreon.com/arcfide</a:t>
            </a:r>
            <a:br>
              <a:rPr lang="en-US" sz="2700" dirty="0"/>
            </a:br>
            <a:r>
              <a:rPr lang="en-US" sz="2700" dirty="0">
                <a:hlinkClick r:id="rId4"/>
              </a:rPr>
              <a:t>https://github.com/Co-dfns</a:t>
            </a:r>
            <a:br>
              <a:rPr lang="en-US" sz="2700" dirty="0"/>
            </a:br>
            <a:endParaRPr lang="en-US" dirty="0"/>
          </a:p>
        </p:txBody>
      </p:sp>
    </p:spTree>
    <p:extLst>
      <p:ext uri="{BB962C8B-B14F-4D97-AF65-F5344CB8AC3E}">
        <p14:creationId xmlns:p14="http://schemas.microsoft.com/office/powerpoint/2010/main" val="3457470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9196A-3548-4154-B3B7-1E70CEED53AC}"/>
              </a:ext>
            </a:extLst>
          </p:cNvPr>
          <p:cNvSpPr>
            <a:spLocks noGrp="1"/>
          </p:cNvSpPr>
          <p:nvPr>
            <p:ph type="title"/>
          </p:nvPr>
        </p:nvSpPr>
        <p:spPr/>
        <p:txBody>
          <a:bodyPr>
            <a:normAutofit fontScale="90000"/>
          </a:bodyPr>
          <a:lstStyle/>
          <a:p>
            <a:r>
              <a:rPr lang="en-US" b="1" dirty="0"/>
              <a:t>Viewer Discretion Advised:</a:t>
            </a:r>
            <a:r>
              <a:rPr lang="en-US" b="1" i="1" dirty="0"/>
              <a:t> </a:t>
            </a:r>
            <a:br>
              <a:rPr lang="en-US" i="1" dirty="0"/>
            </a:br>
            <a:r>
              <a:rPr lang="en-US" i="1" dirty="0"/>
              <a:t>May require suspension of disbelief.</a:t>
            </a:r>
            <a:br>
              <a:rPr lang="en-US" i="1" dirty="0"/>
            </a:br>
            <a:endParaRPr lang="en-US" i="1" dirty="0"/>
          </a:p>
        </p:txBody>
      </p:sp>
      <p:sp>
        <p:nvSpPr>
          <p:cNvPr id="3" name="Content Placeholder 2">
            <a:extLst>
              <a:ext uri="{FF2B5EF4-FFF2-40B4-BE49-F238E27FC236}">
                <a16:creationId xmlns:a16="http://schemas.microsoft.com/office/drawing/2014/main" id="{E6E5C45B-88FB-4FF5-8945-3FF75D44A766}"/>
              </a:ext>
            </a:extLst>
          </p:cNvPr>
          <p:cNvSpPr>
            <a:spLocks noGrp="1"/>
          </p:cNvSpPr>
          <p:nvPr>
            <p:ph idx="1"/>
          </p:nvPr>
        </p:nvSpPr>
        <p:spPr/>
        <p:txBody>
          <a:bodyPr>
            <a:normAutofit/>
          </a:bodyPr>
          <a:lstStyle/>
          <a:p>
            <a:pPr marL="0" indent="0">
              <a:buNone/>
            </a:pPr>
            <a:r>
              <a:rPr lang="en-US" dirty="0"/>
              <a:t>This talk is focused on the APL ecosystem, particularly Dyalog APL, and therefore contains claims that are specific to the realities of Dyalog APL’s interpreted environment and current runtime implementation. Views expressed here may or may not directly translate effectively outside of the APL domain. </a:t>
            </a:r>
          </a:p>
        </p:txBody>
      </p:sp>
    </p:spTree>
    <p:extLst>
      <p:ext uri="{BB962C8B-B14F-4D97-AF65-F5344CB8AC3E}">
        <p14:creationId xmlns:p14="http://schemas.microsoft.com/office/powerpoint/2010/main" val="3742767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EA2644-545F-47B9-862A-835BF116EA72}"/>
              </a:ext>
            </a:extLst>
          </p:cNvPr>
          <p:cNvSpPr>
            <a:spLocks noGrp="1"/>
          </p:cNvSpPr>
          <p:nvPr>
            <p:ph type="body" idx="1"/>
          </p:nvPr>
        </p:nvSpPr>
        <p:spPr>
          <a:xfrm>
            <a:off x="1371600" y="1411049"/>
            <a:ext cx="4443984" cy="823912"/>
          </a:xfrm>
        </p:spPr>
        <p:txBody>
          <a:bodyPr/>
          <a:lstStyle/>
          <a:p>
            <a:r>
              <a:rPr lang="en-US" dirty="0"/>
              <a:t>The Normal Way</a:t>
            </a:r>
          </a:p>
        </p:txBody>
      </p:sp>
      <p:sp>
        <p:nvSpPr>
          <p:cNvPr id="4" name="Content Placeholder 3">
            <a:extLst>
              <a:ext uri="{FF2B5EF4-FFF2-40B4-BE49-F238E27FC236}">
                <a16:creationId xmlns:a16="http://schemas.microsoft.com/office/drawing/2014/main" id="{90597790-B562-4AFD-BC47-820D1843A826}"/>
              </a:ext>
            </a:extLst>
          </p:cNvPr>
          <p:cNvSpPr>
            <a:spLocks noGrp="1"/>
          </p:cNvSpPr>
          <p:nvPr>
            <p:ph sz="half" idx="2"/>
          </p:nvPr>
        </p:nvSpPr>
        <p:spPr>
          <a:xfrm>
            <a:off x="1371600" y="2375392"/>
            <a:ext cx="4443984" cy="2562193"/>
          </a:xfrm>
        </p:spPr>
        <p:txBody>
          <a:bodyPr/>
          <a:lstStyle/>
          <a:p>
            <a:r>
              <a:rPr lang="en-US" dirty="0"/>
              <a:t>Top-down</a:t>
            </a:r>
          </a:p>
          <a:p>
            <a:r>
              <a:rPr lang="en-US" dirty="0"/>
              <a:t>Recursive</a:t>
            </a:r>
          </a:p>
          <a:p>
            <a:r>
              <a:rPr lang="en-US" dirty="0"/>
              <a:t>Branching</a:t>
            </a:r>
          </a:p>
          <a:p>
            <a:r>
              <a:rPr lang="en-US" dirty="0"/>
              <a:t>Node-at-a-time</a:t>
            </a:r>
          </a:p>
        </p:txBody>
      </p:sp>
      <p:sp>
        <p:nvSpPr>
          <p:cNvPr id="5" name="Text Placeholder 4">
            <a:extLst>
              <a:ext uri="{FF2B5EF4-FFF2-40B4-BE49-F238E27FC236}">
                <a16:creationId xmlns:a16="http://schemas.microsoft.com/office/drawing/2014/main" id="{0756BD50-7EAD-49C6-AD06-AD0B70539BEF}"/>
              </a:ext>
            </a:extLst>
          </p:cNvPr>
          <p:cNvSpPr>
            <a:spLocks noGrp="1"/>
          </p:cNvSpPr>
          <p:nvPr>
            <p:ph type="body" sz="quarter" idx="3"/>
          </p:nvPr>
        </p:nvSpPr>
        <p:spPr>
          <a:xfrm>
            <a:off x="6525014" y="1411049"/>
            <a:ext cx="4443984" cy="823912"/>
          </a:xfrm>
        </p:spPr>
        <p:txBody>
          <a:bodyPr/>
          <a:lstStyle/>
          <a:p>
            <a:r>
              <a:rPr lang="en-US" dirty="0"/>
              <a:t>The APL Way</a:t>
            </a:r>
          </a:p>
        </p:txBody>
      </p:sp>
      <p:sp>
        <p:nvSpPr>
          <p:cNvPr id="6" name="Content Placeholder 5">
            <a:extLst>
              <a:ext uri="{FF2B5EF4-FFF2-40B4-BE49-F238E27FC236}">
                <a16:creationId xmlns:a16="http://schemas.microsoft.com/office/drawing/2014/main" id="{09D3B803-DCB7-4444-8FAD-69204C14A18C}"/>
              </a:ext>
            </a:extLst>
          </p:cNvPr>
          <p:cNvSpPr>
            <a:spLocks noGrp="1"/>
          </p:cNvSpPr>
          <p:nvPr>
            <p:ph sz="quarter" idx="4"/>
          </p:nvPr>
        </p:nvSpPr>
        <p:spPr>
          <a:xfrm>
            <a:off x="6525014" y="2375392"/>
            <a:ext cx="4443984" cy="2562193"/>
          </a:xfrm>
        </p:spPr>
        <p:txBody>
          <a:bodyPr/>
          <a:lstStyle/>
          <a:p>
            <a:r>
              <a:rPr lang="en-US" dirty="0"/>
              <a:t>Bottom-up</a:t>
            </a:r>
          </a:p>
          <a:p>
            <a:r>
              <a:rPr lang="en-US" dirty="0"/>
              <a:t>One-liner Idioms</a:t>
            </a:r>
          </a:p>
          <a:p>
            <a:r>
              <a:rPr lang="en-US" dirty="0"/>
              <a:t>Masking/Selection</a:t>
            </a:r>
          </a:p>
          <a:p>
            <a:r>
              <a:rPr lang="en-US" dirty="0"/>
              <a:t>Global</a:t>
            </a:r>
          </a:p>
        </p:txBody>
      </p:sp>
    </p:spTree>
    <p:extLst>
      <p:ext uri="{BB962C8B-B14F-4D97-AF65-F5344CB8AC3E}">
        <p14:creationId xmlns:p14="http://schemas.microsoft.com/office/powerpoint/2010/main" val="164045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9B6FDFE-1120-4F51-B27A-4897F74D743F}"/>
              </a:ext>
            </a:extLst>
          </p:cNvPr>
          <p:cNvSpPr/>
          <p:nvPr/>
        </p:nvSpPr>
        <p:spPr>
          <a:xfrm>
            <a:off x="847618" y="205481"/>
            <a:ext cx="11152598" cy="5262979"/>
          </a:xfrm>
          <a:prstGeom prst="rect">
            <a:avLst/>
          </a:prstGeom>
        </p:spPr>
        <p:txBody>
          <a:bodyPr wrap="square">
            <a:spAutoFit/>
          </a:bodyPr>
          <a:lstStyle/>
          <a:p>
            <a:r>
              <a:rPr lang="en-US" sz="2400" dirty="0">
                <a:latin typeface="APL385 Unicode" panose="020B0709000202000203" pitchFamily="49" charset="0"/>
              </a:rPr>
              <a:t>                                          Depth</a:t>
            </a:r>
          </a:p>
          <a:p>
            <a:r>
              <a:rPr lang="en-US" sz="2400" dirty="0">
                <a:latin typeface="APL385 Unicode" panose="020B0709000202000203" pitchFamily="49" charset="0"/>
              </a:rPr>
              <a:t>                                          ─────</a:t>
            </a:r>
          </a:p>
          <a:p>
            <a:r>
              <a:rPr lang="en-US" sz="2400" dirty="0">
                <a:latin typeface="APL385 Unicode" panose="020B0709000202000203" pitchFamily="49" charset="0"/>
              </a:rPr>
              <a:t>                       0                  0</a:t>
            </a:r>
          </a:p>
          <a:p>
            <a:r>
              <a:rPr lang="en-US" sz="2400" dirty="0">
                <a:latin typeface="APL385 Unicode" panose="020B0709000202000203" pitchFamily="49" charset="0"/>
              </a:rPr>
              <a:t>               ┌───────┴────────┐         </a:t>
            </a:r>
          </a:p>
          <a:p>
            <a:r>
              <a:rPr lang="en-US" sz="2400" dirty="0">
                <a:latin typeface="APL385 Unicode" panose="020B0709000202000203" pitchFamily="49" charset="0"/>
              </a:rPr>
              <a:t>               1                8         1</a:t>
            </a:r>
          </a:p>
          <a:p>
            <a:r>
              <a:rPr lang="en-US" sz="2400" dirty="0">
                <a:latin typeface="APL385 Unicode" panose="020B0709000202000203" pitchFamily="49" charset="0"/>
              </a:rPr>
              <a:t>           ┌───┴───┐        ┌───┴───┐</a:t>
            </a:r>
          </a:p>
          <a:p>
            <a:r>
              <a:rPr lang="en-US" sz="2400" dirty="0">
                <a:latin typeface="APL385 Unicode" panose="020B0709000202000203" pitchFamily="49" charset="0"/>
              </a:rPr>
              <a:t>           2       5        9      12     2 </a:t>
            </a:r>
          </a:p>
          <a:p>
            <a:r>
              <a:rPr lang="en-US" sz="2400" dirty="0">
                <a:latin typeface="APL385 Unicode" panose="020B0709000202000203" pitchFamily="49" charset="0"/>
              </a:rPr>
              <a:t>         ┌─┴─┐   ┌─┴─┐    ┌─┴─┐   ┌─┴─┐</a:t>
            </a:r>
          </a:p>
          <a:p>
            <a:r>
              <a:rPr lang="en-US" sz="2400" dirty="0">
                <a:latin typeface="APL385 Unicode" panose="020B0709000202000203" pitchFamily="49" charset="0"/>
              </a:rPr>
              <a:t>         3   4   6   7   10  11  13  14   3</a:t>
            </a:r>
          </a:p>
          <a:p>
            <a:endParaRPr lang="en-US" sz="2400" dirty="0">
              <a:latin typeface="APL385 Unicode" panose="020B0709000202000203" pitchFamily="49" charset="0"/>
            </a:endParaRPr>
          </a:p>
          <a:p>
            <a:r>
              <a:rPr lang="en-US" sz="2400" dirty="0">
                <a:latin typeface="APL385 Unicode" panose="020B0709000202000203" pitchFamily="49" charset="0"/>
              </a:rPr>
              <a:t>tree   ←(0 (1 (2 3 4) (5 6 7)) (8 (9 10 11) (12 13 14)))</a:t>
            </a:r>
          </a:p>
          <a:p>
            <a:r>
              <a:rPr lang="en-US" sz="2400" dirty="0">
                <a:latin typeface="APL385 Unicode" panose="020B0709000202000203" pitchFamily="49" charset="0"/>
              </a:rPr>
              <a:t>depth  ← 0  1  2 3 3   2 3 3    1  2  3  3    2  3  3</a:t>
            </a:r>
          </a:p>
          <a:p>
            <a:r>
              <a:rPr lang="en-US" sz="2400" dirty="0">
                <a:latin typeface="APL385 Unicode" panose="020B0709000202000203" pitchFamily="49" charset="0"/>
              </a:rPr>
              <a:t>parent ← 0  0  1 2 2   1 5 5    0  8  9  9    8 12 12</a:t>
            </a:r>
          </a:p>
          <a:p>
            <a:r>
              <a:rPr lang="en-US" sz="2400" dirty="0">
                <a:latin typeface="APL385 Unicode" panose="020B0709000202000203" pitchFamily="49" charset="0"/>
              </a:rPr>
              <a:t>left   ← 0  1  2 3 3   2 6 6    1  9 10 10    9 13 13</a:t>
            </a:r>
          </a:p>
        </p:txBody>
      </p:sp>
    </p:spTree>
    <p:extLst>
      <p:ext uri="{BB962C8B-B14F-4D97-AF65-F5344CB8AC3E}">
        <p14:creationId xmlns:p14="http://schemas.microsoft.com/office/powerpoint/2010/main" val="3666104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4D43E23-7B14-4A46-AC04-DC99D582EDFD}"/>
              </a:ext>
            </a:extLst>
          </p:cNvPr>
          <p:cNvSpPr>
            <a:spLocks noGrp="1"/>
          </p:cNvSpPr>
          <p:nvPr>
            <p:ph type="body" idx="1"/>
          </p:nvPr>
        </p:nvSpPr>
        <p:spPr>
          <a:xfrm>
            <a:off x="919537" y="188428"/>
            <a:ext cx="3474720" cy="823912"/>
          </a:xfrm>
        </p:spPr>
        <p:txBody>
          <a:bodyPr/>
          <a:lstStyle/>
          <a:p>
            <a:r>
              <a:rPr lang="en-US" dirty="0"/>
              <a:t>Nested</a:t>
            </a:r>
          </a:p>
        </p:txBody>
      </p:sp>
      <p:sp>
        <p:nvSpPr>
          <p:cNvPr id="4" name="Content Placeholder 3">
            <a:extLst>
              <a:ext uri="{FF2B5EF4-FFF2-40B4-BE49-F238E27FC236}">
                <a16:creationId xmlns:a16="http://schemas.microsoft.com/office/drawing/2014/main" id="{42EAB239-F0FF-4053-B46E-B2964211CE13}"/>
              </a:ext>
            </a:extLst>
          </p:cNvPr>
          <p:cNvSpPr>
            <a:spLocks noGrp="1"/>
          </p:cNvSpPr>
          <p:nvPr>
            <p:ph sz="half" idx="2"/>
          </p:nvPr>
        </p:nvSpPr>
        <p:spPr>
          <a:xfrm>
            <a:off x="919537" y="1152771"/>
            <a:ext cx="3474720" cy="5402141"/>
          </a:xfrm>
        </p:spPr>
        <p:txBody>
          <a:bodyPr>
            <a:normAutofit/>
          </a:bodyPr>
          <a:lstStyle/>
          <a:p>
            <a:r>
              <a:rPr lang="en-US" dirty="0"/>
              <a:t>Widely Taught</a:t>
            </a:r>
          </a:p>
          <a:p>
            <a:r>
              <a:rPr lang="en-US" dirty="0"/>
              <a:t>Easy to recurse</a:t>
            </a:r>
          </a:p>
          <a:p>
            <a:r>
              <a:rPr lang="en-US" dirty="0"/>
              <a:t>Easy to manipulate*</a:t>
            </a:r>
          </a:p>
          <a:p>
            <a:endParaRPr lang="en-US" dirty="0"/>
          </a:p>
          <a:p>
            <a:r>
              <a:rPr lang="en-US" dirty="0"/>
              <a:t>Top-down Focused</a:t>
            </a:r>
          </a:p>
          <a:p>
            <a:r>
              <a:rPr lang="en-US" dirty="0"/>
              <a:t>Complicated to Parallelize</a:t>
            </a:r>
          </a:p>
          <a:p>
            <a:r>
              <a:rPr lang="en-US" dirty="0"/>
              <a:t>Non-trivial control flow</a:t>
            </a:r>
          </a:p>
          <a:p>
            <a:r>
              <a:rPr lang="en-US" dirty="0"/>
              <a:t>Difficult to </a:t>
            </a:r>
            <a:r>
              <a:rPr lang="en-US" dirty="0" err="1"/>
              <a:t>Idiomize</a:t>
            </a:r>
            <a:endParaRPr lang="en-US" dirty="0"/>
          </a:p>
          <a:p>
            <a:r>
              <a:rPr lang="en-US" dirty="0"/>
              <a:t>Not space efficient</a:t>
            </a:r>
          </a:p>
          <a:p>
            <a:r>
              <a:rPr lang="en-US" dirty="0"/>
              <a:t>Pointer-semantics Required</a:t>
            </a:r>
          </a:p>
          <a:p>
            <a:r>
              <a:rPr lang="en-US" dirty="0"/>
              <a:t>Performance Penalties (APL)</a:t>
            </a:r>
          </a:p>
          <a:p>
            <a:endParaRPr lang="en-US" dirty="0"/>
          </a:p>
        </p:txBody>
      </p:sp>
      <p:sp>
        <p:nvSpPr>
          <p:cNvPr id="5" name="Text Placeholder 4">
            <a:extLst>
              <a:ext uri="{FF2B5EF4-FFF2-40B4-BE49-F238E27FC236}">
                <a16:creationId xmlns:a16="http://schemas.microsoft.com/office/drawing/2014/main" id="{6B0E5A9D-DC18-4C91-A903-BA8B48730363}"/>
              </a:ext>
            </a:extLst>
          </p:cNvPr>
          <p:cNvSpPr>
            <a:spLocks noGrp="1"/>
          </p:cNvSpPr>
          <p:nvPr>
            <p:ph type="body" sz="quarter" idx="3"/>
          </p:nvPr>
        </p:nvSpPr>
        <p:spPr>
          <a:xfrm>
            <a:off x="8286108" y="188428"/>
            <a:ext cx="3474720" cy="823912"/>
          </a:xfrm>
        </p:spPr>
        <p:txBody>
          <a:bodyPr/>
          <a:lstStyle/>
          <a:p>
            <a:r>
              <a:rPr lang="en-US" dirty="0"/>
              <a:t>Parent</a:t>
            </a:r>
          </a:p>
        </p:txBody>
      </p:sp>
      <p:sp>
        <p:nvSpPr>
          <p:cNvPr id="6" name="Content Placeholder 5">
            <a:extLst>
              <a:ext uri="{FF2B5EF4-FFF2-40B4-BE49-F238E27FC236}">
                <a16:creationId xmlns:a16="http://schemas.microsoft.com/office/drawing/2014/main" id="{73D83F56-5DD6-4FB3-A891-16F6122C9065}"/>
              </a:ext>
            </a:extLst>
          </p:cNvPr>
          <p:cNvSpPr>
            <a:spLocks noGrp="1"/>
          </p:cNvSpPr>
          <p:nvPr>
            <p:ph sz="quarter" idx="4"/>
          </p:nvPr>
        </p:nvSpPr>
        <p:spPr>
          <a:xfrm>
            <a:off x="8286108" y="1152771"/>
            <a:ext cx="3474720" cy="5402141"/>
          </a:xfrm>
        </p:spPr>
        <p:txBody>
          <a:bodyPr>
            <a:normAutofit/>
          </a:bodyPr>
          <a:lstStyle/>
          <a:p>
            <a:r>
              <a:rPr lang="en-US" dirty="0"/>
              <a:t>Write-optimized</a:t>
            </a:r>
          </a:p>
          <a:p>
            <a:r>
              <a:rPr lang="en-US" dirty="0"/>
              <a:t>Many simple idioms</a:t>
            </a:r>
          </a:p>
          <a:p>
            <a:r>
              <a:rPr lang="en-US" dirty="0"/>
              <a:t>Highly “tunable”</a:t>
            </a:r>
          </a:p>
          <a:p>
            <a:r>
              <a:rPr lang="en-US" dirty="0"/>
              <a:t>Exceptionally concise code</a:t>
            </a:r>
          </a:p>
          <a:p>
            <a:r>
              <a:rPr lang="en-US" dirty="0"/>
              <a:t>Simplest control flow</a:t>
            </a:r>
          </a:p>
          <a:p>
            <a:r>
              <a:rPr lang="en-US" dirty="0"/>
              <a:t>SIMD for “Free”</a:t>
            </a:r>
          </a:p>
          <a:p>
            <a:endParaRPr lang="en-US" dirty="0"/>
          </a:p>
          <a:p>
            <a:r>
              <a:rPr lang="en-US" dirty="0"/>
              <a:t>Not widely taught</a:t>
            </a:r>
          </a:p>
          <a:p>
            <a:r>
              <a:rPr lang="en-US" dirty="0"/>
              <a:t>Not recursion friendly</a:t>
            </a:r>
          </a:p>
          <a:p>
            <a:r>
              <a:rPr lang="en-US" dirty="0"/>
              <a:t>Non-termination</a:t>
            </a:r>
          </a:p>
          <a:p>
            <a:r>
              <a:rPr lang="en-US" dirty="0"/>
              <a:t>Idiomatic Discipline</a:t>
            </a:r>
          </a:p>
          <a:p>
            <a:r>
              <a:rPr lang="en-US" dirty="0"/>
              <a:t>Pointers</a:t>
            </a:r>
          </a:p>
          <a:p>
            <a:endParaRPr lang="en-US" dirty="0"/>
          </a:p>
          <a:p>
            <a:endParaRPr lang="en-US" dirty="0"/>
          </a:p>
        </p:txBody>
      </p:sp>
      <p:sp>
        <p:nvSpPr>
          <p:cNvPr id="7" name="Text Placeholder 2">
            <a:extLst>
              <a:ext uri="{FF2B5EF4-FFF2-40B4-BE49-F238E27FC236}">
                <a16:creationId xmlns:a16="http://schemas.microsoft.com/office/drawing/2014/main" id="{D8C2AC1E-093F-4345-A21F-E753BD47B4B8}"/>
              </a:ext>
            </a:extLst>
          </p:cNvPr>
          <p:cNvSpPr txBox="1">
            <a:spLocks/>
          </p:cNvSpPr>
          <p:nvPr/>
        </p:nvSpPr>
        <p:spPr>
          <a:xfrm>
            <a:off x="4602823" y="188428"/>
            <a:ext cx="3474720" cy="823912"/>
          </a:xfrm>
          <a:prstGeom prst="rect">
            <a:avLst/>
          </a:prstGeom>
        </p:spPr>
        <p:txBody>
          <a:bodyPr vert="horz" lIns="91440" tIns="45720" rIns="91440" bIns="45720" rtlCol="0" anchor="b">
            <a:noAutofit/>
          </a:bodyPr>
          <a:lstStyle>
            <a:lvl1pPr marL="0" indent="0" algn="l" defTabSz="914400" rtl="0" eaLnBrk="1" latinLnBrk="0" hangingPunct="1">
              <a:lnSpc>
                <a:spcPct val="84000"/>
              </a:lnSpc>
              <a:spcBef>
                <a:spcPts val="0"/>
              </a:spcBef>
              <a:spcAft>
                <a:spcPts val="0"/>
              </a:spcAft>
              <a:buFont typeface="Franklin Gothic Book" panose="020B0503020102020204" pitchFamily="34" charset="0"/>
              <a:buNone/>
              <a:defRPr sz="3000" b="0" kern="1200" baseline="0">
                <a:solidFill>
                  <a:schemeClr val="tx2"/>
                </a:solidFill>
                <a:latin typeface="+mn-lt"/>
                <a:ea typeface="+mn-ea"/>
                <a:cs typeface="+mn-cs"/>
              </a:defRPr>
            </a:lvl1pPr>
            <a:lvl2pPr marL="457200" indent="0" algn="l" defTabSz="914400" rtl="0" eaLnBrk="1" latinLnBrk="0" hangingPunct="1">
              <a:lnSpc>
                <a:spcPct val="94000"/>
              </a:lnSpc>
              <a:spcBef>
                <a:spcPts val="500"/>
              </a:spcBef>
              <a:spcAft>
                <a:spcPts val="200"/>
              </a:spcAft>
              <a:buFont typeface="Franklin Gothic Book" panose="020B0503020102020204" pitchFamily="34" charset="0"/>
              <a:buNone/>
              <a:defRPr sz="2000" b="1" i="1" kern="1200" baseline="0">
                <a:solidFill>
                  <a:schemeClr val="tx2"/>
                </a:solidFill>
                <a:latin typeface="+mn-lt"/>
                <a:ea typeface="+mn-ea"/>
                <a:cs typeface="+mn-cs"/>
              </a:defRPr>
            </a:lvl2pPr>
            <a:lvl3pPr marL="914400" indent="0" algn="l" defTabSz="914400" rtl="0" eaLnBrk="1" latinLnBrk="0" hangingPunct="1">
              <a:lnSpc>
                <a:spcPct val="94000"/>
              </a:lnSpc>
              <a:spcBef>
                <a:spcPts val="500"/>
              </a:spcBef>
              <a:spcAft>
                <a:spcPts val="200"/>
              </a:spcAft>
              <a:buFont typeface="Franklin Gothic Book" panose="020B0503020102020204" pitchFamily="34" charset="0"/>
              <a:buNone/>
              <a:defRPr sz="1800" b="1" kern="1200" baseline="0">
                <a:solidFill>
                  <a:schemeClr val="tx2"/>
                </a:solidFill>
                <a:latin typeface="+mn-lt"/>
                <a:ea typeface="+mn-ea"/>
                <a:cs typeface="+mn-cs"/>
              </a:defRPr>
            </a:lvl3pPr>
            <a:lvl4pPr marL="1371600" indent="0" algn="l" defTabSz="914400" rtl="0" eaLnBrk="1" latinLnBrk="0" hangingPunct="1">
              <a:lnSpc>
                <a:spcPct val="94000"/>
              </a:lnSpc>
              <a:spcBef>
                <a:spcPts val="500"/>
              </a:spcBef>
              <a:spcAft>
                <a:spcPts val="200"/>
              </a:spcAft>
              <a:buFont typeface="Franklin Gothic Book" panose="020B0503020102020204" pitchFamily="34" charset="0"/>
              <a:buNone/>
              <a:defRPr sz="1600" b="1" i="1" kern="1200" baseline="0">
                <a:solidFill>
                  <a:schemeClr val="tx2"/>
                </a:solidFill>
                <a:latin typeface="+mn-lt"/>
                <a:ea typeface="+mn-ea"/>
                <a:cs typeface="+mn-cs"/>
              </a:defRPr>
            </a:lvl4pPr>
            <a:lvl5pPr marL="1828800" indent="0" algn="l" defTabSz="914400" rtl="0" eaLnBrk="1" latinLnBrk="0" hangingPunct="1">
              <a:lnSpc>
                <a:spcPct val="94000"/>
              </a:lnSpc>
              <a:spcBef>
                <a:spcPts val="500"/>
              </a:spcBef>
              <a:spcAft>
                <a:spcPts val="200"/>
              </a:spcAft>
              <a:buFont typeface="Franklin Gothic Book" panose="020B0503020102020204" pitchFamily="34" charset="0"/>
              <a:buNone/>
              <a:defRPr sz="1600" b="1" kern="1200" baseline="0">
                <a:solidFill>
                  <a:schemeClr val="tx2"/>
                </a:solidFill>
                <a:latin typeface="+mn-lt"/>
                <a:ea typeface="+mn-ea"/>
                <a:cs typeface="+mn-cs"/>
              </a:defRPr>
            </a:lvl5pPr>
            <a:lvl6pPr marL="2286000" indent="0" algn="l" defTabSz="914400" rtl="0" eaLnBrk="1" latinLnBrk="0" hangingPunct="1">
              <a:lnSpc>
                <a:spcPct val="94000"/>
              </a:lnSpc>
              <a:spcBef>
                <a:spcPts val="500"/>
              </a:spcBef>
              <a:spcAft>
                <a:spcPts val="200"/>
              </a:spcAft>
              <a:buFont typeface="Franklin Gothic Book" panose="020B0503020102020204" pitchFamily="34" charset="0"/>
              <a:buNone/>
              <a:defRPr sz="1600" b="1" i="1" kern="1200" baseline="0">
                <a:solidFill>
                  <a:schemeClr val="tx2"/>
                </a:solidFill>
                <a:latin typeface="+mn-lt"/>
                <a:ea typeface="+mn-ea"/>
                <a:cs typeface="+mn-cs"/>
              </a:defRPr>
            </a:lvl6pPr>
            <a:lvl7pPr marL="2743200" indent="0" algn="l" defTabSz="914400" rtl="0" eaLnBrk="1" latinLnBrk="0" hangingPunct="1">
              <a:lnSpc>
                <a:spcPct val="94000"/>
              </a:lnSpc>
              <a:spcBef>
                <a:spcPts val="500"/>
              </a:spcBef>
              <a:spcAft>
                <a:spcPts val="200"/>
              </a:spcAft>
              <a:buFont typeface="Franklin Gothic Book" panose="020B0503020102020204" pitchFamily="34" charset="0"/>
              <a:buNone/>
              <a:defRPr sz="1600" b="1" kern="1200" baseline="0">
                <a:solidFill>
                  <a:schemeClr val="tx2"/>
                </a:solidFill>
                <a:latin typeface="+mn-lt"/>
                <a:ea typeface="+mn-ea"/>
                <a:cs typeface="+mn-cs"/>
              </a:defRPr>
            </a:lvl7pPr>
            <a:lvl8pPr marL="3200400" indent="0" algn="l" defTabSz="914400" rtl="0" eaLnBrk="1" latinLnBrk="0" hangingPunct="1">
              <a:lnSpc>
                <a:spcPct val="94000"/>
              </a:lnSpc>
              <a:spcBef>
                <a:spcPts val="500"/>
              </a:spcBef>
              <a:spcAft>
                <a:spcPts val="200"/>
              </a:spcAft>
              <a:buFont typeface="Franklin Gothic Book" panose="020B0503020102020204" pitchFamily="34" charset="0"/>
              <a:buNone/>
              <a:defRPr sz="1600" b="1" i="1" kern="1200" baseline="0">
                <a:solidFill>
                  <a:schemeClr val="tx2"/>
                </a:solidFill>
                <a:latin typeface="+mn-lt"/>
                <a:ea typeface="+mn-ea"/>
                <a:cs typeface="+mn-cs"/>
              </a:defRPr>
            </a:lvl8pPr>
            <a:lvl9pPr marL="3657600" indent="0" algn="l" defTabSz="914400" rtl="0" eaLnBrk="1" latinLnBrk="0" hangingPunct="1">
              <a:lnSpc>
                <a:spcPct val="94000"/>
              </a:lnSpc>
              <a:spcBef>
                <a:spcPts val="500"/>
              </a:spcBef>
              <a:spcAft>
                <a:spcPts val="200"/>
              </a:spcAft>
              <a:buFont typeface="Franklin Gothic Book" panose="020B0503020102020204" pitchFamily="34" charset="0"/>
              <a:buNone/>
              <a:defRPr sz="1600" b="1" kern="1200" baseline="0">
                <a:solidFill>
                  <a:schemeClr val="tx2"/>
                </a:solidFill>
                <a:latin typeface="+mn-lt"/>
                <a:ea typeface="+mn-ea"/>
                <a:cs typeface="+mn-cs"/>
              </a:defRPr>
            </a:lvl9pPr>
          </a:lstStyle>
          <a:p>
            <a:r>
              <a:rPr lang="en-US" dirty="0"/>
              <a:t>Depth</a:t>
            </a:r>
          </a:p>
        </p:txBody>
      </p:sp>
      <p:sp>
        <p:nvSpPr>
          <p:cNvPr id="10" name="Content Placeholder 3">
            <a:extLst>
              <a:ext uri="{FF2B5EF4-FFF2-40B4-BE49-F238E27FC236}">
                <a16:creationId xmlns:a16="http://schemas.microsoft.com/office/drawing/2014/main" id="{65497395-4F27-46BE-A1F9-4AF8C16F451C}"/>
              </a:ext>
            </a:extLst>
          </p:cNvPr>
          <p:cNvSpPr txBox="1">
            <a:spLocks/>
          </p:cNvSpPr>
          <p:nvPr/>
        </p:nvSpPr>
        <p:spPr>
          <a:xfrm>
            <a:off x="4602822" y="1152771"/>
            <a:ext cx="3474720" cy="5402141"/>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Highly space efficient</a:t>
            </a:r>
          </a:p>
          <a:p>
            <a:r>
              <a:rPr lang="en-US" dirty="0"/>
              <a:t>Amenable to Recursion</a:t>
            </a:r>
          </a:p>
          <a:p>
            <a:r>
              <a:rPr lang="en-US" dirty="0"/>
              <a:t>Simple to read/understand</a:t>
            </a:r>
          </a:p>
          <a:p>
            <a:r>
              <a:rPr lang="en-US" dirty="0"/>
              <a:t>Very fast global traversals</a:t>
            </a:r>
          </a:p>
          <a:p>
            <a:endParaRPr lang="en-US" dirty="0"/>
          </a:p>
          <a:p>
            <a:r>
              <a:rPr lang="en-US" dirty="0"/>
              <a:t>Write inefficiencies</a:t>
            </a:r>
          </a:p>
          <a:p>
            <a:r>
              <a:rPr lang="en-US" dirty="0"/>
              <a:t>Generalized Parallelization may have bad complexity</a:t>
            </a:r>
          </a:p>
          <a:p>
            <a:r>
              <a:rPr lang="en-US" dirty="0"/>
              <a:t>Some complex computations may be space inefficient</a:t>
            </a:r>
          </a:p>
          <a:p>
            <a:r>
              <a:rPr lang="en-US" dirty="0"/>
              <a:t>Non-recursive solutions may be overly complex</a:t>
            </a:r>
          </a:p>
          <a:p>
            <a:endParaRPr lang="en-US" dirty="0"/>
          </a:p>
          <a:p>
            <a:endParaRPr lang="en-US" dirty="0"/>
          </a:p>
        </p:txBody>
      </p:sp>
    </p:spTree>
    <p:extLst>
      <p:ext uri="{BB962C8B-B14F-4D97-AF65-F5344CB8AC3E}">
        <p14:creationId xmlns:p14="http://schemas.microsoft.com/office/powerpoint/2010/main" val="2118898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7710D9-7827-499E-B3B6-81C59F8C7349}"/>
              </a:ext>
            </a:extLst>
          </p:cNvPr>
          <p:cNvSpPr>
            <a:spLocks noChangeArrowheads="1"/>
          </p:cNvSpPr>
          <p:nvPr/>
        </p:nvSpPr>
        <p:spPr bwMode="auto">
          <a:xfrm>
            <a:off x="1181528" y="1279273"/>
            <a:ext cx="10794715"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3200" dirty="0">
                <a:latin typeface="APL385 Unicode" panose="020B0709000202000203" pitchFamily="49" charset="0"/>
              </a:rPr>
              <a:t>:Namespace quadratic</a:t>
            </a:r>
          </a:p>
          <a:p>
            <a:pPr lvl="0" defTabSz="914400" eaLnBrk="0" fontAlgn="base" hangingPunct="0">
              <a:spcBef>
                <a:spcPct val="0"/>
              </a:spcBef>
              <a:spcAft>
                <a:spcPct val="0"/>
              </a:spcAft>
            </a:pPr>
            <a:endParaRPr lang="en-US" altLang="en-US" sz="3200" dirty="0">
              <a:latin typeface="APL385 Unicode" panose="020B0709000202000203" pitchFamily="49" charset="0"/>
            </a:endParaRPr>
          </a:p>
          <a:p>
            <a:pPr lvl="0" defTabSz="914400" eaLnBrk="0" fontAlgn="base" hangingPunct="0">
              <a:spcBef>
                <a:spcPct val="0"/>
              </a:spcBef>
              <a:spcAft>
                <a:spcPct val="0"/>
              </a:spcAft>
            </a:pPr>
            <a:r>
              <a:rPr lang="en-US" altLang="en-US" sz="3200" dirty="0">
                <a:latin typeface="APL385 Unicode" panose="020B0709000202000203" pitchFamily="49" charset="0"/>
              </a:rPr>
              <a:t>    </a:t>
            </a:r>
            <a:r>
              <a:rPr lang="en-US" altLang="en-US" sz="3200" dirty="0" err="1">
                <a:latin typeface="APL385 Unicode" panose="020B0709000202000203" pitchFamily="49" charset="0"/>
              </a:rPr>
              <a:t>quadf</a:t>
            </a:r>
            <a:r>
              <a:rPr lang="en-US" altLang="en-US" sz="3200" dirty="0">
                <a:latin typeface="APL385 Unicode" panose="020B0709000202000203" pitchFamily="49" charset="0"/>
              </a:rPr>
              <a:t>←{</a:t>
            </a:r>
          </a:p>
          <a:p>
            <a:pPr lvl="0" defTabSz="914400" eaLnBrk="0" fontAlgn="base" hangingPunct="0">
              <a:spcBef>
                <a:spcPct val="0"/>
              </a:spcBef>
              <a:spcAft>
                <a:spcPct val="0"/>
              </a:spcAft>
            </a:pPr>
            <a:r>
              <a:rPr lang="en-US" altLang="en-US" sz="3200" dirty="0">
                <a:latin typeface="APL385 Unicode" panose="020B0709000202000203" pitchFamily="49" charset="0"/>
              </a:rPr>
              <a:t>        a←0⌷⍵</a:t>
            </a:r>
          </a:p>
          <a:p>
            <a:pPr lvl="0" defTabSz="914400" eaLnBrk="0" fontAlgn="base" hangingPunct="0">
              <a:spcBef>
                <a:spcPct val="0"/>
              </a:spcBef>
              <a:spcAft>
                <a:spcPct val="0"/>
              </a:spcAft>
            </a:pPr>
            <a:r>
              <a:rPr lang="en-US" altLang="en-US" sz="3200" dirty="0">
                <a:latin typeface="APL385 Unicode" panose="020B0709000202000203" pitchFamily="49" charset="0"/>
              </a:rPr>
              <a:t>        b←1⌷⍵</a:t>
            </a:r>
          </a:p>
          <a:p>
            <a:pPr lvl="0" defTabSz="914400" eaLnBrk="0" fontAlgn="base" hangingPunct="0">
              <a:spcBef>
                <a:spcPct val="0"/>
              </a:spcBef>
              <a:spcAft>
                <a:spcPct val="0"/>
              </a:spcAft>
            </a:pPr>
            <a:r>
              <a:rPr lang="en-US" altLang="en-US" sz="3200" dirty="0">
                <a:latin typeface="APL385 Unicode" panose="020B0709000202000203" pitchFamily="49" charset="0"/>
              </a:rPr>
              <a:t>        c←2⌷⍵</a:t>
            </a:r>
          </a:p>
          <a:p>
            <a:pPr lvl="0" defTabSz="914400" eaLnBrk="0" fontAlgn="base" hangingPunct="0">
              <a:spcBef>
                <a:spcPct val="0"/>
              </a:spcBef>
              <a:spcAft>
                <a:spcPct val="0"/>
              </a:spcAft>
            </a:pPr>
            <a:r>
              <a:rPr lang="en-US" altLang="en-US" sz="3200" dirty="0">
                <a:latin typeface="APL385 Unicode" panose="020B0709000202000203" pitchFamily="49" charset="0"/>
              </a:rPr>
              <a:t>        ((-b)+¯1 1×((b*2)-4×a×c)*÷2)÷2×a</a:t>
            </a:r>
          </a:p>
          <a:p>
            <a:pPr lvl="0" defTabSz="914400" eaLnBrk="0" fontAlgn="base" hangingPunct="0">
              <a:spcBef>
                <a:spcPct val="0"/>
              </a:spcBef>
              <a:spcAft>
                <a:spcPct val="0"/>
              </a:spcAft>
            </a:pPr>
            <a:r>
              <a:rPr lang="en-US" altLang="en-US" sz="3200" dirty="0">
                <a:latin typeface="APL385 Unicode" panose="020B0709000202000203" pitchFamily="49" charset="0"/>
              </a:rPr>
              <a:t>    }</a:t>
            </a:r>
          </a:p>
          <a:p>
            <a:pPr lvl="0" defTabSz="914400" eaLnBrk="0" fontAlgn="base" hangingPunct="0">
              <a:spcBef>
                <a:spcPct val="0"/>
              </a:spcBef>
              <a:spcAft>
                <a:spcPct val="0"/>
              </a:spcAft>
            </a:pPr>
            <a:endParaRPr kumimoji="0" lang="en-US" altLang="en-US" sz="3200" b="0" i="0" u="none" strike="noStrike" cap="none" normalizeH="0" baseline="0" dirty="0">
              <a:ln>
                <a:noFill/>
              </a:ln>
              <a:solidFill>
                <a:schemeClr val="tx1"/>
              </a:solidFill>
              <a:effectLst/>
              <a:latin typeface="APL385 Unicode" panose="020B0709000202000203" pitchFamily="49" charset="0"/>
            </a:endParaRPr>
          </a:p>
          <a:p>
            <a:pPr lvl="0" defTabSz="914400" eaLnBrk="0" fontAlgn="base" hangingPunct="0">
              <a:spcBef>
                <a:spcPct val="0"/>
              </a:spcBef>
              <a:spcAft>
                <a:spcPct val="0"/>
              </a:spcAft>
            </a:pPr>
            <a:r>
              <a:rPr lang="en-US" altLang="en-US" sz="3200" dirty="0">
                <a:latin typeface="APL385 Unicode" panose="020B0709000202000203" pitchFamily="49" charset="0"/>
              </a:rPr>
              <a:t>:</a:t>
            </a:r>
            <a:r>
              <a:rPr lang="en-US" altLang="en-US" sz="3200" dirty="0" err="1">
                <a:latin typeface="APL385 Unicode" panose="020B0709000202000203" pitchFamily="49" charset="0"/>
              </a:rPr>
              <a:t>EndNamespace</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3" name="Title 2">
            <a:extLst>
              <a:ext uri="{FF2B5EF4-FFF2-40B4-BE49-F238E27FC236}">
                <a16:creationId xmlns:a16="http://schemas.microsoft.com/office/drawing/2014/main" id="{7B98DABA-D29C-4D4C-A67E-2EF6089B8374}"/>
              </a:ext>
            </a:extLst>
          </p:cNvPr>
          <p:cNvSpPr>
            <a:spLocks noGrp="1"/>
          </p:cNvSpPr>
          <p:nvPr>
            <p:ph type="title"/>
          </p:nvPr>
        </p:nvSpPr>
        <p:spPr>
          <a:xfrm>
            <a:off x="2122470" y="192641"/>
            <a:ext cx="9601200" cy="911831"/>
          </a:xfrm>
        </p:spPr>
        <p:txBody>
          <a:bodyPr/>
          <a:lstStyle/>
          <a:p>
            <a:pPr algn="r"/>
            <a:r>
              <a:rPr lang="en-US" dirty="0"/>
              <a:t>Example Tree: Quadratic Formula</a:t>
            </a:r>
          </a:p>
        </p:txBody>
      </p:sp>
    </p:spTree>
    <p:extLst>
      <p:ext uri="{BB962C8B-B14F-4D97-AF65-F5344CB8AC3E}">
        <p14:creationId xmlns:p14="http://schemas.microsoft.com/office/powerpoint/2010/main" val="1199081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88D53-3291-4EA6-AD57-35BA6D1088D7}"/>
              </a:ext>
            </a:extLst>
          </p:cNvPr>
          <p:cNvSpPr>
            <a:spLocks noGrp="1"/>
          </p:cNvSpPr>
          <p:nvPr>
            <p:ph type="title"/>
          </p:nvPr>
        </p:nvSpPr>
        <p:spPr/>
        <p:txBody>
          <a:bodyPr/>
          <a:lstStyle/>
          <a:p>
            <a:pPr algn="r"/>
            <a:r>
              <a:rPr lang="en-US" dirty="0"/>
              <a:t>Core Tree Operations</a:t>
            </a:r>
          </a:p>
        </p:txBody>
      </p:sp>
      <p:sp>
        <p:nvSpPr>
          <p:cNvPr id="3" name="Content Placeholder 2">
            <a:extLst>
              <a:ext uri="{FF2B5EF4-FFF2-40B4-BE49-F238E27FC236}">
                <a16:creationId xmlns:a16="http://schemas.microsoft.com/office/drawing/2014/main" id="{202CC465-CC66-4A92-99A3-76247569C470}"/>
              </a:ext>
            </a:extLst>
          </p:cNvPr>
          <p:cNvSpPr>
            <a:spLocks noGrp="1"/>
          </p:cNvSpPr>
          <p:nvPr>
            <p:ph idx="1"/>
          </p:nvPr>
        </p:nvSpPr>
        <p:spPr>
          <a:xfrm>
            <a:off x="1371600" y="1839074"/>
            <a:ext cx="9601200" cy="4028326"/>
          </a:xfrm>
        </p:spPr>
        <p:txBody>
          <a:bodyPr>
            <a:normAutofit/>
          </a:bodyPr>
          <a:lstStyle/>
          <a:p>
            <a:pPr marL="0" indent="0">
              <a:buNone/>
            </a:pPr>
            <a:r>
              <a:rPr lang="en-US" sz="3600" dirty="0">
                <a:latin typeface="APL385 Unicode" panose="020B0709000202000203" pitchFamily="49" charset="0"/>
              </a:rPr>
              <a:t>Adding (,←)</a:t>
            </a:r>
          </a:p>
          <a:p>
            <a:pPr marL="0" indent="0">
              <a:buNone/>
            </a:pPr>
            <a:r>
              <a:rPr lang="en-US" sz="3600" dirty="0">
                <a:latin typeface="APL385 Unicode" panose="020B0709000202000203" pitchFamily="49" charset="0"/>
              </a:rPr>
              <a:t>Deleting (⊢-1+⍸)</a:t>
            </a:r>
          </a:p>
          <a:p>
            <a:pPr marL="0" indent="0">
              <a:buNone/>
            </a:pPr>
            <a:r>
              <a:rPr lang="en-US" sz="3600" dirty="0">
                <a:latin typeface="APL385 Unicode" panose="020B0709000202000203" pitchFamily="49" charset="0"/>
              </a:rPr>
              <a:t>Pushing Down/Lifting Up (p[]←…)</a:t>
            </a:r>
          </a:p>
          <a:p>
            <a:pPr marL="0" indent="0">
              <a:buNone/>
            </a:pPr>
            <a:r>
              <a:rPr lang="en-US" sz="3600" dirty="0">
                <a:latin typeface="APL385 Unicode" panose="020B0709000202000203" pitchFamily="49" charset="0"/>
              </a:rPr>
              <a:t>Inserting (l[]←…)</a:t>
            </a:r>
          </a:p>
          <a:p>
            <a:pPr marL="0" indent="0">
              <a:buNone/>
            </a:pPr>
            <a:r>
              <a:rPr lang="en-US" sz="3600" dirty="0">
                <a:latin typeface="APL385 Unicode" panose="020B0709000202000203" pitchFamily="49" charset="0"/>
              </a:rPr>
              <a:t>Updating (n[]←…)</a:t>
            </a:r>
          </a:p>
        </p:txBody>
      </p:sp>
    </p:spTree>
    <p:extLst>
      <p:ext uri="{BB962C8B-B14F-4D97-AF65-F5344CB8AC3E}">
        <p14:creationId xmlns:p14="http://schemas.microsoft.com/office/powerpoint/2010/main" val="213845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7710D9-7827-499E-B3B6-81C59F8C7349}"/>
              </a:ext>
            </a:extLst>
          </p:cNvPr>
          <p:cNvSpPr>
            <a:spLocks noChangeArrowheads="1"/>
          </p:cNvSpPr>
          <p:nvPr/>
        </p:nvSpPr>
        <p:spPr bwMode="auto">
          <a:xfrm>
            <a:off x="1181528" y="1386997"/>
            <a:ext cx="10794715"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dirty="0">
                <a:latin typeface="APL385 Unicode" panose="020B0709000202000203" pitchFamily="49" charset="0"/>
              </a:rPr>
              <a:t> ⍝ Init Flags [</a:t>
            </a:r>
            <a:r>
              <a:rPr lang="en-US" altLang="en-US" b="1" u="sng" dirty="0">
                <a:latin typeface="APL385 Unicode" panose="020B0709000202000203" pitchFamily="49" charset="0"/>
              </a:rPr>
              <a:t>ADD</a:t>
            </a:r>
            <a:r>
              <a:rPr lang="en-US" altLang="en-US" dirty="0">
                <a:latin typeface="APL385 Unicode" panose="020B0709000202000203" pitchFamily="49" charset="0"/>
              </a:rPr>
              <a:t>]</a:t>
            </a:r>
          </a:p>
          <a:p>
            <a:pPr lvl="0" defTabSz="914400" eaLnBrk="0" fontAlgn="base" hangingPunct="0">
              <a:spcBef>
                <a:spcPct val="0"/>
              </a:spcBef>
              <a:spcAft>
                <a:spcPct val="0"/>
              </a:spcAft>
            </a:pPr>
            <a:r>
              <a:rPr lang="en-US" altLang="en-US" dirty="0">
                <a:latin typeface="APL385 Unicode" panose="020B0709000202000203" pitchFamily="49" charset="0"/>
              </a:rPr>
              <a:t> </a:t>
            </a:r>
            <a:r>
              <a:rPr lang="en-US" altLang="en-US" dirty="0" err="1">
                <a:latin typeface="APL385 Unicode" panose="020B0709000202000203" pitchFamily="49" charset="0"/>
              </a:rPr>
              <a:t>i</a:t>
            </a:r>
            <a:r>
              <a:rPr lang="en-US" altLang="en-US" dirty="0">
                <a:latin typeface="APL385 Unicode" panose="020B0709000202000203" pitchFamily="49" charset="0"/>
              </a:rPr>
              <a:t>←⍸(t=3)∧p=⍳s←≢p ⋄ p,←∆←s+⍳≢</a:t>
            </a:r>
            <a:r>
              <a:rPr lang="en-US" altLang="en-US" dirty="0" err="1">
                <a:latin typeface="APL385 Unicode" panose="020B0709000202000203" pitchFamily="49" charset="0"/>
              </a:rPr>
              <a:t>i</a:t>
            </a:r>
            <a:r>
              <a:rPr lang="en-US" altLang="en-US" dirty="0">
                <a:latin typeface="APL385 Unicode" panose="020B0709000202000203" pitchFamily="49" charset="0"/>
              </a:rPr>
              <a:t> ⋄ l,←¯1⍴⍨≢</a:t>
            </a:r>
            <a:r>
              <a:rPr lang="en-US" altLang="en-US" dirty="0" err="1">
                <a:latin typeface="APL385 Unicode" panose="020B0709000202000203" pitchFamily="49" charset="0"/>
              </a:rPr>
              <a:t>i</a:t>
            </a:r>
            <a:r>
              <a:rPr lang="en-US" altLang="en-US" dirty="0">
                <a:latin typeface="APL385 Unicode" panose="020B0709000202000203" pitchFamily="49" charset="0"/>
              </a:rPr>
              <a:t> ⋄ t k,←11 2⍴⍨¨≢</a:t>
            </a:r>
            <a:r>
              <a:rPr lang="en-US" altLang="en-US" dirty="0" err="1">
                <a:latin typeface="APL385 Unicode" panose="020B0709000202000203" pitchFamily="49" charset="0"/>
              </a:rPr>
              <a:t>i</a:t>
            </a:r>
            <a:r>
              <a:rPr lang="en-US" altLang="en-US" dirty="0">
                <a:latin typeface="APL385 Unicode" panose="020B0709000202000203" pitchFamily="49" charset="0"/>
              </a:rPr>
              <a:t> ⋄ n,←</a:t>
            </a:r>
            <a:r>
              <a:rPr lang="en-US" altLang="en-US" dirty="0" err="1">
                <a:latin typeface="APL385 Unicode" panose="020B0709000202000203" pitchFamily="49" charset="0"/>
              </a:rPr>
              <a:t>i</a:t>
            </a:r>
            <a:endParaRPr lang="en-US" altLang="en-US" dirty="0">
              <a:latin typeface="APL385 Unicode" panose="020B0709000202000203" pitchFamily="49" charset="0"/>
            </a:endParaRPr>
          </a:p>
          <a:p>
            <a:pPr lvl="0" defTabSz="914400" eaLnBrk="0" fontAlgn="base" hangingPunct="0">
              <a:spcBef>
                <a:spcPct val="0"/>
              </a:spcBef>
              <a:spcAft>
                <a:spcPct val="0"/>
              </a:spcAft>
            </a:pPr>
            <a:r>
              <a:rPr lang="en-US" altLang="en-US" dirty="0">
                <a:latin typeface="APL385 Unicode" panose="020B0709000202000203" pitchFamily="49" charset="0"/>
              </a:rPr>
              <a:t> l[∆,⍸(p=⍳≢p)∧l=⍳≢l]←(⊃∆),∆</a:t>
            </a:r>
          </a:p>
          <a:p>
            <a:pPr lvl="0" defTabSz="914400" eaLnBrk="0" fontAlgn="base" hangingPunct="0">
              <a:spcBef>
                <a:spcPct val="0"/>
              </a:spcBef>
              <a:spcAft>
                <a:spcPct val="0"/>
              </a:spcAft>
            </a:pPr>
            <a:endParaRPr lang="en-US" altLang="en-US" dirty="0">
              <a:latin typeface="APL385 Unicode" panose="020B0709000202000203" pitchFamily="49" charset="0"/>
            </a:endParaRPr>
          </a:p>
          <a:p>
            <a:pPr lvl="0" defTabSz="914400" eaLnBrk="0" fontAlgn="base" hangingPunct="0">
              <a:spcBef>
                <a:spcPct val="0"/>
              </a:spcBef>
              <a:spcAft>
                <a:spcPct val="0"/>
              </a:spcAft>
            </a:pPr>
            <a:r>
              <a:rPr lang="en-US" altLang="en-US" dirty="0">
                <a:latin typeface="APL385 Unicode" panose="020B0709000202000203" pitchFamily="49" charset="0"/>
              </a:rPr>
              <a:t> ⍝ Lift Functions [</a:t>
            </a:r>
            <a:r>
              <a:rPr lang="en-US" altLang="en-US" b="1" u="sng" dirty="0">
                <a:latin typeface="APL385 Unicode" panose="020B0709000202000203" pitchFamily="49" charset="0"/>
              </a:rPr>
              <a:t>LIFT, INSERT, ADD</a:t>
            </a:r>
            <a:r>
              <a:rPr lang="en-US" altLang="en-US" dirty="0">
                <a:latin typeface="APL385 Unicode" panose="020B0709000202000203" pitchFamily="49" charset="0"/>
              </a:rPr>
              <a:t>]</a:t>
            </a:r>
          </a:p>
          <a:p>
            <a:pPr lvl="0" defTabSz="914400" eaLnBrk="0" fontAlgn="base" hangingPunct="0">
              <a:spcBef>
                <a:spcPct val="0"/>
              </a:spcBef>
              <a:spcAft>
                <a:spcPct val="0"/>
              </a:spcAft>
            </a:pPr>
            <a:r>
              <a:rPr lang="en-US" altLang="en-US" dirty="0">
                <a:latin typeface="APL385 Unicode" panose="020B0709000202000203" pitchFamily="49" charset="0"/>
              </a:rPr>
              <a:t> </a:t>
            </a:r>
            <a:r>
              <a:rPr lang="en-US" altLang="en-US" dirty="0" err="1">
                <a:latin typeface="APL385 Unicode" panose="020B0709000202000203" pitchFamily="49" charset="0"/>
              </a:rPr>
              <a:t>i</a:t>
            </a:r>
            <a:r>
              <a:rPr lang="en-US" altLang="en-US" dirty="0">
                <a:latin typeface="APL385 Unicode" panose="020B0709000202000203" pitchFamily="49" charset="0"/>
              </a:rPr>
              <a:t>←⍸(t=3)∧p≠⍳s←≢p ⋄ </a:t>
            </a:r>
            <a:r>
              <a:rPr lang="en-US" altLang="en-US" dirty="0" err="1">
                <a:latin typeface="APL385 Unicode" panose="020B0709000202000203" pitchFamily="49" charset="0"/>
              </a:rPr>
              <a:t>l←i</a:t>
            </a:r>
            <a:r>
              <a:rPr lang="en-US" altLang="en-US" dirty="0">
                <a:latin typeface="APL385 Unicode" panose="020B0709000202000203" pitchFamily="49" charset="0"/>
              </a:rPr>
              <a:t>(s+⍳)@{⍵∊</a:t>
            </a:r>
            <a:r>
              <a:rPr lang="en-US" altLang="en-US" dirty="0" err="1">
                <a:latin typeface="APL385 Unicode" panose="020B0709000202000203" pitchFamily="49" charset="0"/>
              </a:rPr>
              <a:t>i</a:t>
            </a:r>
            <a:r>
              <a:rPr lang="en-US" altLang="en-US" dirty="0">
                <a:latin typeface="APL385 Unicode" panose="020B0709000202000203" pitchFamily="49" charset="0"/>
              </a:rPr>
              <a:t>}l ⋄ p l(⊣,I)←⊂</a:t>
            </a:r>
            <a:r>
              <a:rPr lang="en-US" altLang="en-US" dirty="0" err="1">
                <a:latin typeface="APL385 Unicode" panose="020B0709000202000203" pitchFamily="49" charset="0"/>
              </a:rPr>
              <a:t>i</a:t>
            </a:r>
            <a:r>
              <a:rPr lang="en-US" altLang="en-US" dirty="0">
                <a:latin typeface="APL385 Unicode" panose="020B0709000202000203" pitchFamily="49" charset="0"/>
              </a:rPr>
              <a:t> ⋄ t k,←10 1⍴⍨¨≢</a:t>
            </a:r>
            <a:r>
              <a:rPr lang="en-US" altLang="en-US" dirty="0" err="1">
                <a:latin typeface="APL385 Unicode" panose="020B0709000202000203" pitchFamily="49" charset="0"/>
              </a:rPr>
              <a:t>i</a:t>
            </a:r>
            <a:r>
              <a:rPr lang="en-US" altLang="en-US" dirty="0">
                <a:latin typeface="APL385 Unicode" panose="020B0709000202000203" pitchFamily="49" charset="0"/>
              </a:rPr>
              <a:t> ⋄ n,←</a:t>
            </a:r>
            <a:r>
              <a:rPr lang="en-US" altLang="en-US" dirty="0" err="1">
                <a:latin typeface="APL385 Unicode" panose="020B0709000202000203" pitchFamily="49" charset="0"/>
              </a:rPr>
              <a:t>i</a:t>
            </a:r>
            <a:endParaRPr lang="en-US" altLang="en-US" dirty="0">
              <a:latin typeface="APL385 Unicode" panose="020B0709000202000203" pitchFamily="49" charset="0"/>
            </a:endParaRPr>
          </a:p>
          <a:p>
            <a:pPr lvl="0" defTabSz="914400" eaLnBrk="0" fontAlgn="base" hangingPunct="0">
              <a:spcBef>
                <a:spcPct val="0"/>
              </a:spcBef>
              <a:spcAft>
                <a:spcPct val="0"/>
              </a:spcAft>
            </a:pPr>
            <a:r>
              <a:rPr lang="en-US" altLang="en-US" dirty="0">
                <a:latin typeface="APL385 Unicode" panose="020B0709000202000203" pitchFamily="49" charset="0"/>
              </a:rPr>
              <a:t> p[</a:t>
            </a:r>
            <a:r>
              <a:rPr lang="en-US" altLang="en-US" dirty="0" err="1">
                <a:latin typeface="APL385 Unicode" panose="020B0709000202000203" pitchFamily="49" charset="0"/>
              </a:rPr>
              <a:t>i</a:t>
            </a:r>
            <a:r>
              <a:rPr lang="en-US" altLang="en-US" dirty="0">
                <a:latin typeface="APL385 Unicode" panose="020B0709000202000203" pitchFamily="49" charset="0"/>
              </a:rPr>
              <a:t>]←</a:t>
            </a:r>
            <a:r>
              <a:rPr lang="en-US" altLang="en-US" dirty="0" err="1">
                <a:latin typeface="APL385 Unicode" panose="020B0709000202000203" pitchFamily="49" charset="0"/>
              </a:rPr>
              <a:t>i</a:t>
            </a:r>
            <a:r>
              <a:rPr lang="en-US" altLang="en-US" dirty="0">
                <a:latin typeface="APL385 Unicode" panose="020B0709000202000203" pitchFamily="49" charset="0"/>
              </a:rPr>
              <a:t> ⋄ l[j]←⊃(⌽</a:t>
            </a:r>
            <a:r>
              <a:rPr lang="en-US" altLang="en-US" dirty="0" err="1">
                <a:latin typeface="APL385 Unicode" panose="020B0709000202000203" pitchFamily="49" charset="0"/>
              </a:rPr>
              <a:t>i</a:t>
            </a:r>
            <a:r>
              <a:rPr lang="en-US" altLang="en-US" dirty="0">
                <a:latin typeface="APL385 Unicode" panose="020B0709000202000203" pitchFamily="49" charset="0"/>
              </a:rPr>
              <a:t>),j←⍸(p=⍳≢p)∧l=⍳≢l ⋄ l[</a:t>
            </a:r>
            <a:r>
              <a:rPr lang="en-US" altLang="en-US" dirty="0" err="1">
                <a:latin typeface="APL385 Unicode" panose="020B0709000202000203" pitchFamily="49" charset="0"/>
              </a:rPr>
              <a:t>i</a:t>
            </a:r>
            <a:r>
              <a:rPr lang="en-US" altLang="en-US" dirty="0">
                <a:latin typeface="APL385 Unicode" panose="020B0709000202000203" pitchFamily="49" charset="0"/>
              </a:rPr>
              <a:t>]←(≢</a:t>
            </a:r>
            <a:r>
              <a:rPr lang="en-US" altLang="en-US" dirty="0" err="1">
                <a:latin typeface="APL385 Unicode" panose="020B0709000202000203" pitchFamily="49" charset="0"/>
              </a:rPr>
              <a:t>i</a:t>
            </a:r>
            <a:r>
              <a:rPr lang="en-US" altLang="en-US" dirty="0">
                <a:latin typeface="APL385 Unicode" panose="020B0709000202000203" pitchFamily="49" charset="0"/>
              </a:rPr>
              <a:t>)↑(⊃</a:t>
            </a:r>
            <a:r>
              <a:rPr lang="en-US" altLang="en-US" dirty="0" err="1">
                <a:latin typeface="APL385 Unicode" panose="020B0709000202000203" pitchFamily="49" charset="0"/>
              </a:rPr>
              <a:t>i</a:t>
            </a:r>
            <a:r>
              <a:rPr lang="en-US" altLang="en-US" dirty="0">
                <a:latin typeface="APL385 Unicode" panose="020B0709000202000203" pitchFamily="49" charset="0"/>
              </a:rPr>
              <a:t>),</a:t>
            </a:r>
            <a:r>
              <a:rPr lang="en-US" altLang="en-US" dirty="0" err="1">
                <a:latin typeface="APL385 Unicode" panose="020B0709000202000203" pitchFamily="49" charset="0"/>
              </a:rPr>
              <a:t>i</a:t>
            </a:r>
            <a:endParaRPr lang="en-US" altLang="en-US" dirty="0">
              <a:latin typeface="APL385 Unicode" panose="020B0709000202000203" pitchFamily="49" charset="0"/>
            </a:endParaRPr>
          </a:p>
          <a:p>
            <a:pPr lvl="0" defTabSz="914400" eaLnBrk="0" fontAlgn="base" hangingPunct="0">
              <a:spcBef>
                <a:spcPct val="0"/>
              </a:spcBef>
              <a:spcAft>
                <a:spcPct val="0"/>
              </a:spcAft>
            </a:pPr>
            <a:endParaRPr lang="en-US" altLang="en-US" dirty="0">
              <a:latin typeface="APL385 Unicode" panose="020B0709000202000203" pitchFamily="49" charset="0"/>
            </a:endParaRPr>
          </a:p>
          <a:p>
            <a:pPr lvl="0" defTabSz="914400" eaLnBrk="0" fontAlgn="base" hangingPunct="0">
              <a:spcBef>
                <a:spcPct val="0"/>
              </a:spcBef>
              <a:spcAft>
                <a:spcPct val="0"/>
              </a:spcAft>
            </a:pPr>
            <a:r>
              <a:rPr lang="en-US" altLang="en-US" dirty="0">
                <a:latin typeface="APL385 Unicode" panose="020B0709000202000203" pitchFamily="49" charset="0"/>
              </a:rPr>
              <a:t> ⍝ Wrap Return Expressions [</a:t>
            </a:r>
            <a:r>
              <a:rPr lang="en-US" altLang="en-US" b="1" u="sng" dirty="0">
                <a:latin typeface="APL385 Unicode" panose="020B0709000202000203" pitchFamily="49" charset="0"/>
              </a:rPr>
              <a:t>DOWN, ADD</a:t>
            </a:r>
            <a:r>
              <a:rPr lang="en-US" altLang="en-US" dirty="0">
                <a:latin typeface="APL385 Unicode" panose="020B0709000202000203" pitchFamily="49" charset="0"/>
              </a:rPr>
              <a:t>]</a:t>
            </a:r>
          </a:p>
          <a:p>
            <a:pPr lvl="0" defTabSz="914400" eaLnBrk="0" fontAlgn="base" hangingPunct="0">
              <a:spcBef>
                <a:spcPct val="0"/>
              </a:spcBef>
              <a:spcAft>
                <a:spcPct val="0"/>
              </a:spcAft>
            </a:pPr>
            <a:r>
              <a:rPr lang="en-US" altLang="en-US" dirty="0">
                <a:latin typeface="APL385 Unicode" panose="020B0709000202000203" pitchFamily="49" charset="0"/>
              </a:rPr>
              <a:t> </a:t>
            </a:r>
            <a:r>
              <a:rPr lang="en-US" altLang="en-US" dirty="0" err="1">
                <a:latin typeface="APL385 Unicode" panose="020B0709000202000203" pitchFamily="49" charset="0"/>
              </a:rPr>
              <a:t>i</a:t>
            </a:r>
            <a:r>
              <a:rPr lang="en-US" altLang="en-US" dirty="0">
                <a:latin typeface="APL385 Unicode" panose="020B0709000202000203" pitchFamily="49" charset="0"/>
              </a:rPr>
              <a:t>←⍸(t[p]∊3 4)∧(t∊0 2)∨(t=1)∧(k=0)∧~(⍳≢l)∊¯1@{⍵=⍳≢⍵}l ⋄ </a:t>
            </a:r>
            <a:r>
              <a:rPr lang="en-US" altLang="en-US" dirty="0" err="1">
                <a:latin typeface="APL385 Unicode" panose="020B0709000202000203" pitchFamily="49" charset="0"/>
              </a:rPr>
              <a:t>p,←p</a:t>
            </a:r>
            <a:r>
              <a:rPr lang="en-US" altLang="en-US" dirty="0">
                <a:latin typeface="APL385 Unicode" panose="020B0709000202000203" pitchFamily="49" charset="0"/>
              </a:rPr>
              <a:t>[</a:t>
            </a:r>
            <a:r>
              <a:rPr lang="en-US" altLang="en-US" dirty="0" err="1">
                <a:latin typeface="APL385 Unicode" panose="020B0709000202000203" pitchFamily="49" charset="0"/>
              </a:rPr>
              <a:t>i</a:t>
            </a:r>
            <a:r>
              <a:rPr lang="en-US" altLang="en-US" dirty="0">
                <a:latin typeface="APL385 Unicode" panose="020B0709000202000203" pitchFamily="49" charset="0"/>
              </a:rPr>
              <a:t>]</a:t>
            </a:r>
          </a:p>
          <a:p>
            <a:pPr lvl="0" defTabSz="914400" eaLnBrk="0" fontAlgn="base" hangingPunct="0">
              <a:spcBef>
                <a:spcPct val="0"/>
              </a:spcBef>
              <a:spcAft>
                <a:spcPct val="0"/>
              </a:spcAft>
            </a:pPr>
            <a:r>
              <a:rPr lang="en-US" altLang="en-US" dirty="0">
                <a:latin typeface="APL385 Unicode" panose="020B0709000202000203" pitchFamily="49" charset="0"/>
              </a:rPr>
              <a:t> p[</a:t>
            </a:r>
            <a:r>
              <a:rPr lang="en-US" altLang="en-US" dirty="0" err="1">
                <a:latin typeface="APL385 Unicode" panose="020B0709000202000203" pitchFamily="49" charset="0"/>
              </a:rPr>
              <a:t>i</a:t>
            </a:r>
            <a:r>
              <a:rPr lang="en-US" altLang="en-US" dirty="0">
                <a:latin typeface="APL385 Unicode" panose="020B0709000202000203" pitchFamily="49" charset="0"/>
              </a:rPr>
              <a:t>]←(≢l)+⍳≢</a:t>
            </a:r>
            <a:r>
              <a:rPr lang="en-US" altLang="en-US" dirty="0" err="1">
                <a:latin typeface="APL385 Unicode" panose="020B0709000202000203" pitchFamily="49" charset="0"/>
              </a:rPr>
              <a:t>i</a:t>
            </a:r>
            <a:r>
              <a:rPr lang="en-US" altLang="en-US" dirty="0">
                <a:latin typeface="APL385 Unicode" panose="020B0709000202000203" pitchFamily="49" charset="0"/>
              </a:rPr>
              <a:t> ⋄ </a:t>
            </a:r>
            <a:r>
              <a:rPr lang="en-US" altLang="en-US" dirty="0" err="1">
                <a:latin typeface="APL385 Unicode" panose="020B0709000202000203" pitchFamily="49" charset="0"/>
              </a:rPr>
              <a:t>l←i</a:t>
            </a:r>
            <a:r>
              <a:rPr lang="en-US" altLang="en-US" dirty="0">
                <a:latin typeface="APL385 Unicode" panose="020B0709000202000203" pitchFamily="49" charset="0"/>
              </a:rPr>
              <a:t>((≢l)+⍳)@{⍵∊</a:t>
            </a:r>
            <a:r>
              <a:rPr lang="en-US" altLang="en-US" dirty="0" err="1">
                <a:latin typeface="APL385 Unicode" panose="020B0709000202000203" pitchFamily="49" charset="0"/>
              </a:rPr>
              <a:t>i</a:t>
            </a:r>
            <a:r>
              <a:rPr lang="en-US" altLang="en-US" dirty="0">
                <a:latin typeface="APL385 Unicode" panose="020B0709000202000203" pitchFamily="49" charset="0"/>
              </a:rPr>
              <a:t>}l ⋄ </a:t>
            </a:r>
            <a:r>
              <a:rPr lang="en-US" altLang="en-US" dirty="0" err="1">
                <a:latin typeface="APL385 Unicode" panose="020B0709000202000203" pitchFamily="49" charset="0"/>
              </a:rPr>
              <a:t>l,←l</a:t>
            </a:r>
            <a:r>
              <a:rPr lang="en-US" altLang="en-US" dirty="0">
                <a:latin typeface="APL385 Unicode" panose="020B0709000202000203" pitchFamily="49" charset="0"/>
              </a:rPr>
              <a:t>[</a:t>
            </a:r>
            <a:r>
              <a:rPr lang="en-US" altLang="en-US" dirty="0" err="1">
                <a:latin typeface="APL385 Unicode" panose="020B0709000202000203" pitchFamily="49" charset="0"/>
              </a:rPr>
              <a:t>i</a:t>
            </a:r>
            <a:r>
              <a:rPr lang="en-US" altLang="en-US" dirty="0">
                <a:latin typeface="APL385 Unicode" panose="020B0709000202000203" pitchFamily="49" charset="0"/>
              </a:rPr>
              <a:t>] ⋄ l[</a:t>
            </a:r>
            <a:r>
              <a:rPr lang="en-US" altLang="en-US" dirty="0" err="1">
                <a:latin typeface="APL385 Unicode" panose="020B0709000202000203" pitchFamily="49" charset="0"/>
              </a:rPr>
              <a:t>i</a:t>
            </a:r>
            <a:r>
              <a:rPr lang="en-US" altLang="en-US" dirty="0">
                <a:latin typeface="APL385 Unicode" panose="020B0709000202000203" pitchFamily="49" charset="0"/>
              </a:rPr>
              <a:t>]←</a:t>
            </a:r>
            <a:r>
              <a:rPr lang="en-US" altLang="en-US" dirty="0" err="1">
                <a:latin typeface="APL385 Unicode" panose="020B0709000202000203" pitchFamily="49" charset="0"/>
              </a:rPr>
              <a:t>i</a:t>
            </a:r>
            <a:r>
              <a:rPr lang="en-US" altLang="en-US" dirty="0">
                <a:latin typeface="APL385 Unicode" panose="020B0709000202000203" pitchFamily="49" charset="0"/>
              </a:rPr>
              <a:t> ⋄ t k n,←2 0 0⍴⍨¨≢</a:t>
            </a:r>
            <a:r>
              <a:rPr lang="en-US" altLang="en-US" dirty="0" err="1">
                <a:latin typeface="APL385 Unicode" panose="020B0709000202000203" pitchFamily="49" charset="0"/>
              </a:rPr>
              <a:t>i</a:t>
            </a:r>
            <a:endParaRPr lang="en-US" altLang="en-US" dirty="0">
              <a:latin typeface="APL385 Unicode" panose="020B0709000202000203" pitchFamily="49" charset="0"/>
            </a:endParaRPr>
          </a:p>
          <a:p>
            <a:pPr lvl="0" defTabSz="914400" eaLnBrk="0" fontAlgn="base" hangingPunct="0">
              <a:spcBef>
                <a:spcPct val="0"/>
              </a:spcBef>
              <a:spcAft>
                <a:spcPct val="0"/>
              </a:spcAft>
            </a:pPr>
            <a:endParaRPr lang="en-US" altLang="en-US" dirty="0">
              <a:latin typeface="APL385 Unicode" panose="020B0709000202000203" pitchFamily="49" charset="0"/>
            </a:endParaRPr>
          </a:p>
          <a:p>
            <a:pPr lvl="0" defTabSz="914400" eaLnBrk="0" fontAlgn="base" hangingPunct="0">
              <a:spcBef>
                <a:spcPct val="0"/>
              </a:spcBef>
              <a:spcAft>
                <a:spcPct val="0"/>
              </a:spcAft>
            </a:pPr>
            <a:r>
              <a:rPr lang="en-US" altLang="en-US" dirty="0">
                <a:latin typeface="APL385 Unicode" panose="020B0709000202000203" pitchFamily="49" charset="0"/>
              </a:rPr>
              <a:t> ⍝ Lift Expressions [</a:t>
            </a:r>
            <a:r>
              <a:rPr lang="en-US" altLang="en-US" b="1" u="sng" dirty="0">
                <a:latin typeface="APL385 Unicode" panose="020B0709000202000203" pitchFamily="49" charset="0"/>
              </a:rPr>
              <a:t>LIFT, INSERT, ADD, TRAVERSE</a:t>
            </a:r>
            <a:r>
              <a:rPr lang="en-US" altLang="en-US" dirty="0">
                <a:latin typeface="APL385 Unicode" panose="020B0709000202000203" pitchFamily="49" charset="0"/>
              </a:rPr>
              <a:t>]</a:t>
            </a:r>
          </a:p>
          <a:p>
            <a:pPr lvl="0" defTabSz="914400" eaLnBrk="0" fontAlgn="base" hangingPunct="0">
              <a:spcBef>
                <a:spcPct val="0"/>
              </a:spcBef>
              <a:spcAft>
                <a:spcPct val="0"/>
              </a:spcAft>
            </a:pPr>
            <a:r>
              <a:rPr lang="en-US" altLang="en-US" dirty="0">
                <a:latin typeface="APL385 Unicode" panose="020B0709000202000203" pitchFamily="49" charset="0"/>
              </a:rPr>
              <a:t> </a:t>
            </a:r>
            <a:r>
              <a:rPr lang="en-US" altLang="en-US" dirty="0" err="1">
                <a:latin typeface="APL385 Unicode" panose="020B0709000202000203" pitchFamily="49" charset="0"/>
              </a:rPr>
              <a:t>i</a:t>
            </a:r>
            <a:r>
              <a:rPr lang="en-US" altLang="en-US" dirty="0">
                <a:latin typeface="APL385 Unicode" panose="020B0709000202000203" pitchFamily="49" charset="0"/>
              </a:rPr>
              <a:t>←⍸(t∊8,⍳3)∧</a:t>
            </a:r>
            <a:r>
              <a:rPr lang="en-US" altLang="en-US" dirty="0" err="1">
                <a:latin typeface="APL385 Unicode" panose="020B0709000202000203" pitchFamily="49" charset="0"/>
              </a:rPr>
              <a:t>m←t</a:t>
            </a:r>
            <a:r>
              <a:rPr lang="en-US" altLang="en-US" dirty="0">
                <a:latin typeface="APL385 Unicode" panose="020B0709000202000203" pitchFamily="49" charset="0"/>
              </a:rPr>
              <a:t>[p]≠3 ⋄ </a:t>
            </a:r>
            <a:r>
              <a:rPr lang="en-US" altLang="en-US" dirty="0" err="1">
                <a:latin typeface="APL385 Unicode" panose="020B0709000202000203" pitchFamily="49" charset="0"/>
              </a:rPr>
              <a:t>xw←x</a:t>
            </a:r>
            <a:r>
              <a:rPr lang="en-US" altLang="en-US" dirty="0">
                <a:latin typeface="APL385 Unicode" panose="020B0709000202000203" pitchFamily="49" charset="0"/>
              </a:rPr>
              <a:t>@(l[x])⊢x@(x←⍸m)⊢l ⋄ </a:t>
            </a:r>
            <a:r>
              <a:rPr lang="en-US" altLang="en-US" dirty="0" err="1">
                <a:latin typeface="APL385 Unicode" panose="020B0709000202000203" pitchFamily="49" charset="0"/>
              </a:rPr>
              <a:t>l←i</a:t>
            </a:r>
            <a:r>
              <a:rPr lang="en-US" altLang="en-US" dirty="0">
                <a:latin typeface="APL385 Unicode" panose="020B0709000202000203" pitchFamily="49" charset="0"/>
              </a:rPr>
              <a:t>((≢l)+⍳)@{⍵∊</a:t>
            </a:r>
            <a:r>
              <a:rPr lang="en-US" altLang="en-US" dirty="0" err="1">
                <a:latin typeface="APL385 Unicode" panose="020B0709000202000203" pitchFamily="49" charset="0"/>
              </a:rPr>
              <a:t>i</a:t>
            </a:r>
            <a:r>
              <a:rPr lang="en-US" altLang="en-US" dirty="0">
                <a:latin typeface="APL385 Unicode" panose="020B0709000202000203" pitchFamily="49" charset="0"/>
              </a:rPr>
              <a:t>}l</a:t>
            </a:r>
          </a:p>
          <a:p>
            <a:pPr lvl="0" defTabSz="914400" eaLnBrk="0" fontAlgn="base" hangingPunct="0">
              <a:spcBef>
                <a:spcPct val="0"/>
              </a:spcBef>
              <a:spcAft>
                <a:spcPct val="0"/>
              </a:spcAft>
            </a:pPr>
            <a:r>
              <a:rPr lang="en-US" altLang="en-US" dirty="0">
                <a:latin typeface="APL385 Unicode" panose="020B0709000202000203" pitchFamily="49" charset="0"/>
              </a:rPr>
              <a:t> p,←∆←p[</a:t>
            </a:r>
            <a:r>
              <a:rPr lang="en-US" altLang="en-US" dirty="0" err="1">
                <a:latin typeface="APL385 Unicode" panose="020B0709000202000203" pitchFamily="49" charset="0"/>
              </a:rPr>
              <a:t>i</a:t>
            </a:r>
            <a:r>
              <a:rPr lang="en-US" altLang="en-US" dirty="0">
                <a:latin typeface="APL385 Unicode" panose="020B0709000202000203" pitchFamily="49" charset="0"/>
              </a:rPr>
              <a:t>] ⋄ </a:t>
            </a:r>
            <a:r>
              <a:rPr lang="en-US" altLang="en-US" dirty="0" err="1">
                <a:latin typeface="APL385 Unicode" panose="020B0709000202000203" pitchFamily="49" charset="0"/>
              </a:rPr>
              <a:t>l,←l</a:t>
            </a:r>
            <a:r>
              <a:rPr lang="en-US" altLang="en-US" dirty="0">
                <a:latin typeface="APL385 Unicode" panose="020B0709000202000203" pitchFamily="49" charset="0"/>
              </a:rPr>
              <a:t>[</a:t>
            </a:r>
            <a:r>
              <a:rPr lang="en-US" altLang="en-US" dirty="0" err="1">
                <a:latin typeface="APL385 Unicode" panose="020B0709000202000203" pitchFamily="49" charset="0"/>
              </a:rPr>
              <a:t>i</a:t>
            </a:r>
            <a:r>
              <a:rPr lang="en-US" altLang="en-US" dirty="0">
                <a:latin typeface="APL385 Unicode" panose="020B0709000202000203" pitchFamily="49" charset="0"/>
              </a:rPr>
              <a:t>] ⋄ t,←10⍴⍨≢</a:t>
            </a:r>
            <a:r>
              <a:rPr lang="en-US" altLang="en-US" dirty="0" err="1">
                <a:latin typeface="APL385 Unicode" panose="020B0709000202000203" pitchFamily="49" charset="0"/>
              </a:rPr>
              <a:t>i</a:t>
            </a:r>
            <a:r>
              <a:rPr lang="en-US" altLang="en-US" dirty="0">
                <a:latin typeface="APL385 Unicode" panose="020B0709000202000203" pitchFamily="49" charset="0"/>
              </a:rPr>
              <a:t> ⋄ k,←(8∘=∨k[</a:t>
            </a:r>
            <a:r>
              <a:rPr lang="en-US" altLang="en-US" dirty="0" err="1">
                <a:latin typeface="APL385 Unicode" panose="020B0709000202000203" pitchFamily="49" charset="0"/>
              </a:rPr>
              <a:t>i</a:t>
            </a:r>
            <a:r>
              <a:rPr lang="en-US" altLang="en-US" dirty="0">
                <a:latin typeface="APL385 Unicode" panose="020B0709000202000203" pitchFamily="49" charset="0"/>
              </a:rPr>
              <a:t>]∧1∘=)t[</a:t>
            </a:r>
            <a:r>
              <a:rPr lang="en-US" altLang="en-US" dirty="0" err="1">
                <a:latin typeface="APL385 Unicode" panose="020B0709000202000203" pitchFamily="49" charset="0"/>
              </a:rPr>
              <a:t>i</a:t>
            </a:r>
            <a:r>
              <a:rPr lang="en-US" altLang="en-US" dirty="0">
                <a:latin typeface="APL385 Unicode" panose="020B0709000202000203" pitchFamily="49" charset="0"/>
              </a:rPr>
              <a:t>] ⋄ n,←</a:t>
            </a:r>
            <a:r>
              <a:rPr lang="en-US" altLang="en-US" dirty="0" err="1">
                <a:latin typeface="APL385 Unicode" panose="020B0709000202000203" pitchFamily="49" charset="0"/>
              </a:rPr>
              <a:t>i</a:t>
            </a:r>
            <a:endParaRPr lang="en-US" altLang="en-US" dirty="0">
              <a:latin typeface="APL385 Unicode" panose="020B0709000202000203" pitchFamily="49" charset="0"/>
            </a:endParaRPr>
          </a:p>
          <a:p>
            <a:pPr lvl="0" defTabSz="914400" eaLnBrk="0" fontAlgn="base" hangingPunct="0">
              <a:spcBef>
                <a:spcPct val="0"/>
              </a:spcBef>
              <a:spcAft>
                <a:spcPct val="0"/>
              </a:spcAft>
            </a:pPr>
            <a:r>
              <a:rPr lang="en-US" altLang="en-US" dirty="0">
                <a:latin typeface="APL385 Unicode" panose="020B0709000202000203" pitchFamily="49" charset="0"/>
              </a:rPr>
              <a:t> l[∪∆]←∆⊢∘⊃⌸</a:t>
            </a:r>
            <a:r>
              <a:rPr lang="en-US" altLang="en-US" dirty="0" err="1">
                <a:latin typeface="APL385 Unicode" panose="020B0709000202000203" pitchFamily="49" charset="0"/>
              </a:rPr>
              <a:t>i</a:t>
            </a:r>
            <a:r>
              <a:rPr lang="en-US" altLang="en-US" dirty="0">
                <a:latin typeface="APL385 Unicode" panose="020B0709000202000203" pitchFamily="49" charset="0"/>
              </a:rPr>
              <a:t> ⋄ net←{~t[⍵]∊8,⍳5} ⋄ </a:t>
            </a:r>
            <a:r>
              <a:rPr lang="en-US" altLang="en-US" dirty="0" err="1">
                <a:latin typeface="APL385 Unicode" panose="020B0709000202000203" pitchFamily="49" charset="0"/>
              </a:rPr>
              <a:t>wk←xw</a:t>
            </a:r>
            <a:r>
              <a:rPr lang="en-US" altLang="en-US" dirty="0">
                <a:latin typeface="APL385 Unicode" panose="020B0709000202000203" pitchFamily="49" charset="0"/>
              </a:rPr>
              <a:t> I </a:t>
            </a:r>
            <a:r>
              <a:rPr lang="en-US" altLang="en-US" dirty="0" err="1">
                <a:latin typeface="APL385 Unicode" panose="020B0709000202000203" pitchFamily="49" charset="0"/>
              </a:rPr>
              <a:t>p∘I</a:t>
            </a:r>
            <a:r>
              <a:rPr lang="en-US" altLang="en-US" dirty="0">
                <a:latin typeface="APL385 Unicode" panose="020B0709000202000203" pitchFamily="49" charset="0"/>
              </a:rPr>
              <a:t>@(</a:t>
            </a:r>
            <a:r>
              <a:rPr lang="en-US" altLang="en-US" dirty="0" err="1">
                <a:latin typeface="APL385 Unicode" panose="020B0709000202000203" pitchFamily="49" charset="0"/>
              </a:rPr>
              <a:t>xw∘I</a:t>
            </a:r>
            <a:r>
              <a:rPr lang="en-US" altLang="en-US" dirty="0">
                <a:latin typeface="APL385 Unicode" panose="020B0709000202000203" pitchFamily="49" charset="0"/>
              </a:rPr>
              <a:t>=⊢)⍣≡</a:t>
            </a:r>
          </a:p>
          <a:p>
            <a:pPr lvl="0" defTabSz="914400" eaLnBrk="0" fontAlgn="base" hangingPunct="0">
              <a:spcBef>
                <a:spcPct val="0"/>
              </a:spcBef>
              <a:spcAft>
                <a:spcPct val="0"/>
              </a:spcAft>
            </a:pPr>
            <a:r>
              <a:rPr lang="en-US" altLang="en-US" dirty="0">
                <a:latin typeface="APL385 Unicode" panose="020B0709000202000203" pitchFamily="49" charset="0"/>
              </a:rPr>
              <a:t> l[j]←((j×⊢)+×∘~)∘</a:t>
            </a:r>
            <a:r>
              <a:rPr lang="en-US" altLang="en-US" dirty="0" err="1">
                <a:latin typeface="APL385 Unicode" panose="020B0709000202000203" pitchFamily="49" charset="0"/>
              </a:rPr>
              <a:t>net⍨wk@net</a:t>
            </a:r>
            <a:r>
              <a:rPr lang="en-US" altLang="en-US" dirty="0">
                <a:latin typeface="APL385 Unicode" panose="020B0709000202000203" pitchFamily="49" charset="0"/>
              </a:rPr>
              <a:t>⍣≡</a:t>
            </a:r>
            <a:r>
              <a:rPr lang="en-US" altLang="en-US" dirty="0" err="1">
                <a:latin typeface="APL385 Unicode" panose="020B0709000202000203" pitchFamily="49" charset="0"/>
              </a:rPr>
              <a:t>wk⊢j←i</a:t>
            </a:r>
            <a:r>
              <a:rPr lang="en-US" altLang="en-US" dirty="0">
                <a:latin typeface="APL385 Unicode" panose="020B0709000202000203" pitchFamily="49" charset="0"/>
              </a:rPr>
              <a:t>~∆ ⋄ p[</a:t>
            </a:r>
            <a:r>
              <a:rPr lang="en-US" altLang="en-US" dirty="0" err="1">
                <a:latin typeface="APL385 Unicode" panose="020B0709000202000203" pitchFamily="49" charset="0"/>
              </a:rPr>
              <a:t>i</a:t>
            </a:r>
            <a:r>
              <a:rPr lang="en-US" altLang="en-US" dirty="0">
                <a:latin typeface="APL385 Unicode" panose="020B0709000202000203" pitchFamily="49" charset="0"/>
              </a:rPr>
              <a:t>]←p I@(3≠t∘I)⍣≡∆</a:t>
            </a:r>
          </a:p>
        </p:txBody>
      </p:sp>
      <p:sp>
        <p:nvSpPr>
          <p:cNvPr id="3" name="Title 2">
            <a:extLst>
              <a:ext uri="{FF2B5EF4-FFF2-40B4-BE49-F238E27FC236}">
                <a16:creationId xmlns:a16="http://schemas.microsoft.com/office/drawing/2014/main" id="{7B98DABA-D29C-4D4C-A67E-2EF6089B8374}"/>
              </a:ext>
            </a:extLst>
          </p:cNvPr>
          <p:cNvSpPr>
            <a:spLocks noGrp="1"/>
          </p:cNvSpPr>
          <p:nvPr>
            <p:ph type="title"/>
          </p:nvPr>
        </p:nvSpPr>
        <p:spPr>
          <a:xfrm>
            <a:off x="2122470" y="192641"/>
            <a:ext cx="9601200" cy="911831"/>
          </a:xfrm>
        </p:spPr>
        <p:txBody>
          <a:bodyPr/>
          <a:lstStyle/>
          <a:p>
            <a:pPr algn="r"/>
            <a:r>
              <a:rPr lang="en-US" dirty="0"/>
              <a:t>The Passes</a:t>
            </a:r>
          </a:p>
        </p:txBody>
      </p:sp>
    </p:spTree>
    <p:extLst>
      <p:ext uri="{BB962C8B-B14F-4D97-AF65-F5344CB8AC3E}">
        <p14:creationId xmlns:p14="http://schemas.microsoft.com/office/powerpoint/2010/main" val="1285721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7710D9-7827-499E-B3B6-81C59F8C7349}"/>
              </a:ext>
            </a:extLst>
          </p:cNvPr>
          <p:cNvSpPr>
            <a:spLocks noChangeArrowheads="1"/>
          </p:cNvSpPr>
          <p:nvPr/>
        </p:nvSpPr>
        <p:spPr bwMode="auto">
          <a:xfrm>
            <a:off x="777412" y="909937"/>
            <a:ext cx="11198831"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1600" dirty="0">
                <a:latin typeface="APL385 Unicode" panose="020B0709000202000203" pitchFamily="49" charset="0"/>
              </a:rPr>
              <a:t>  Z    F                                                              </a:t>
            </a:r>
          </a:p>
          <a:p>
            <a:pPr lvl="0" defTabSz="914400" eaLnBrk="0" fontAlgn="base" hangingPunct="0">
              <a:spcBef>
                <a:spcPct val="0"/>
              </a:spcBef>
              <a:spcAft>
                <a:spcPct val="0"/>
              </a:spcAft>
            </a:pPr>
            <a:r>
              <a:rPr lang="en-US" altLang="en-US" sz="1600" dirty="0">
                <a:latin typeface="APL385 Unicode" panose="020B0709000202000203" pitchFamily="49" charset="0"/>
              </a:rPr>
              <a:t>  ├─┐  │                                                              </a:t>
            </a:r>
          </a:p>
          <a:p>
            <a:pPr lvl="0" defTabSz="914400" eaLnBrk="0" fontAlgn="base" hangingPunct="0">
              <a:spcBef>
                <a:spcPct val="0"/>
              </a:spcBef>
              <a:spcAft>
                <a:spcPct val="0"/>
              </a:spcAft>
            </a:pPr>
            <a:r>
              <a:rPr lang="en-US" altLang="en-US" sz="1600" dirty="0">
                <a:latin typeface="APL385 Unicode" panose="020B0709000202000203" pitchFamily="49" charset="0"/>
              </a:rPr>
              <a:t>  V </a:t>
            </a:r>
            <a:r>
              <a:rPr lang="en-US" altLang="en-US" sz="1600" dirty="0" err="1">
                <a:latin typeface="APL385 Unicode" panose="020B0709000202000203" pitchFamily="49" charset="0"/>
              </a:rPr>
              <a:t>V</a:t>
            </a:r>
            <a:r>
              <a:rPr lang="en-US" altLang="en-US" sz="1600" dirty="0">
                <a:latin typeface="APL385 Unicode" panose="020B0709000202000203" pitchFamily="49" charset="0"/>
              </a:rPr>
              <a:t>  B                                                              </a:t>
            </a:r>
          </a:p>
          <a:p>
            <a:pPr lvl="0" defTabSz="914400" eaLnBrk="0" fontAlgn="base" hangingPunct="0">
              <a:spcBef>
                <a:spcPct val="0"/>
              </a:spcBef>
              <a:spcAft>
                <a:spcPct val="0"/>
              </a:spcAft>
            </a:pPr>
            <a:r>
              <a:rPr lang="en-US" altLang="en-US" sz="1600" dirty="0">
                <a:latin typeface="APL385 Unicode" panose="020B0709000202000203" pitchFamily="49" charset="0"/>
              </a:rPr>
              <a:t>       │                                                              </a:t>
            </a:r>
          </a:p>
          <a:p>
            <a:pPr lvl="0" defTabSz="914400" eaLnBrk="0" fontAlgn="base" hangingPunct="0">
              <a:spcBef>
                <a:spcPct val="0"/>
              </a:spcBef>
              <a:spcAft>
                <a:spcPct val="0"/>
              </a:spcAft>
            </a:pPr>
            <a:r>
              <a:rPr lang="en-US" altLang="en-US" sz="1600" dirty="0">
                <a:latin typeface="APL385 Unicode" panose="020B0709000202000203" pitchFamily="49" charset="0"/>
              </a:rPr>
              <a:t>       F                                                              </a:t>
            </a:r>
          </a:p>
          <a:p>
            <a:pPr lvl="0" defTabSz="914400" eaLnBrk="0" fontAlgn="base" hangingPunct="0">
              <a:spcBef>
                <a:spcPct val="0"/>
              </a:spcBef>
              <a:spcAft>
                <a:spcPct val="0"/>
              </a:spcAft>
            </a:pPr>
            <a:r>
              <a:rPr lang="en-US" altLang="en-US" sz="1600" dirty="0">
                <a:latin typeface="APL385 Unicode" panose="020B0709000202000203" pitchFamily="49" charset="0"/>
              </a:rPr>
              <a:t>       ├─────┬─────┬─────┐                                            </a:t>
            </a:r>
          </a:p>
          <a:p>
            <a:pPr lvl="0" defTabSz="914400" eaLnBrk="0" fontAlgn="base" hangingPunct="0">
              <a:spcBef>
                <a:spcPct val="0"/>
              </a:spcBef>
              <a:spcAft>
                <a:spcPct val="0"/>
              </a:spcAft>
            </a:pPr>
            <a:r>
              <a:rPr lang="en-US" altLang="en-US" sz="1600" dirty="0">
                <a:latin typeface="APL385 Unicode" panose="020B0709000202000203" pitchFamily="49" charset="0"/>
              </a:rPr>
              <a:t>       B     </a:t>
            </a:r>
            <a:r>
              <a:rPr lang="en-US" altLang="en-US" sz="1600" dirty="0" err="1">
                <a:latin typeface="APL385 Unicode" panose="020B0709000202000203" pitchFamily="49" charset="0"/>
              </a:rPr>
              <a:t>B</a:t>
            </a:r>
            <a:r>
              <a:rPr lang="en-US" altLang="en-US" sz="1600" dirty="0">
                <a:latin typeface="APL385 Unicode" panose="020B0709000202000203" pitchFamily="49" charset="0"/>
              </a:rPr>
              <a:t>     </a:t>
            </a:r>
            <a:r>
              <a:rPr lang="en-US" altLang="en-US" sz="1600" dirty="0" err="1">
                <a:latin typeface="APL385 Unicode" panose="020B0709000202000203" pitchFamily="49" charset="0"/>
              </a:rPr>
              <a:t>B</a:t>
            </a:r>
            <a:r>
              <a:rPr lang="en-US" altLang="en-US" sz="1600" dirty="0">
                <a:latin typeface="APL385 Unicode" panose="020B0709000202000203" pitchFamily="49" charset="0"/>
              </a:rPr>
              <a:t>     E                                            </a:t>
            </a:r>
          </a:p>
          <a:p>
            <a:pPr lvl="0" defTabSz="914400" eaLnBrk="0" fontAlgn="base" hangingPunct="0">
              <a:spcBef>
                <a:spcPct val="0"/>
              </a:spcBef>
              <a:spcAft>
                <a:spcPct val="0"/>
              </a:spcAft>
            </a:pPr>
            <a:r>
              <a:rPr lang="en-US" altLang="en-US" sz="1600" dirty="0">
                <a:latin typeface="APL385 Unicode" panose="020B0709000202000203" pitchFamily="49" charset="0"/>
              </a:rPr>
              <a:t>       │     │     │     ├───────────────────────────────────┬─┐      </a:t>
            </a:r>
          </a:p>
          <a:p>
            <a:pPr lvl="0" defTabSz="914400" eaLnBrk="0" fontAlgn="base" hangingPunct="0">
              <a:spcBef>
                <a:spcPct val="0"/>
              </a:spcBef>
              <a:spcAft>
                <a:spcPct val="0"/>
              </a:spcAft>
            </a:pPr>
            <a:r>
              <a:rPr lang="en-US" altLang="en-US" sz="1600" dirty="0">
                <a:latin typeface="APL385 Unicode" panose="020B0709000202000203" pitchFamily="49" charset="0"/>
              </a:rPr>
              <a:t>       E     </a:t>
            </a:r>
            <a:r>
              <a:rPr lang="en-US" altLang="en-US" sz="1600" dirty="0" err="1">
                <a:latin typeface="APL385 Unicode" panose="020B0709000202000203" pitchFamily="49" charset="0"/>
              </a:rPr>
              <a:t>E</a:t>
            </a:r>
            <a:r>
              <a:rPr lang="en-US" altLang="en-US" sz="1600" dirty="0">
                <a:latin typeface="APL385 Unicode" panose="020B0709000202000203" pitchFamily="49" charset="0"/>
              </a:rPr>
              <a:t>     </a:t>
            </a:r>
            <a:r>
              <a:rPr lang="en-US" altLang="en-US" sz="1600" dirty="0" err="1">
                <a:latin typeface="APL385 Unicode" panose="020B0709000202000203" pitchFamily="49" charset="0"/>
              </a:rPr>
              <a:t>E</a:t>
            </a:r>
            <a:r>
              <a:rPr lang="en-US" altLang="en-US" sz="1600" dirty="0">
                <a:latin typeface="APL385 Unicode" panose="020B0709000202000203" pitchFamily="49" charset="0"/>
              </a:rPr>
              <a:t>     </a:t>
            </a:r>
            <a:r>
              <a:rPr lang="en-US" altLang="en-US" sz="1600" dirty="0" err="1">
                <a:latin typeface="APL385 Unicode" panose="020B0709000202000203" pitchFamily="49" charset="0"/>
              </a:rPr>
              <a:t>E</a:t>
            </a:r>
            <a:r>
              <a:rPr lang="en-US" altLang="en-US" sz="1600" dirty="0">
                <a:latin typeface="APL385 Unicode" panose="020B0709000202000203" pitchFamily="49" charset="0"/>
              </a:rPr>
              <a:t>                                   P E      </a:t>
            </a:r>
          </a:p>
          <a:p>
            <a:pPr lvl="0" defTabSz="914400" eaLnBrk="0" fontAlgn="base" hangingPunct="0">
              <a:spcBef>
                <a:spcPct val="0"/>
              </a:spcBef>
              <a:spcAft>
                <a:spcPct val="0"/>
              </a:spcAft>
            </a:pPr>
            <a:r>
              <a:rPr lang="en-US" altLang="en-US" sz="1600" dirty="0">
                <a:latin typeface="APL385 Unicode" panose="020B0709000202000203" pitchFamily="49" charset="0"/>
              </a:rPr>
              <a:t>       ├─┬─┐ ├─┬─┐ ├─┬─┐ ├───┬─┐                               ├─┬─┐  </a:t>
            </a:r>
          </a:p>
          <a:p>
            <a:pPr lvl="0" defTabSz="914400" eaLnBrk="0" fontAlgn="base" hangingPunct="0">
              <a:spcBef>
                <a:spcPct val="0"/>
              </a:spcBef>
              <a:spcAft>
                <a:spcPct val="0"/>
              </a:spcAft>
            </a:pPr>
            <a:r>
              <a:rPr lang="en-US" altLang="en-US" sz="1600" dirty="0">
                <a:latin typeface="APL385 Unicode" panose="020B0709000202000203" pitchFamily="49" charset="0"/>
              </a:rPr>
              <a:t>       A P A </a:t>
            </a:r>
            <a:r>
              <a:rPr lang="en-US" altLang="en-US" sz="1600" dirty="0" err="1">
                <a:latin typeface="APL385 Unicode" panose="020B0709000202000203" pitchFamily="49" charset="0"/>
              </a:rPr>
              <a:t>A</a:t>
            </a:r>
            <a:r>
              <a:rPr lang="en-US" altLang="en-US" sz="1600" dirty="0">
                <a:latin typeface="APL385 Unicode" panose="020B0709000202000203" pitchFamily="49" charset="0"/>
              </a:rPr>
              <a:t> P A </a:t>
            </a:r>
            <a:r>
              <a:rPr lang="en-US" altLang="en-US" sz="1600" dirty="0" err="1">
                <a:latin typeface="APL385 Unicode" panose="020B0709000202000203" pitchFamily="49" charset="0"/>
              </a:rPr>
              <a:t>A</a:t>
            </a:r>
            <a:r>
              <a:rPr lang="en-US" altLang="en-US" sz="1600" dirty="0">
                <a:latin typeface="APL385 Unicode" panose="020B0709000202000203" pitchFamily="49" charset="0"/>
              </a:rPr>
              <a:t> P A E   P E                               A P A  </a:t>
            </a:r>
          </a:p>
          <a:p>
            <a:pPr lvl="0" defTabSz="914400" eaLnBrk="0" fontAlgn="base" hangingPunct="0">
              <a:spcBef>
                <a:spcPct val="0"/>
              </a:spcBef>
              <a:spcAft>
                <a:spcPct val="0"/>
              </a:spcAft>
            </a:pPr>
            <a:r>
              <a:rPr lang="en-US" altLang="en-US" sz="1600" dirty="0">
                <a:latin typeface="APL385 Unicode" panose="020B0709000202000203" pitchFamily="49" charset="0"/>
              </a:rPr>
              <a:t>       │   │ │   │ │   │ ├─┐   ├───┬─┐                         │   │  </a:t>
            </a:r>
          </a:p>
          <a:p>
            <a:pPr lvl="0" defTabSz="914400" eaLnBrk="0" fontAlgn="base" hangingPunct="0">
              <a:spcBef>
                <a:spcPct val="0"/>
              </a:spcBef>
              <a:spcAft>
                <a:spcPct val="0"/>
              </a:spcAft>
            </a:pPr>
            <a:r>
              <a:rPr lang="en-US" altLang="en-US" sz="1600" dirty="0">
                <a:latin typeface="APL385 Unicode" panose="020B0709000202000203" pitchFamily="49" charset="0"/>
              </a:rPr>
              <a:t>       N   V N   V N   V P A   </a:t>
            </a:r>
            <a:r>
              <a:rPr lang="en-US" altLang="en-US" sz="1600" dirty="0" err="1">
                <a:latin typeface="APL385 Unicode" panose="020B0709000202000203" pitchFamily="49" charset="0"/>
              </a:rPr>
              <a:t>A</a:t>
            </a:r>
            <a:r>
              <a:rPr lang="en-US" altLang="en-US" sz="1600" dirty="0">
                <a:latin typeface="APL385 Unicode" panose="020B0709000202000203" pitchFamily="49" charset="0"/>
              </a:rPr>
              <a:t>   P E                         N   V  </a:t>
            </a:r>
          </a:p>
          <a:p>
            <a:pPr lvl="0" defTabSz="914400" eaLnBrk="0" fontAlgn="base" hangingPunct="0">
              <a:spcBef>
                <a:spcPct val="0"/>
              </a:spcBef>
              <a:spcAft>
                <a:spcPct val="0"/>
              </a:spcAft>
            </a:pPr>
            <a:r>
              <a:rPr lang="en-US" altLang="en-US" sz="1600" dirty="0">
                <a:latin typeface="APL385 Unicode" panose="020B0709000202000203" pitchFamily="49" charset="0"/>
              </a:rPr>
              <a:t>                           │   ├─┐   ├─────────────────┬─┐            </a:t>
            </a:r>
          </a:p>
          <a:p>
            <a:pPr lvl="0" defTabSz="914400" eaLnBrk="0" fontAlgn="base" hangingPunct="0">
              <a:spcBef>
                <a:spcPct val="0"/>
              </a:spcBef>
              <a:spcAft>
                <a:spcPct val="0"/>
              </a:spcAft>
            </a:pPr>
            <a:r>
              <a:rPr lang="en-US" altLang="en-US" sz="1600" dirty="0">
                <a:latin typeface="APL385 Unicode" panose="020B0709000202000203" pitchFamily="49" charset="0"/>
              </a:rPr>
              <a:t>                           V   N </a:t>
            </a:r>
            <a:r>
              <a:rPr lang="en-US" altLang="en-US" sz="1600" dirty="0" err="1">
                <a:latin typeface="APL385 Unicode" panose="020B0709000202000203" pitchFamily="49" charset="0"/>
              </a:rPr>
              <a:t>N</a:t>
            </a:r>
            <a:r>
              <a:rPr lang="en-US" altLang="en-US" sz="1600" dirty="0">
                <a:latin typeface="APL385 Unicode" panose="020B0709000202000203" pitchFamily="49" charset="0"/>
              </a:rPr>
              <a:t>   E                 P E            </a:t>
            </a:r>
          </a:p>
          <a:p>
            <a:pPr lvl="0" defTabSz="914400" eaLnBrk="0" fontAlgn="base" hangingPunct="0">
              <a:spcBef>
                <a:spcPct val="0"/>
              </a:spcBef>
              <a:spcAft>
                <a:spcPct val="0"/>
              </a:spcAft>
            </a:pPr>
            <a:r>
              <a:rPr lang="en-US" altLang="en-US" sz="1600" dirty="0">
                <a:latin typeface="APL385 Unicode" panose="020B0709000202000203" pitchFamily="49" charset="0"/>
              </a:rPr>
              <a:t>                                     ├─────┬─┐           ├─┐          </a:t>
            </a:r>
          </a:p>
          <a:p>
            <a:pPr lvl="0" defTabSz="914400" eaLnBrk="0" fontAlgn="base" hangingPunct="0">
              <a:spcBef>
                <a:spcPct val="0"/>
              </a:spcBef>
              <a:spcAft>
                <a:spcPct val="0"/>
              </a:spcAft>
            </a:pPr>
            <a:r>
              <a:rPr lang="en-US" altLang="en-US" sz="1600" dirty="0">
                <a:latin typeface="APL385 Unicode" panose="020B0709000202000203" pitchFamily="49" charset="0"/>
              </a:rPr>
              <a:t>                                     E     P E           P A          </a:t>
            </a:r>
          </a:p>
          <a:p>
            <a:pPr lvl="0" defTabSz="914400" eaLnBrk="0" fontAlgn="base" hangingPunct="0">
              <a:spcBef>
                <a:spcPct val="0"/>
              </a:spcBef>
              <a:spcAft>
                <a:spcPct val="0"/>
              </a:spcAft>
            </a:pPr>
            <a:r>
              <a:rPr lang="en-US" altLang="en-US" sz="1600" dirty="0">
                <a:latin typeface="APL385 Unicode" panose="020B0709000202000203" pitchFamily="49" charset="0"/>
              </a:rPr>
              <a:t>                                     ├─┬─┐   ├─┬─┐         │          </a:t>
            </a:r>
          </a:p>
          <a:p>
            <a:pPr lvl="0" defTabSz="914400" eaLnBrk="0" fontAlgn="base" hangingPunct="0">
              <a:spcBef>
                <a:spcPct val="0"/>
              </a:spcBef>
              <a:spcAft>
                <a:spcPct val="0"/>
              </a:spcAft>
            </a:pPr>
            <a:r>
              <a:rPr lang="en-US" altLang="en-US" sz="1600" dirty="0">
                <a:latin typeface="APL385 Unicode" panose="020B0709000202000203" pitchFamily="49" charset="0"/>
              </a:rPr>
              <a:t>                                     A P A   </a:t>
            </a:r>
            <a:r>
              <a:rPr lang="en-US" altLang="en-US" sz="1600" dirty="0" err="1">
                <a:latin typeface="APL385 Unicode" panose="020B0709000202000203" pitchFamily="49" charset="0"/>
              </a:rPr>
              <a:t>A</a:t>
            </a:r>
            <a:r>
              <a:rPr lang="en-US" altLang="en-US" sz="1600" dirty="0">
                <a:latin typeface="APL385 Unicode" panose="020B0709000202000203" pitchFamily="49" charset="0"/>
              </a:rPr>
              <a:t> P E         N          </a:t>
            </a:r>
          </a:p>
          <a:p>
            <a:pPr lvl="0" defTabSz="914400" eaLnBrk="0" fontAlgn="base" hangingPunct="0">
              <a:spcBef>
                <a:spcPct val="0"/>
              </a:spcBef>
              <a:spcAft>
                <a:spcPct val="0"/>
              </a:spcAft>
            </a:pPr>
            <a:r>
              <a:rPr lang="en-US" altLang="en-US" sz="1600" dirty="0">
                <a:latin typeface="APL385 Unicode" panose="020B0709000202000203" pitchFamily="49" charset="0"/>
              </a:rPr>
              <a:t>                                     │   │   │   ├─┬─┐                </a:t>
            </a:r>
          </a:p>
          <a:p>
            <a:pPr lvl="0" defTabSz="914400" eaLnBrk="0" fontAlgn="base" hangingPunct="0">
              <a:spcBef>
                <a:spcPct val="0"/>
              </a:spcBef>
              <a:spcAft>
                <a:spcPct val="0"/>
              </a:spcAft>
            </a:pPr>
            <a:r>
              <a:rPr lang="en-US" altLang="en-US" sz="1600" dirty="0">
                <a:latin typeface="APL385 Unicode" panose="020B0709000202000203" pitchFamily="49" charset="0"/>
              </a:rPr>
              <a:t>                                     V   N   </a:t>
            </a:r>
            <a:r>
              <a:rPr lang="en-US" altLang="en-US" sz="1600" dirty="0" err="1">
                <a:latin typeface="APL385 Unicode" panose="020B0709000202000203" pitchFamily="49" charset="0"/>
              </a:rPr>
              <a:t>N</a:t>
            </a:r>
            <a:r>
              <a:rPr lang="en-US" altLang="en-US" sz="1600" dirty="0">
                <a:latin typeface="APL385 Unicode" panose="020B0709000202000203" pitchFamily="49" charset="0"/>
              </a:rPr>
              <a:t>   A P A                </a:t>
            </a:r>
          </a:p>
          <a:p>
            <a:pPr lvl="0" defTabSz="914400" eaLnBrk="0" fontAlgn="base" hangingPunct="0">
              <a:spcBef>
                <a:spcPct val="0"/>
              </a:spcBef>
              <a:spcAft>
                <a:spcPct val="0"/>
              </a:spcAft>
            </a:pPr>
            <a:r>
              <a:rPr lang="en-US" altLang="en-US" sz="1600" dirty="0">
                <a:latin typeface="APL385 Unicode" panose="020B0709000202000203" pitchFamily="49" charset="0"/>
              </a:rPr>
              <a:t>                                                 │   │                </a:t>
            </a:r>
          </a:p>
          <a:p>
            <a:pPr lvl="0" defTabSz="914400" eaLnBrk="0" fontAlgn="base" hangingPunct="0">
              <a:spcBef>
                <a:spcPct val="0"/>
              </a:spcBef>
              <a:spcAft>
                <a:spcPct val="0"/>
              </a:spcAft>
            </a:pPr>
            <a:r>
              <a:rPr lang="en-US" altLang="en-US" sz="1600" dirty="0">
                <a:latin typeface="APL385 Unicode" panose="020B0709000202000203" pitchFamily="49" charset="0"/>
              </a:rPr>
              <a:t>                                                 V   </a:t>
            </a:r>
            <a:r>
              <a:rPr lang="en-US" altLang="en-US" sz="1600" dirty="0" err="1">
                <a:latin typeface="APL385 Unicode" panose="020B0709000202000203" pitchFamily="49" charset="0"/>
              </a:rPr>
              <a:t>V</a:t>
            </a:r>
            <a:r>
              <a:rPr lang="en-US" altLang="en-US" sz="1600" dirty="0">
                <a:latin typeface="APL385 Unicode" panose="020B0709000202000203" pitchFamily="49" charset="0"/>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3" name="Title 2">
            <a:extLst>
              <a:ext uri="{FF2B5EF4-FFF2-40B4-BE49-F238E27FC236}">
                <a16:creationId xmlns:a16="http://schemas.microsoft.com/office/drawing/2014/main" id="{7B98DABA-D29C-4D4C-A67E-2EF6089B8374}"/>
              </a:ext>
            </a:extLst>
          </p:cNvPr>
          <p:cNvSpPr>
            <a:spLocks noGrp="1"/>
          </p:cNvSpPr>
          <p:nvPr>
            <p:ph type="title"/>
          </p:nvPr>
        </p:nvSpPr>
        <p:spPr>
          <a:xfrm>
            <a:off x="2122470" y="192641"/>
            <a:ext cx="9601200" cy="911831"/>
          </a:xfrm>
        </p:spPr>
        <p:txBody>
          <a:bodyPr/>
          <a:lstStyle/>
          <a:p>
            <a:pPr algn="r"/>
            <a:r>
              <a:rPr lang="en-US" dirty="0"/>
              <a:t>Starting Tree</a:t>
            </a:r>
          </a:p>
        </p:txBody>
      </p:sp>
    </p:spTree>
    <p:extLst>
      <p:ext uri="{BB962C8B-B14F-4D97-AF65-F5344CB8AC3E}">
        <p14:creationId xmlns:p14="http://schemas.microsoft.com/office/powerpoint/2010/main" val="291316204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215</TotalTime>
  <Words>2406</Words>
  <Application>Microsoft Office PowerPoint</Application>
  <PresentationFormat>Widescreen</PresentationFormat>
  <Paragraphs>260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APL385 Unicode</vt:lpstr>
      <vt:lpstr>Arial</vt:lpstr>
      <vt:lpstr>Franklin Gothic Book</vt:lpstr>
      <vt:lpstr>Crop</vt:lpstr>
      <vt:lpstr>Trees:  The APL Way</vt:lpstr>
      <vt:lpstr>Viewer Discretion Advised:  May require suspension of disbelief. </vt:lpstr>
      <vt:lpstr>PowerPoint Presentation</vt:lpstr>
      <vt:lpstr>PowerPoint Presentation</vt:lpstr>
      <vt:lpstr>PowerPoint Presentation</vt:lpstr>
      <vt:lpstr>Example Tree: Quadratic Formula</vt:lpstr>
      <vt:lpstr>Core Tree Operations</vt:lpstr>
      <vt:lpstr>The Passes</vt:lpstr>
      <vt:lpstr>Starting Tree</vt:lpstr>
      <vt:lpstr>Init Functions</vt:lpstr>
      <vt:lpstr>Init Functions</vt:lpstr>
      <vt:lpstr>Function Lifting</vt:lpstr>
      <vt:lpstr>Lift Functions</vt:lpstr>
      <vt:lpstr>Wrapping Returns</vt:lpstr>
      <vt:lpstr>Wrapping Return Expressions</vt:lpstr>
      <vt:lpstr>Lifting Expressions/Remove-complex-opera*</vt:lpstr>
      <vt:lpstr>Lifting Expressions</vt:lpstr>
      <vt:lpstr>Parent/Sibling Style</vt:lpstr>
      <vt:lpstr>Thank you.  http://www.sacrideo.us https://www.patreon.com/arcfide https://github.com/Co-dfns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Trees the APL Way</dc:title>
  <dc:creator>Aaron Hsu</dc:creator>
  <cp:lastModifiedBy>Aaron Hsu</cp:lastModifiedBy>
  <cp:revision>3</cp:revision>
  <dcterms:created xsi:type="dcterms:W3CDTF">2018-09-14T15:36:58Z</dcterms:created>
  <dcterms:modified xsi:type="dcterms:W3CDTF">2018-09-14T19:12:22Z</dcterms:modified>
</cp:coreProperties>
</file>