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7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5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1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3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3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4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96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Dare to Teach APL!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W. Hsu</a:t>
            </a:r>
          </a:p>
          <a:p>
            <a:r>
              <a:rPr lang="en-US" dirty="0" smtClean="0"/>
              <a:t>Indiana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are self selected, but the Computer Science course was opt-out rather than opt-in. </a:t>
            </a:r>
          </a:p>
          <a:p>
            <a:endParaRPr lang="en-US" dirty="0"/>
          </a:p>
          <a:p>
            <a:r>
              <a:rPr lang="en-US" dirty="0" smtClean="0"/>
              <a:t>Enrollment strategies designed to compensate for traditional selection bias.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educational framework is clumsily and sloppily based on concepts appearing in Educational Research, including situated learning and constructivist techniques.</a:t>
            </a:r>
          </a:p>
          <a:p>
            <a:endParaRPr lang="en-US" dirty="0"/>
          </a:p>
          <a:p>
            <a:r>
              <a:rPr lang="en-US" dirty="0" smtClean="0"/>
              <a:t>Put in NP speak, this means that we tried to make the work they did relevant and self-motivated based on their own interests and “context.” </a:t>
            </a:r>
          </a:p>
          <a:p>
            <a:endParaRPr lang="en-US" dirty="0"/>
          </a:p>
          <a:p>
            <a:r>
              <a:rPr lang="en-US" dirty="0" smtClean="0"/>
              <a:t>We used little formal lecture and no linear curriculum for the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Math</a:t>
            </a:r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Biology</a:t>
            </a:r>
          </a:p>
          <a:p>
            <a:r>
              <a:rPr lang="en-US" dirty="0" smtClean="0"/>
              <a:t>Chemistry</a:t>
            </a:r>
          </a:p>
          <a:p>
            <a:r>
              <a:rPr lang="en-US" dirty="0" smtClean="0"/>
              <a:t>Image Manipulation</a:t>
            </a:r>
          </a:p>
          <a:p>
            <a:r>
              <a:rPr lang="en-US" dirty="0" smtClean="0"/>
              <a:t>Whatever </a:t>
            </a:r>
            <a:r>
              <a:rPr lang="en-US" dirty="0" err="1" smtClean="0"/>
              <a:t>ya</a:t>
            </a:r>
            <a:r>
              <a:rPr lang="en-US" dirty="0" smtClean="0"/>
              <a:t> want, kid…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Apl</a:t>
            </a:r>
            <a:r>
              <a:rPr lang="en-US" dirty="0" smtClean="0"/>
              <a:t>, Reference Materials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Mastering </a:t>
            </a:r>
            <a:r>
              <a:rPr lang="en-US" dirty="0" err="1" smtClean="0"/>
              <a:t>Dyalog</a:t>
            </a:r>
            <a:r>
              <a:rPr lang="en-US" dirty="0" smtClean="0"/>
              <a:t> APL (sort of)</a:t>
            </a:r>
          </a:p>
          <a:p>
            <a:r>
              <a:rPr lang="en-US" dirty="0" smtClean="0"/>
              <a:t>Custom “Guide”</a:t>
            </a:r>
          </a:p>
          <a:p>
            <a:pPr lvl="1"/>
            <a:r>
              <a:rPr lang="en-US" dirty="0" smtClean="0"/>
              <a:t>Glossary of terms</a:t>
            </a:r>
          </a:p>
          <a:p>
            <a:pPr lvl="1"/>
            <a:r>
              <a:rPr lang="en-US" dirty="0" smtClean="0"/>
              <a:t>Emphasized declarative programming</a:t>
            </a:r>
          </a:p>
          <a:p>
            <a:r>
              <a:rPr lang="en-US" dirty="0" err="1" smtClean="0"/>
              <a:t>Dyalog</a:t>
            </a:r>
            <a:r>
              <a:rPr lang="en-US" dirty="0" smtClean="0"/>
              <a:t> APL on RHEL Workstations</a:t>
            </a:r>
          </a:p>
          <a:p>
            <a:r>
              <a:rPr lang="en-US" dirty="0" smtClean="0"/>
              <a:t>Full environment, no special aids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what you like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real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code, socially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Declarative</a:t>
            </a:r>
            <a:br>
              <a:rPr lang="en-US" dirty="0" smtClean="0"/>
            </a:br>
            <a:r>
              <a:rPr lang="en-US" dirty="0" smtClean="0"/>
              <a:t>			Functional</a:t>
            </a:r>
            <a:br>
              <a:rPr lang="en-US" dirty="0" smtClean="0"/>
            </a:br>
            <a:r>
              <a:rPr lang="en-US" dirty="0" smtClean="0"/>
              <a:t>				Parallel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achieved significant minority enrollment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1/3 were women</a:t>
            </a:r>
          </a:p>
          <a:p>
            <a:r>
              <a:rPr lang="en-US" dirty="0" smtClean="0"/>
              <a:t>Enrollment process actively contributed to these #’s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were worried about…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Symbols, symbols, symbols…</a:t>
            </a:r>
          </a:p>
          <a:p>
            <a:endParaRPr lang="en-US" dirty="0" smtClean="0"/>
          </a:p>
          <a:p>
            <a:r>
              <a:rPr lang="en-US" dirty="0" smtClean="0"/>
              <a:t>Console programming in the Linux environment</a:t>
            </a:r>
          </a:p>
          <a:p>
            <a:endParaRPr lang="en-US" dirty="0" smtClean="0"/>
          </a:p>
          <a:p>
            <a:r>
              <a:rPr lang="en-US" dirty="0" smtClean="0"/>
              <a:t>Slow, boring progress, lack of demonstrated interest in domains</a:t>
            </a:r>
          </a:p>
          <a:p>
            <a:endParaRPr lang="en-US" dirty="0" smtClean="0"/>
          </a:p>
          <a:p>
            <a:r>
              <a:rPr lang="en-US" dirty="0" smtClean="0"/>
              <a:t>Symbols, symbols, symbols…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had zero tangible difficulties with APL symbols!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was one of the most unexpected anecdotal experiences we had.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results, statistics, and discussion of this project and in this presentation are extremely preliminary and should be understood in this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class had at least one student in each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appears to be little to no additional difficulty for parallel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anecdotal, students were able to successfully accomplish a significant amount of work using nothing but pure functional, parallel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While unsurprising, it is still disappointing to see that students appear to completely forget everything they ever learned, </a:t>
            </a:r>
            <a:r>
              <a:rPr lang="en-US" b="1" dirty="0" smtClean="0"/>
              <a:t>ever</a:t>
            </a:r>
            <a:r>
              <a:rPr lang="en-US" dirty="0" smtClean="0"/>
              <a:t>, when they enter the APL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was an “unexpected” success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encountered significant opposition to the use of APL</a:t>
            </a:r>
          </a:p>
          <a:p>
            <a:r>
              <a:rPr lang="en-US" dirty="0" smtClean="0"/>
              <a:t>A few of the students are regular participants in the IU computing groups</a:t>
            </a:r>
          </a:p>
          <a:p>
            <a:r>
              <a:rPr lang="en-US" dirty="0" smtClean="0"/>
              <a:t>A surprising number of students were able to complete more than one domain’s worth of work</a:t>
            </a:r>
          </a:p>
          <a:p>
            <a:r>
              <a:rPr lang="en-US" dirty="0" smtClean="0"/>
              <a:t>Students by and large had fun, were engaged, and participated successfully in traditionally valuable Computer Science “norms”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own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many approaches to high school C.S. we did not give them much code, and they wrote all of the code for their solutions, with almost zero scaffolding.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Fractals</a:t>
            </a:r>
          </a:p>
          <a:p>
            <a:r>
              <a:rPr lang="en-US" dirty="0" smtClean="0"/>
              <a:t>Blurring an animation repeatedly as an animation</a:t>
            </a:r>
          </a:p>
          <a:p>
            <a:r>
              <a:rPr lang="en-US" dirty="0" smtClean="0"/>
              <a:t>Plotting the trajectory of a cannon ball</a:t>
            </a:r>
          </a:p>
          <a:p>
            <a:r>
              <a:rPr lang="en-US" dirty="0" smtClean="0"/>
              <a:t>Developing a colorized version of the Game of Life</a:t>
            </a:r>
          </a:p>
          <a:p>
            <a:endParaRPr lang="en-US" dirty="0"/>
          </a:p>
          <a:p>
            <a:r>
              <a:rPr lang="en-US" dirty="0" smtClean="0"/>
              <a:t>Writing a sprite oriented RPG game engine (Rogue-like)</a:t>
            </a:r>
          </a:p>
          <a:p>
            <a:r>
              <a:rPr lang="en-US" dirty="0" smtClean="0"/>
              <a:t>A host of custom image manipulations designed by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has been </a:t>
            </a:r>
            <a:r>
              <a:rPr lang="en-US" dirty="0" err="1" smtClean="0"/>
              <a:t>mistaught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APL allowed us to expose students to a surprisingly wide variety of relatively advanced Computer Science concepts in the time it takes most classes to get to defining your first helper function.</a:t>
            </a:r>
          </a:p>
          <a:p>
            <a:endParaRPr lang="en-US" dirty="0"/>
          </a:p>
          <a:p>
            <a:r>
              <a:rPr lang="en-US" dirty="0" smtClean="0"/>
              <a:t>The exposure was intentionally shallow but broad.</a:t>
            </a:r>
          </a:p>
          <a:p>
            <a:endParaRPr lang="en-US" dirty="0"/>
          </a:p>
          <a:p>
            <a:r>
              <a:rPr lang="en-US" dirty="0" smtClean="0"/>
              <a:t>Students actually enjoyed themselves, usually.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these same techniques work differently if we use a different language? </a:t>
            </a:r>
            <a:endParaRPr lang="en-US" dirty="0"/>
          </a:p>
          <a:p>
            <a:r>
              <a:rPr lang="en-US" dirty="0" smtClean="0"/>
              <a:t>Does this scale to a longer course?</a:t>
            </a:r>
            <a:endParaRPr lang="en-US" dirty="0"/>
          </a:p>
          <a:p>
            <a:r>
              <a:rPr lang="en-US" dirty="0" smtClean="0"/>
              <a:t>Can we obtain any quantitative results?</a:t>
            </a:r>
            <a:endParaRPr lang="en-US" dirty="0"/>
          </a:p>
          <a:p>
            <a:r>
              <a:rPr lang="en-US" dirty="0" smtClean="0"/>
              <a:t>How well can students transition into a traditional program?</a:t>
            </a:r>
          </a:p>
          <a:p>
            <a:r>
              <a:rPr lang="en-US" dirty="0" smtClean="0"/>
              <a:t>Analysis of recorded screen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eagerly awaited….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920496" y="767420"/>
            <a:ext cx="10780776" cy="3376213"/>
          </a:xfrm>
        </p:spPr>
        <p:txBody>
          <a:bodyPr/>
          <a:lstStyle/>
          <a:p>
            <a:r>
              <a:rPr lang="en-US" dirty="0" smtClean="0"/>
              <a:t>What happens when…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let them pick what they want to do, and you only teach them how to program in parallel, purely functionally, with none other than APL </a:t>
            </a:r>
            <a:r>
              <a:rPr lang="en-US" dirty="0" err="1" smtClean="0"/>
              <a:t>dfns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17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 is futile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8" b="28138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FSM?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Foundations in Science and Mathematics</a:t>
            </a:r>
          </a:p>
          <a:p>
            <a:r>
              <a:rPr lang="en-US" dirty="0" smtClean="0"/>
              <a:t>AKA: Flying Spaghetti Monster, Finite State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FSM was an opportunity to create a completely original, ground-up re-envisioning of Computer Science Education:</a:t>
            </a:r>
          </a:p>
          <a:p>
            <a:endParaRPr lang="en-US" dirty="0"/>
          </a:p>
          <a:p>
            <a:r>
              <a:rPr lang="en-US" dirty="0" smtClean="0"/>
              <a:t>How does syntax/semantics affect student learning?</a:t>
            </a:r>
          </a:p>
          <a:p>
            <a:r>
              <a:rPr lang="en-US" dirty="0" smtClean="0"/>
              <a:t>What does it look like for students to know naught but parallel programming?</a:t>
            </a:r>
          </a:p>
          <a:p>
            <a:endParaRPr lang="en-US" dirty="0"/>
          </a:p>
          <a:p>
            <a:r>
              <a:rPr lang="en-US" dirty="0" smtClean="0"/>
              <a:t>APL (</a:t>
            </a:r>
            <a:r>
              <a:rPr lang="en-US" dirty="0" err="1" smtClean="0"/>
              <a:t>dfns</a:t>
            </a:r>
            <a:r>
              <a:rPr lang="en-US" dirty="0" smtClean="0"/>
              <a:t>) uniquely suited to such a study.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funnel new talent into the University System?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emphasized Women in Computing initiatives and targeted IU’s Scheme-based, functional style curriculum for “future looking” plans.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People Involved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Aaron W. Hsu (</a:t>
            </a:r>
            <a:r>
              <a:rPr lang="en-US" dirty="0" err="1" smtClean="0"/>
              <a:t>APLer</a:t>
            </a:r>
            <a:r>
              <a:rPr lang="en-US" dirty="0" smtClean="0"/>
              <a:t>, Schemer, masochist willing to mention APL to the faculty)</a:t>
            </a:r>
          </a:p>
          <a:p>
            <a:r>
              <a:rPr lang="en-US" dirty="0" smtClean="0"/>
              <a:t>Jason </a:t>
            </a:r>
            <a:r>
              <a:rPr lang="en-US" dirty="0" err="1" smtClean="0"/>
              <a:t>Hemann</a:t>
            </a:r>
            <a:r>
              <a:rPr lang="en-US" dirty="0" smtClean="0"/>
              <a:t> (Apprenticed to Dan Friedman)</a:t>
            </a:r>
          </a:p>
          <a:p>
            <a:r>
              <a:rPr lang="en-US" dirty="0" smtClean="0"/>
              <a:t>Jennie Lipson (IU Undergraduate Instructor for entry-level courses)</a:t>
            </a:r>
          </a:p>
          <a:p>
            <a:r>
              <a:rPr lang="en-US" dirty="0" smtClean="0"/>
              <a:t>Anna </a:t>
            </a:r>
            <a:r>
              <a:rPr lang="en-US" dirty="0" err="1" smtClean="0"/>
              <a:t>Eilering</a:t>
            </a:r>
            <a:r>
              <a:rPr lang="en-US" dirty="0" smtClean="0"/>
              <a:t> (Pre-course preparation, information, and Robot obsessed)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handle enrollment?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432</TotalTime>
  <Words>779</Words>
  <Application>Microsoft Office PowerPoint</Application>
  <PresentationFormat>On-screen Show (4:3)</PresentationFormat>
  <Paragraphs>100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 Light</vt:lpstr>
      <vt:lpstr>Metropolitan</vt:lpstr>
      <vt:lpstr>Dare to Teach APL!</vt:lpstr>
      <vt:lpstr>Warning!</vt:lpstr>
      <vt:lpstr>What happens when…</vt:lpstr>
      <vt:lpstr>Resistance is futile</vt:lpstr>
      <vt:lpstr>What is FSM?</vt:lpstr>
      <vt:lpstr>PowerPoint Presentation</vt:lpstr>
      <vt:lpstr>Can we funnel new talent into the University System?</vt:lpstr>
      <vt:lpstr>Major People Involved</vt:lpstr>
      <vt:lpstr>How do you handle enrollment?</vt:lpstr>
      <vt:lpstr>PowerPoint Presentation</vt:lpstr>
      <vt:lpstr>PowerPoint Presentation</vt:lpstr>
      <vt:lpstr>Course Structure</vt:lpstr>
      <vt:lpstr>Do what you like</vt:lpstr>
      <vt:lpstr>Work on real problems</vt:lpstr>
      <vt:lpstr>Just code, socially</vt:lpstr>
      <vt:lpstr>  Declarative    Functional     Parallel</vt:lpstr>
      <vt:lpstr>We achieved significant minority enrollment</vt:lpstr>
      <vt:lpstr>What we were worried about…</vt:lpstr>
      <vt:lpstr>Students had zero tangible difficulties with APL symbols!</vt:lpstr>
      <vt:lpstr>Every class had at least one student in each domain</vt:lpstr>
      <vt:lpstr>There appears to be little to no additional difficulty for parallel programming</vt:lpstr>
      <vt:lpstr>PowerPoint Presentation</vt:lpstr>
      <vt:lpstr>This was an “unexpected” success</vt:lpstr>
      <vt:lpstr>Write your own code</vt:lpstr>
      <vt:lpstr>Example Problems</vt:lpstr>
      <vt:lpstr>Parallel programming has been mistaught</vt:lpstr>
      <vt:lpstr>PowerPoint Presentation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 to Teach APL!</dc:title>
  <dc:creator>Aaron Hsu</dc:creator>
  <cp:lastModifiedBy>Aaron Hsu</cp:lastModifiedBy>
  <cp:revision>24</cp:revision>
  <dcterms:created xsi:type="dcterms:W3CDTF">2013-10-23T04:32:01Z</dcterms:created>
  <dcterms:modified xsi:type="dcterms:W3CDTF">2013-10-23T18:55:45Z</dcterms:modified>
</cp:coreProperties>
</file>