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sldIdLst>
    <p:sldId id="256" r:id="rId2"/>
    <p:sldId id="301" r:id="rId3"/>
    <p:sldId id="311" r:id="rId4"/>
    <p:sldId id="310" r:id="rId5"/>
    <p:sldId id="294" r:id="rId6"/>
    <p:sldId id="302" r:id="rId7"/>
    <p:sldId id="303" r:id="rId8"/>
    <p:sldId id="304" r:id="rId9"/>
    <p:sldId id="306" r:id="rId10"/>
    <p:sldId id="309" r:id="rId11"/>
    <p:sldId id="468" r:id="rId12"/>
    <p:sldId id="258" r:id="rId13"/>
    <p:sldId id="305" r:id="rId14"/>
    <p:sldId id="307" r:id="rId15"/>
    <p:sldId id="278" r:id="rId16"/>
    <p:sldId id="279" r:id="rId17"/>
    <p:sldId id="277" r:id="rId18"/>
    <p:sldId id="282" r:id="rId19"/>
    <p:sldId id="275" r:id="rId20"/>
    <p:sldId id="272" r:id="rId21"/>
    <p:sldId id="274" r:id="rId22"/>
    <p:sldId id="280" r:id="rId23"/>
    <p:sldId id="281" r:id="rId24"/>
    <p:sldId id="455" r:id="rId25"/>
    <p:sldId id="466" r:id="rId26"/>
    <p:sldId id="457" r:id="rId27"/>
    <p:sldId id="458" r:id="rId28"/>
    <p:sldId id="268" r:id="rId29"/>
    <p:sldId id="271" r:id="rId30"/>
    <p:sldId id="286" r:id="rId31"/>
    <p:sldId id="295" r:id="rId32"/>
    <p:sldId id="296" r:id="rId33"/>
    <p:sldId id="297" r:id="rId34"/>
    <p:sldId id="261" r:id="rId35"/>
    <p:sldId id="298" r:id="rId36"/>
    <p:sldId id="464" r:id="rId37"/>
    <p:sldId id="300" r:id="rId38"/>
    <p:sldId id="494" r:id="rId39"/>
    <p:sldId id="465" r:id="rId40"/>
    <p:sldId id="456" r:id="rId41"/>
    <p:sldId id="299" r:id="rId42"/>
    <p:sldId id="469" r:id="rId43"/>
    <p:sldId id="262" r:id="rId44"/>
    <p:sldId id="467" r:id="rId45"/>
    <p:sldId id="493" r:id="rId4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60EAD"/>
    <a:srgbClr val="6809A2"/>
    <a:srgbClr val="9622C5"/>
    <a:srgbClr val="A336D6"/>
    <a:srgbClr val="8C22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ED2FB0E-D299-41E8-A035-BC78058A10F1}" v="95" dt="2019-11-15T09:51:08.42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>
        <p:scale>
          <a:sx n="100" d="100"/>
          <a:sy n="100" d="100"/>
        </p:scale>
        <p:origin x="75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8235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aron Hsu" userId="0cffdb1c3a2f95f6" providerId="LiveId" clId="{5A782E77-F2F3-4A89-B71C-5F1AAB8ECCCD}"/>
    <pc:docChg chg="undo custSel addSld modSld modMainMaster">
      <pc:chgData name="Aaron Hsu" userId="0cffdb1c3a2f95f6" providerId="LiveId" clId="{5A782E77-F2F3-4A89-B71C-5F1AAB8ECCCD}" dt="2019-11-10T22:44:22.225" v="2452" actId="20577"/>
      <pc:docMkLst>
        <pc:docMk/>
      </pc:docMkLst>
      <pc:sldChg chg="addSp delSp modSp">
        <pc:chgData name="Aaron Hsu" userId="0cffdb1c3a2f95f6" providerId="LiveId" clId="{5A782E77-F2F3-4A89-B71C-5F1AAB8ECCCD}" dt="2019-11-09T22:47:19.542" v="175" actId="403"/>
        <pc:sldMkLst>
          <pc:docMk/>
          <pc:sldMk cId="2650698536" sldId="256"/>
        </pc:sldMkLst>
        <pc:spChg chg="del">
          <ac:chgData name="Aaron Hsu" userId="0cffdb1c3a2f95f6" providerId="LiveId" clId="{5A782E77-F2F3-4A89-B71C-5F1AAB8ECCCD}" dt="2019-11-09T22:45:10.773" v="37"/>
          <ac:spMkLst>
            <pc:docMk/>
            <pc:sldMk cId="2650698536" sldId="256"/>
            <ac:spMk id="2" creationId="{D9A8E8E9-F43E-458B-BDE4-733E49D152AA}"/>
          </ac:spMkLst>
        </pc:spChg>
        <pc:spChg chg="del">
          <ac:chgData name="Aaron Hsu" userId="0cffdb1c3a2f95f6" providerId="LiveId" clId="{5A782E77-F2F3-4A89-B71C-5F1AAB8ECCCD}" dt="2019-11-09T22:45:10.773" v="37"/>
          <ac:spMkLst>
            <pc:docMk/>
            <pc:sldMk cId="2650698536" sldId="256"/>
            <ac:spMk id="3" creationId="{DB28150E-8900-4B9E-AD2A-287AE9CADEBE}"/>
          </ac:spMkLst>
        </pc:spChg>
        <pc:spChg chg="add mod">
          <ac:chgData name="Aaron Hsu" userId="0cffdb1c3a2f95f6" providerId="LiveId" clId="{5A782E77-F2F3-4A89-B71C-5F1AAB8ECCCD}" dt="2019-11-09T22:47:19.542" v="175" actId="403"/>
          <ac:spMkLst>
            <pc:docMk/>
            <pc:sldMk cId="2650698536" sldId="256"/>
            <ac:spMk id="4" creationId="{9F964CE7-7E86-4C7C-986B-18984C8D1611}"/>
          </ac:spMkLst>
        </pc:spChg>
      </pc:sldChg>
      <pc:sldChg chg="modSp add">
        <pc:chgData name="Aaron Hsu" userId="0cffdb1c3a2f95f6" providerId="LiveId" clId="{5A782E77-F2F3-4A89-B71C-5F1AAB8ECCCD}" dt="2019-11-09T22:52:59.769" v="213" actId="404"/>
        <pc:sldMkLst>
          <pc:docMk/>
          <pc:sldMk cId="2330957440" sldId="257"/>
        </pc:sldMkLst>
        <pc:spChg chg="mod">
          <ac:chgData name="Aaron Hsu" userId="0cffdb1c3a2f95f6" providerId="LiveId" clId="{5A782E77-F2F3-4A89-B71C-5F1AAB8ECCCD}" dt="2019-11-09T22:52:59.769" v="213" actId="404"/>
          <ac:spMkLst>
            <pc:docMk/>
            <pc:sldMk cId="2330957440" sldId="257"/>
            <ac:spMk id="2" creationId="{44AD36C6-708C-493B-A48F-F633D317492E}"/>
          </ac:spMkLst>
        </pc:spChg>
      </pc:sldChg>
      <pc:sldChg chg="modSp add">
        <pc:chgData name="Aaron Hsu" userId="0cffdb1c3a2f95f6" providerId="LiveId" clId="{5A782E77-F2F3-4A89-B71C-5F1AAB8ECCCD}" dt="2019-11-09T22:52:44.873" v="210" actId="20577"/>
        <pc:sldMkLst>
          <pc:docMk/>
          <pc:sldMk cId="2675920706" sldId="258"/>
        </pc:sldMkLst>
        <pc:spChg chg="mod">
          <ac:chgData name="Aaron Hsu" userId="0cffdb1c3a2f95f6" providerId="LiveId" clId="{5A782E77-F2F3-4A89-B71C-5F1AAB8ECCCD}" dt="2019-11-09T22:52:44.873" v="210" actId="20577"/>
          <ac:spMkLst>
            <pc:docMk/>
            <pc:sldMk cId="2675920706" sldId="258"/>
            <ac:spMk id="2" creationId="{575FE201-FB00-4C91-B5C0-233F59DB1202}"/>
          </ac:spMkLst>
        </pc:spChg>
      </pc:sldChg>
      <pc:sldChg chg="modSp add">
        <pc:chgData name="Aaron Hsu" userId="0cffdb1c3a2f95f6" providerId="LiveId" clId="{5A782E77-F2F3-4A89-B71C-5F1AAB8ECCCD}" dt="2019-11-09T22:59:38.354" v="277" actId="20577"/>
        <pc:sldMkLst>
          <pc:docMk/>
          <pc:sldMk cId="1484593645" sldId="259"/>
        </pc:sldMkLst>
        <pc:spChg chg="mod">
          <ac:chgData name="Aaron Hsu" userId="0cffdb1c3a2f95f6" providerId="LiveId" clId="{5A782E77-F2F3-4A89-B71C-5F1AAB8ECCCD}" dt="2019-11-09T22:59:38.354" v="277" actId="20577"/>
          <ac:spMkLst>
            <pc:docMk/>
            <pc:sldMk cId="1484593645" sldId="259"/>
            <ac:spMk id="2" creationId="{8878D06E-C9D7-4618-BE26-CAF800822EB8}"/>
          </ac:spMkLst>
        </pc:spChg>
      </pc:sldChg>
      <pc:sldChg chg="modSp add">
        <pc:chgData name="Aaron Hsu" userId="0cffdb1c3a2f95f6" providerId="LiveId" clId="{5A782E77-F2F3-4A89-B71C-5F1AAB8ECCCD}" dt="2019-11-09T23:10:59.345" v="494" actId="20577"/>
        <pc:sldMkLst>
          <pc:docMk/>
          <pc:sldMk cId="2844812433" sldId="260"/>
        </pc:sldMkLst>
        <pc:spChg chg="mod">
          <ac:chgData name="Aaron Hsu" userId="0cffdb1c3a2f95f6" providerId="LiveId" clId="{5A782E77-F2F3-4A89-B71C-5F1AAB8ECCCD}" dt="2019-11-09T23:10:59.345" v="494" actId="20577"/>
          <ac:spMkLst>
            <pc:docMk/>
            <pc:sldMk cId="2844812433" sldId="260"/>
            <ac:spMk id="2" creationId="{BE872E17-98B2-409F-AF36-F8DF69B48810}"/>
          </ac:spMkLst>
        </pc:spChg>
      </pc:sldChg>
      <pc:sldChg chg="modSp add">
        <pc:chgData name="Aaron Hsu" userId="0cffdb1c3a2f95f6" providerId="LiveId" clId="{5A782E77-F2F3-4A89-B71C-5F1AAB8ECCCD}" dt="2019-11-09T23:00:41.135" v="322" actId="20577"/>
        <pc:sldMkLst>
          <pc:docMk/>
          <pc:sldMk cId="167423679" sldId="261"/>
        </pc:sldMkLst>
        <pc:spChg chg="mod">
          <ac:chgData name="Aaron Hsu" userId="0cffdb1c3a2f95f6" providerId="LiveId" clId="{5A782E77-F2F3-4A89-B71C-5F1AAB8ECCCD}" dt="2019-11-09T23:00:41.135" v="322" actId="20577"/>
          <ac:spMkLst>
            <pc:docMk/>
            <pc:sldMk cId="167423679" sldId="261"/>
            <ac:spMk id="2" creationId="{A5F2A300-C6AC-41CF-AAEB-C0FD064D0962}"/>
          </ac:spMkLst>
        </pc:spChg>
      </pc:sldChg>
      <pc:sldChg chg="modSp add">
        <pc:chgData name="Aaron Hsu" userId="0cffdb1c3a2f95f6" providerId="LiveId" clId="{5A782E77-F2F3-4A89-B71C-5F1AAB8ECCCD}" dt="2019-11-09T23:02:50.707" v="333" actId="20577"/>
        <pc:sldMkLst>
          <pc:docMk/>
          <pc:sldMk cId="844411587" sldId="262"/>
        </pc:sldMkLst>
        <pc:spChg chg="mod">
          <ac:chgData name="Aaron Hsu" userId="0cffdb1c3a2f95f6" providerId="LiveId" clId="{5A782E77-F2F3-4A89-B71C-5F1AAB8ECCCD}" dt="2019-11-09T23:02:50.707" v="333" actId="20577"/>
          <ac:spMkLst>
            <pc:docMk/>
            <pc:sldMk cId="844411587" sldId="262"/>
            <ac:spMk id="2" creationId="{B4DACDBF-BD25-4443-A453-2401375A5B2A}"/>
          </ac:spMkLst>
        </pc:spChg>
      </pc:sldChg>
      <pc:sldChg chg="modSp add">
        <pc:chgData name="Aaron Hsu" userId="0cffdb1c3a2f95f6" providerId="LiveId" clId="{5A782E77-F2F3-4A89-B71C-5F1AAB8ECCCD}" dt="2019-11-09T23:05:51.247" v="374" actId="20577"/>
        <pc:sldMkLst>
          <pc:docMk/>
          <pc:sldMk cId="3882766807" sldId="263"/>
        </pc:sldMkLst>
        <pc:spChg chg="mod">
          <ac:chgData name="Aaron Hsu" userId="0cffdb1c3a2f95f6" providerId="LiveId" clId="{5A782E77-F2F3-4A89-B71C-5F1AAB8ECCCD}" dt="2019-11-09T23:05:51.247" v="374" actId="20577"/>
          <ac:spMkLst>
            <pc:docMk/>
            <pc:sldMk cId="3882766807" sldId="263"/>
            <ac:spMk id="2" creationId="{C5D16FBB-96AB-4D47-B490-8D4257A82C7A}"/>
          </ac:spMkLst>
        </pc:spChg>
      </pc:sldChg>
      <pc:sldChg chg="modSp add">
        <pc:chgData name="Aaron Hsu" userId="0cffdb1c3a2f95f6" providerId="LiveId" clId="{5A782E77-F2F3-4A89-B71C-5F1AAB8ECCCD}" dt="2019-11-09T23:06:36.103" v="408" actId="20577"/>
        <pc:sldMkLst>
          <pc:docMk/>
          <pc:sldMk cId="2656404854" sldId="264"/>
        </pc:sldMkLst>
        <pc:spChg chg="mod">
          <ac:chgData name="Aaron Hsu" userId="0cffdb1c3a2f95f6" providerId="LiveId" clId="{5A782E77-F2F3-4A89-B71C-5F1AAB8ECCCD}" dt="2019-11-09T23:06:36.103" v="408" actId="20577"/>
          <ac:spMkLst>
            <pc:docMk/>
            <pc:sldMk cId="2656404854" sldId="264"/>
            <ac:spMk id="2" creationId="{85AEAB60-66E2-4969-992B-B9EDCD92F0F6}"/>
          </ac:spMkLst>
        </pc:spChg>
      </pc:sldChg>
      <pc:sldChg chg="modSp add">
        <pc:chgData name="Aaron Hsu" userId="0cffdb1c3a2f95f6" providerId="LiveId" clId="{5A782E77-F2F3-4A89-B71C-5F1AAB8ECCCD}" dt="2019-11-09T23:10:43.707" v="492" actId="20577"/>
        <pc:sldMkLst>
          <pc:docMk/>
          <pc:sldMk cId="3783878007" sldId="265"/>
        </pc:sldMkLst>
        <pc:spChg chg="mod">
          <ac:chgData name="Aaron Hsu" userId="0cffdb1c3a2f95f6" providerId="LiveId" clId="{5A782E77-F2F3-4A89-B71C-5F1AAB8ECCCD}" dt="2019-11-09T23:10:43.707" v="492" actId="20577"/>
          <ac:spMkLst>
            <pc:docMk/>
            <pc:sldMk cId="3783878007" sldId="265"/>
            <ac:spMk id="2" creationId="{32CD6293-D597-472B-B8B1-D9AD0257079D}"/>
          </ac:spMkLst>
        </pc:spChg>
      </pc:sldChg>
      <pc:sldChg chg="modSp add">
        <pc:chgData name="Aaron Hsu" userId="0cffdb1c3a2f95f6" providerId="LiveId" clId="{5A782E77-F2F3-4A89-B71C-5F1AAB8ECCCD}" dt="2019-11-09T23:12:57.308" v="498" actId="20577"/>
        <pc:sldMkLst>
          <pc:docMk/>
          <pc:sldMk cId="3592550860" sldId="266"/>
        </pc:sldMkLst>
        <pc:spChg chg="mod">
          <ac:chgData name="Aaron Hsu" userId="0cffdb1c3a2f95f6" providerId="LiveId" clId="{5A782E77-F2F3-4A89-B71C-5F1AAB8ECCCD}" dt="2019-11-09T23:12:57.308" v="498" actId="20577"/>
          <ac:spMkLst>
            <pc:docMk/>
            <pc:sldMk cId="3592550860" sldId="266"/>
            <ac:spMk id="2" creationId="{E344741B-56C3-40BB-8EEC-4B7D296F6107}"/>
          </ac:spMkLst>
        </pc:spChg>
      </pc:sldChg>
      <pc:sldChg chg="modSp add">
        <pc:chgData name="Aaron Hsu" userId="0cffdb1c3a2f95f6" providerId="LiveId" clId="{5A782E77-F2F3-4A89-B71C-5F1AAB8ECCCD}" dt="2019-11-10T01:44:02.851" v="720" actId="6549"/>
        <pc:sldMkLst>
          <pc:docMk/>
          <pc:sldMk cId="1037890681" sldId="267"/>
        </pc:sldMkLst>
        <pc:spChg chg="mod">
          <ac:chgData name="Aaron Hsu" userId="0cffdb1c3a2f95f6" providerId="LiveId" clId="{5A782E77-F2F3-4A89-B71C-5F1AAB8ECCCD}" dt="2019-11-10T01:44:02.851" v="720" actId="6549"/>
          <ac:spMkLst>
            <pc:docMk/>
            <pc:sldMk cId="1037890681" sldId="267"/>
            <ac:spMk id="2" creationId="{E3B8FEB1-B420-466E-936C-609A05A671C3}"/>
          </ac:spMkLst>
        </pc:spChg>
      </pc:sldChg>
      <pc:sldChg chg="modSp add">
        <pc:chgData name="Aaron Hsu" userId="0cffdb1c3a2f95f6" providerId="LiveId" clId="{5A782E77-F2F3-4A89-B71C-5F1AAB8ECCCD}" dt="2019-11-10T02:09:53.498" v="1394" actId="114"/>
        <pc:sldMkLst>
          <pc:docMk/>
          <pc:sldMk cId="115758809" sldId="268"/>
        </pc:sldMkLst>
        <pc:spChg chg="mod">
          <ac:chgData name="Aaron Hsu" userId="0cffdb1c3a2f95f6" providerId="LiveId" clId="{5A782E77-F2F3-4A89-B71C-5F1AAB8ECCCD}" dt="2019-11-10T02:09:53.498" v="1394" actId="114"/>
          <ac:spMkLst>
            <pc:docMk/>
            <pc:sldMk cId="115758809" sldId="268"/>
            <ac:spMk id="2" creationId="{9EC23C9E-19FC-4D26-B619-00D09B2100C1}"/>
          </ac:spMkLst>
        </pc:spChg>
      </pc:sldChg>
      <pc:sldChg chg="modSp add">
        <pc:chgData name="Aaron Hsu" userId="0cffdb1c3a2f95f6" providerId="LiveId" clId="{5A782E77-F2F3-4A89-B71C-5F1AAB8ECCCD}" dt="2019-11-10T01:44:09.760" v="732" actId="20577"/>
        <pc:sldMkLst>
          <pc:docMk/>
          <pc:sldMk cId="2946801084" sldId="269"/>
        </pc:sldMkLst>
        <pc:spChg chg="mod">
          <ac:chgData name="Aaron Hsu" userId="0cffdb1c3a2f95f6" providerId="LiveId" clId="{5A782E77-F2F3-4A89-B71C-5F1AAB8ECCCD}" dt="2019-11-10T01:44:09.760" v="732" actId="20577"/>
          <ac:spMkLst>
            <pc:docMk/>
            <pc:sldMk cId="2946801084" sldId="269"/>
            <ac:spMk id="2" creationId="{2CF77522-BFD6-47DA-9563-D9D0E305870A}"/>
          </ac:spMkLst>
        </pc:spChg>
      </pc:sldChg>
      <pc:sldChg chg="modSp add">
        <pc:chgData name="Aaron Hsu" userId="0cffdb1c3a2f95f6" providerId="LiveId" clId="{5A782E77-F2F3-4A89-B71C-5F1AAB8ECCCD}" dt="2019-11-10T01:44:25.907" v="748" actId="20577"/>
        <pc:sldMkLst>
          <pc:docMk/>
          <pc:sldMk cId="1296119793" sldId="270"/>
        </pc:sldMkLst>
        <pc:spChg chg="mod">
          <ac:chgData name="Aaron Hsu" userId="0cffdb1c3a2f95f6" providerId="LiveId" clId="{5A782E77-F2F3-4A89-B71C-5F1AAB8ECCCD}" dt="2019-11-10T01:44:25.907" v="748" actId="20577"/>
          <ac:spMkLst>
            <pc:docMk/>
            <pc:sldMk cId="1296119793" sldId="270"/>
            <ac:spMk id="2" creationId="{010787B5-7823-43EB-BCE4-439E93428305}"/>
          </ac:spMkLst>
        </pc:spChg>
      </pc:sldChg>
      <pc:sldChg chg="modSp add">
        <pc:chgData name="Aaron Hsu" userId="0cffdb1c3a2f95f6" providerId="LiveId" clId="{5A782E77-F2F3-4A89-B71C-5F1AAB8ECCCD}" dt="2019-11-10T02:09:40.776" v="1393" actId="20577"/>
        <pc:sldMkLst>
          <pc:docMk/>
          <pc:sldMk cId="1533348140" sldId="271"/>
        </pc:sldMkLst>
        <pc:spChg chg="mod">
          <ac:chgData name="Aaron Hsu" userId="0cffdb1c3a2f95f6" providerId="LiveId" clId="{5A782E77-F2F3-4A89-B71C-5F1AAB8ECCCD}" dt="2019-11-10T02:09:40.776" v="1393" actId="20577"/>
          <ac:spMkLst>
            <pc:docMk/>
            <pc:sldMk cId="1533348140" sldId="271"/>
            <ac:spMk id="2" creationId="{559B6FD6-F440-4385-B9EB-98D78FF71CCF}"/>
          </ac:spMkLst>
        </pc:spChg>
      </pc:sldChg>
      <pc:sldChg chg="modSp add">
        <pc:chgData name="Aaron Hsu" userId="0cffdb1c3a2f95f6" providerId="LiveId" clId="{5A782E77-F2F3-4A89-B71C-5F1AAB8ECCCD}" dt="2019-11-10T02:01:55.087" v="852" actId="20577"/>
        <pc:sldMkLst>
          <pc:docMk/>
          <pc:sldMk cId="588404736" sldId="272"/>
        </pc:sldMkLst>
        <pc:spChg chg="mod">
          <ac:chgData name="Aaron Hsu" userId="0cffdb1c3a2f95f6" providerId="LiveId" clId="{5A782E77-F2F3-4A89-B71C-5F1AAB8ECCCD}" dt="2019-11-10T02:01:55.087" v="852" actId="20577"/>
          <ac:spMkLst>
            <pc:docMk/>
            <pc:sldMk cId="588404736" sldId="272"/>
            <ac:spMk id="2" creationId="{ABE06F98-3D19-4B93-8CBA-DCCFC6334B89}"/>
          </ac:spMkLst>
        </pc:spChg>
      </pc:sldChg>
      <pc:sldChg chg="modSp add">
        <pc:chgData name="Aaron Hsu" userId="0cffdb1c3a2f95f6" providerId="LiveId" clId="{5A782E77-F2F3-4A89-B71C-5F1AAB8ECCCD}" dt="2019-11-10T02:02:38.134" v="1008" actId="20577"/>
        <pc:sldMkLst>
          <pc:docMk/>
          <pc:sldMk cId="1143595639" sldId="273"/>
        </pc:sldMkLst>
        <pc:spChg chg="mod">
          <ac:chgData name="Aaron Hsu" userId="0cffdb1c3a2f95f6" providerId="LiveId" clId="{5A782E77-F2F3-4A89-B71C-5F1AAB8ECCCD}" dt="2019-11-10T02:02:38.134" v="1008" actId="20577"/>
          <ac:spMkLst>
            <pc:docMk/>
            <pc:sldMk cId="1143595639" sldId="273"/>
            <ac:spMk id="2" creationId="{F4C8DB96-7939-4E0B-92D3-46DB8FEDE161}"/>
          </ac:spMkLst>
        </pc:spChg>
      </pc:sldChg>
      <pc:sldChg chg="modSp add">
        <pc:chgData name="Aaron Hsu" userId="0cffdb1c3a2f95f6" providerId="LiveId" clId="{5A782E77-F2F3-4A89-B71C-5F1AAB8ECCCD}" dt="2019-11-10T02:03:52.369" v="1169" actId="20577"/>
        <pc:sldMkLst>
          <pc:docMk/>
          <pc:sldMk cId="968834161" sldId="274"/>
        </pc:sldMkLst>
        <pc:spChg chg="mod">
          <ac:chgData name="Aaron Hsu" userId="0cffdb1c3a2f95f6" providerId="LiveId" clId="{5A782E77-F2F3-4A89-B71C-5F1AAB8ECCCD}" dt="2019-11-10T02:03:52.369" v="1169" actId="20577"/>
          <ac:spMkLst>
            <pc:docMk/>
            <pc:sldMk cId="968834161" sldId="274"/>
            <ac:spMk id="2" creationId="{64B12976-9626-48A5-9069-2DA849DFB00D}"/>
          </ac:spMkLst>
        </pc:spChg>
      </pc:sldChg>
      <pc:sldChg chg="modSp add">
        <pc:chgData name="Aaron Hsu" userId="0cffdb1c3a2f95f6" providerId="LiveId" clId="{5A782E77-F2F3-4A89-B71C-5F1AAB8ECCCD}" dt="2019-11-10T02:03:26.166" v="1084" actId="20577"/>
        <pc:sldMkLst>
          <pc:docMk/>
          <pc:sldMk cId="1616088287" sldId="275"/>
        </pc:sldMkLst>
        <pc:spChg chg="mod">
          <ac:chgData name="Aaron Hsu" userId="0cffdb1c3a2f95f6" providerId="LiveId" clId="{5A782E77-F2F3-4A89-B71C-5F1AAB8ECCCD}" dt="2019-11-10T02:03:26.166" v="1084" actId="20577"/>
          <ac:spMkLst>
            <pc:docMk/>
            <pc:sldMk cId="1616088287" sldId="275"/>
            <ac:spMk id="2" creationId="{34783A65-8F87-4BFF-8A6B-57EAED18D584}"/>
          </ac:spMkLst>
        </pc:spChg>
      </pc:sldChg>
      <pc:sldChg chg="modSp add">
        <pc:chgData name="Aaron Hsu" userId="0cffdb1c3a2f95f6" providerId="LiveId" clId="{5A782E77-F2F3-4A89-B71C-5F1AAB8ECCCD}" dt="2019-11-10T02:04:12.783" v="1194" actId="20577"/>
        <pc:sldMkLst>
          <pc:docMk/>
          <pc:sldMk cId="32859135" sldId="276"/>
        </pc:sldMkLst>
        <pc:spChg chg="mod">
          <ac:chgData name="Aaron Hsu" userId="0cffdb1c3a2f95f6" providerId="LiveId" clId="{5A782E77-F2F3-4A89-B71C-5F1AAB8ECCCD}" dt="2019-11-10T02:04:12.783" v="1194" actId="20577"/>
          <ac:spMkLst>
            <pc:docMk/>
            <pc:sldMk cId="32859135" sldId="276"/>
            <ac:spMk id="2" creationId="{9DFC496F-0AE5-4D5B-9EA5-12C15DCBF806}"/>
          </ac:spMkLst>
        </pc:spChg>
      </pc:sldChg>
      <pc:sldChg chg="modSp add">
        <pc:chgData name="Aaron Hsu" userId="0cffdb1c3a2f95f6" providerId="LiveId" clId="{5A782E77-F2F3-4A89-B71C-5F1AAB8ECCCD}" dt="2019-11-10T02:05:53.463" v="1230" actId="20577"/>
        <pc:sldMkLst>
          <pc:docMk/>
          <pc:sldMk cId="1255311957" sldId="277"/>
        </pc:sldMkLst>
        <pc:spChg chg="mod">
          <ac:chgData name="Aaron Hsu" userId="0cffdb1c3a2f95f6" providerId="LiveId" clId="{5A782E77-F2F3-4A89-B71C-5F1AAB8ECCCD}" dt="2019-11-10T02:05:53.463" v="1230" actId="20577"/>
          <ac:spMkLst>
            <pc:docMk/>
            <pc:sldMk cId="1255311957" sldId="277"/>
            <ac:spMk id="2" creationId="{A337B616-EE82-435E-97B6-AC7C11C7778E}"/>
          </ac:spMkLst>
        </pc:spChg>
      </pc:sldChg>
      <pc:sldChg chg="modSp add">
        <pc:chgData name="Aaron Hsu" userId="0cffdb1c3a2f95f6" providerId="LiveId" clId="{5A782E77-F2F3-4A89-B71C-5F1AAB8ECCCD}" dt="2019-11-10T02:06:01.097" v="1237" actId="20577"/>
        <pc:sldMkLst>
          <pc:docMk/>
          <pc:sldMk cId="857774195" sldId="278"/>
        </pc:sldMkLst>
        <pc:spChg chg="mod">
          <ac:chgData name="Aaron Hsu" userId="0cffdb1c3a2f95f6" providerId="LiveId" clId="{5A782E77-F2F3-4A89-B71C-5F1AAB8ECCCD}" dt="2019-11-10T02:06:01.097" v="1237" actId="20577"/>
          <ac:spMkLst>
            <pc:docMk/>
            <pc:sldMk cId="857774195" sldId="278"/>
            <ac:spMk id="2" creationId="{960F36CF-F4DE-4D12-8F99-1F5B811BA1A2}"/>
          </ac:spMkLst>
        </pc:spChg>
      </pc:sldChg>
      <pc:sldChg chg="modSp add">
        <pc:chgData name="Aaron Hsu" userId="0cffdb1c3a2f95f6" providerId="LiveId" clId="{5A782E77-F2F3-4A89-B71C-5F1AAB8ECCCD}" dt="2019-11-10T02:06:16.185" v="1269" actId="20577"/>
        <pc:sldMkLst>
          <pc:docMk/>
          <pc:sldMk cId="4152386301" sldId="279"/>
        </pc:sldMkLst>
        <pc:spChg chg="mod">
          <ac:chgData name="Aaron Hsu" userId="0cffdb1c3a2f95f6" providerId="LiveId" clId="{5A782E77-F2F3-4A89-B71C-5F1AAB8ECCCD}" dt="2019-11-10T02:06:16.185" v="1269" actId="20577"/>
          <ac:spMkLst>
            <pc:docMk/>
            <pc:sldMk cId="4152386301" sldId="279"/>
            <ac:spMk id="2" creationId="{7F9AD90E-B738-4790-B24E-66D1782DF319}"/>
          </ac:spMkLst>
        </pc:spChg>
      </pc:sldChg>
      <pc:sldChg chg="modSp add">
        <pc:chgData name="Aaron Hsu" userId="0cffdb1c3a2f95f6" providerId="LiveId" clId="{5A782E77-F2F3-4A89-B71C-5F1AAB8ECCCD}" dt="2019-11-10T02:07:14.495" v="1290" actId="20577"/>
        <pc:sldMkLst>
          <pc:docMk/>
          <pc:sldMk cId="3290447191" sldId="280"/>
        </pc:sldMkLst>
        <pc:spChg chg="mod">
          <ac:chgData name="Aaron Hsu" userId="0cffdb1c3a2f95f6" providerId="LiveId" clId="{5A782E77-F2F3-4A89-B71C-5F1AAB8ECCCD}" dt="2019-11-10T02:07:14.495" v="1290" actId="20577"/>
          <ac:spMkLst>
            <pc:docMk/>
            <pc:sldMk cId="3290447191" sldId="280"/>
            <ac:spMk id="2" creationId="{79979E2B-8561-4248-8D62-B8E1169A7770}"/>
          </ac:spMkLst>
        </pc:spChg>
      </pc:sldChg>
      <pc:sldChg chg="modSp add">
        <pc:chgData name="Aaron Hsu" userId="0cffdb1c3a2f95f6" providerId="LiveId" clId="{5A782E77-F2F3-4A89-B71C-5F1AAB8ECCCD}" dt="2019-11-10T02:08:10.717" v="1364" actId="113"/>
        <pc:sldMkLst>
          <pc:docMk/>
          <pc:sldMk cId="3058973583" sldId="281"/>
        </pc:sldMkLst>
        <pc:spChg chg="mod">
          <ac:chgData name="Aaron Hsu" userId="0cffdb1c3a2f95f6" providerId="LiveId" clId="{5A782E77-F2F3-4A89-B71C-5F1AAB8ECCCD}" dt="2019-11-10T02:08:10.717" v="1364" actId="113"/>
          <ac:spMkLst>
            <pc:docMk/>
            <pc:sldMk cId="3058973583" sldId="281"/>
            <ac:spMk id="2" creationId="{93546636-43FB-4C0C-A55F-EFFD54C19A7B}"/>
          </ac:spMkLst>
        </pc:spChg>
      </pc:sldChg>
      <pc:sldChg chg="modSp add">
        <pc:chgData name="Aaron Hsu" userId="0cffdb1c3a2f95f6" providerId="LiveId" clId="{5A782E77-F2F3-4A89-B71C-5F1AAB8ECCCD}" dt="2019-11-10T22:05:55.800" v="2344" actId="20577"/>
        <pc:sldMkLst>
          <pc:docMk/>
          <pc:sldMk cId="659041551" sldId="282"/>
        </pc:sldMkLst>
        <pc:spChg chg="mod">
          <ac:chgData name="Aaron Hsu" userId="0cffdb1c3a2f95f6" providerId="LiveId" clId="{5A782E77-F2F3-4A89-B71C-5F1AAB8ECCCD}" dt="2019-11-10T22:05:55.800" v="2344" actId="20577"/>
          <ac:spMkLst>
            <pc:docMk/>
            <pc:sldMk cId="659041551" sldId="282"/>
            <ac:spMk id="2" creationId="{37451FE3-E24A-43A6-9CD1-97F2074E7736}"/>
          </ac:spMkLst>
        </pc:spChg>
      </pc:sldChg>
      <pc:sldChg chg="modSp add">
        <pc:chgData name="Aaron Hsu" userId="0cffdb1c3a2f95f6" providerId="LiveId" clId="{5A782E77-F2F3-4A89-B71C-5F1AAB8ECCCD}" dt="2019-11-10T21:44:38.028" v="1476" actId="20577"/>
        <pc:sldMkLst>
          <pc:docMk/>
          <pc:sldMk cId="1049021042" sldId="283"/>
        </pc:sldMkLst>
        <pc:spChg chg="mod">
          <ac:chgData name="Aaron Hsu" userId="0cffdb1c3a2f95f6" providerId="LiveId" clId="{5A782E77-F2F3-4A89-B71C-5F1AAB8ECCCD}" dt="2019-11-10T21:44:38.028" v="1476" actId="20577"/>
          <ac:spMkLst>
            <pc:docMk/>
            <pc:sldMk cId="1049021042" sldId="283"/>
            <ac:spMk id="2" creationId="{6A6C334D-082A-4224-94A7-E8232A6A5E4F}"/>
          </ac:spMkLst>
        </pc:spChg>
      </pc:sldChg>
      <pc:sldChg chg="modSp add">
        <pc:chgData name="Aaron Hsu" userId="0cffdb1c3a2f95f6" providerId="LiveId" clId="{5A782E77-F2F3-4A89-B71C-5F1AAB8ECCCD}" dt="2019-11-10T21:46:46.681" v="1518" actId="20577"/>
        <pc:sldMkLst>
          <pc:docMk/>
          <pc:sldMk cId="368218470" sldId="284"/>
        </pc:sldMkLst>
        <pc:spChg chg="mod">
          <ac:chgData name="Aaron Hsu" userId="0cffdb1c3a2f95f6" providerId="LiveId" clId="{5A782E77-F2F3-4A89-B71C-5F1AAB8ECCCD}" dt="2019-11-10T21:46:46.681" v="1518" actId="20577"/>
          <ac:spMkLst>
            <pc:docMk/>
            <pc:sldMk cId="368218470" sldId="284"/>
            <ac:spMk id="2" creationId="{E0122FB4-9259-4FCB-BE6B-EA7F9E379007}"/>
          </ac:spMkLst>
        </pc:spChg>
      </pc:sldChg>
      <pc:sldChg chg="modSp add">
        <pc:chgData name="Aaron Hsu" userId="0cffdb1c3a2f95f6" providerId="LiveId" clId="{5A782E77-F2F3-4A89-B71C-5F1AAB8ECCCD}" dt="2019-11-10T21:47:49.144" v="1540" actId="20577"/>
        <pc:sldMkLst>
          <pc:docMk/>
          <pc:sldMk cId="3201156861" sldId="285"/>
        </pc:sldMkLst>
        <pc:spChg chg="mod">
          <ac:chgData name="Aaron Hsu" userId="0cffdb1c3a2f95f6" providerId="LiveId" clId="{5A782E77-F2F3-4A89-B71C-5F1AAB8ECCCD}" dt="2019-11-10T21:47:49.144" v="1540" actId="20577"/>
          <ac:spMkLst>
            <pc:docMk/>
            <pc:sldMk cId="3201156861" sldId="285"/>
            <ac:spMk id="2" creationId="{97ACF62A-ECF0-4B08-9FDA-AF724EFDAC76}"/>
          </ac:spMkLst>
        </pc:spChg>
      </pc:sldChg>
      <pc:sldChg chg="modSp add">
        <pc:chgData name="Aaron Hsu" userId="0cffdb1c3a2f95f6" providerId="LiveId" clId="{5A782E77-F2F3-4A89-B71C-5F1AAB8ECCCD}" dt="2019-11-10T21:48:51.511" v="1609" actId="20577"/>
        <pc:sldMkLst>
          <pc:docMk/>
          <pc:sldMk cId="1494380379" sldId="286"/>
        </pc:sldMkLst>
        <pc:spChg chg="mod">
          <ac:chgData name="Aaron Hsu" userId="0cffdb1c3a2f95f6" providerId="LiveId" clId="{5A782E77-F2F3-4A89-B71C-5F1AAB8ECCCD}" dt="2019-11-10T21:48:51.511" v="1609" actId="20577"/>
          <ac:spMkLst>
            <pc:docMk/>
            <pc:sldMk cId="1494380379" sldId="286"/>
            <ac:spMk id="2" creationId="{564F75F9-45AA-4F04-908E-3F7A68F72F19}"/>
          </ac:spMkLst>
        </pc:spChg>
      </pc:sldChg>
      <pc:sldChg chg="modSp add">
        <pc:chgData name="Aaron Hsu" userId="0cffdb1c3a2f95f6" providerId="LiveId" clId="{5A782E77-F2F3-4A89-B71C-5F1AAB8ECCCD}" dt="2019-11-10T21:48:56.472" v="1614" actId="20577"/>
        <pc:sldMkLst>
          <pc:docMk/>
          <pc:sldMk cId="1382409747" sldId="287"/>
        </pc:sldMkLst>
        <pc:spChg chg="mod">
          <ac:chgData name="Aaron Hsu" userId="0cffdb1c3a2f95f6" providerId="LiveId" clId="{5A782E77-F2F3-4A89-B71C-5F1AAB8ECCCD}" dt="2019-11-10T21:48:56.472" v="1614" actId="20577"/>
          <ac:spMkLst>
            <pc:docMk/>
            <pc:sldMk cId="1382409747" sldId="287"/>
            <ac:spMk id="2" creationId="{E6B708D4-451E-4D65-A635-FA4B64622C9C}"/>
          </ac:spMkLst>
        </pc:spChg>
      </pc:sldChg>
      <pc:sldChg chg="modSp add">
        <pc:chgData name="Aaron Hsu" userId="0cffdb1c3a2f95f6" providerId="LiveId" clId="{5A782E77-F2F3-4A89-B71C-5F1AAB8ECCCD}" dt="2019-11-10T21:49:24.003" v="1619" actId="20577"/>
        <pc:sldMkLst>
          <pc:docMk/>
          <pc:sldMk cId="141278113" sldId="288"/>
        </pc:sldMkLst>
        <pc:spChg chg="mod">
          <ac:chgData name="Aaron Hsu" userId="0cffdb1c3a2f95f6" providerId="LiveId" clId="{5A782E77-F2F3-4A89-B71C-5F1AAB8ECCCD}" dt="2019-11-10T21:49:24.003" v="1619" actId="20577"/>
          <ac:spMkLst>
            <pc:docMk/>
            <pc:sldMk cId="141278113" sldId="288"/>
            <ac:spMk id="2" creationId="{A0B50935-5B4B-4E1F-8370-DF5645B1744C}"/>
          </ac:spMkLst>
        </pc:spChg>
      </pc:sldChg>
      <pc:sldChg chg="modSp add">
        <pc:chgData name="Aaron Hsu" userId="0cffdb1c3a2f95f6" providerId="LiveId" clId="{5A782E77-F2F3-4A89-B71C-5F1AAB8ECCCD}" dt="2019-11-10T21:50:14.948" v="1776" actId="20577"/>
        <pc:sldMkLst>
          <pc:docMk/>
          <pc:sldMk cId="2595707804" sldId="289"/>
        </pc:sldMkLst>
        <pc:spChg chg="mod">
          <ac:chgData name="Aaron Hsu" userId="0cffdb1c3a2f95f6" providerId="LiveId" clId="{5A782E77-F2F3-4A89-B71C-5F1AAB8ECCCD}" dt="2019-11-10T21:50:14.948" v="1776" actId="20577"/>
          <ac:spMkLst>
            <pc:docMk/>
            <pc:sldMk cId="2595707804" sldId="289"/>
            <ac:spMk id="2" creationId="{7CEAE1F2-1509-4673-92B9-F6A3FCCD596C}"/>
          </ac:spMkLst>
        </pc:spChg>
      </pc:sldChg>
      <pc:sldChg chg="modSp add">
        <pc:chgData name="Aaron Hsu" userId="0cffdb1c3a2f95f6" providerId="LiveId" clId="{5A782E77-F2F3-4A89-B71C-5F1AAB8ECCCD}" dt="2019-11-10T21:50:53.395" v="1887" actId="20577"/>
        <pc:sldMkLst>
          <pc:docMk/>
          <pc:sldMk cId="4161186564" sldId="290"/>
        </pc:sldMkLst>
        <pc:spChg chg="mod">
          <ac:chgData name="Aaron Hsu" userId="0cffdb1c3a2f95f6" providerId="LiveId" clId="{5A782E77-F2F3-4A89-B71C-5F1AAB8ECCCD}" dt="2019-11-10T21:50:53.395" v="1887" actId="20577"/>
          <ac:spMkLst>
            <pc:docMk/>
            <pc:sldMk cId="4161186564" sldId="290"/>
            <ac:spMk id="2" creationId="{DF93384E-5384-4BBB-B5EF-5E1188D400C1}"/>
          </ac:spMkLst>
        </pc:spChg>
      </pc:sldChg>
      <pc:sldChg chg="modSp add">
        <pc:chgData name="Aaron Hsu" userId="0cffdb1c3a2f95f6" providerId="LiveId" clId="{5A782E77-F2F3-4A89-B71C-5F1AAB8ECCCD}" dt="2019-11-10T21:52:55.468" v="1928" actId="20577"/>
        <pc:sldMkLst>
          <pc:docMk/>
          <pc:sldMk cId="3512419144" sldId="291"/>
        </pc:sldMkLst>
        <pc:spChg chg="mod">
          <ac:chgData name="Aaron Hsu" userId="0cffdb1c3a2f95f6" providerId="LiveId" clId="{5A782E77-F2F3-4A89-B71C-5F1AAB8ECCCD}" dt="2019-11-10T21:52:55.468" v="1928" actId="20577"/>
          <ac:spMkLst>
            <pc:docMk/>
            <pc:sldMk cId="3512419144" sldId="291"/>
            <ac:spMk id="2" creationId="{FB10066C-8EA4-4D32-BAA1-9FA60839B824}"/>
          </ac:spMkLst>
        </pc:spChg>
      </pc:sldChg>
      <pc:sldChg chg="modSp add">
        <pc:chgData name="Aaron Hsu" userId="0cffdb1c3a2f95f6" providerId="LiveId" clId="{5A782E77-F2F3-4A89-B71C-5F1AAB8ECCCD}" dt="2019-11-10T21:58:59.902" v="2074" actId="20577"/>
        <pc:sldMkLst>
          <pc:docMk/>
          <pc:sldMk cId="4141788704" sldId="292"/>
        </pc:sldMkLst>
        <pc:spChg chg="mod">
          <ac:chgData name="Aaron Hsu" userId="0cffdb1c3a2f95f6" providerId="LiveId" clId="{5A782E77-F2F3-4A89-B71C-5F1AAB8ECCCD}" dt="2019-11-10T21:58:59.902" v="2074" actId="20577"/>
          <ac:spMkLst>
            <pc:docMk/>
            <pc:sldMk cId="4141788704" sldId="292"/>
            <ac:spMk id="2" creationId="{6860D8C6-4036-4F3C-BC24-78CE7C6A78F4}"/>
          </ac:spMkLst>
        </pc:spChg>
      </pc:sldChg>
      <pc:sldChg chg="modSp add">
        <pc:chgData name="Aaron Hsu" userId="0cffdb1c3a2f95f6" providerId="LiveId" clId="{5A782E77-F2F3-4A89-B71C-5F1AAB8ECCCD}" dt="2019-11-10T21:59:58.755" v="2118" actId="20577"/>
        <pc:sldMkLst>
          <pc:docMk/>
          <pc:sldMk cId="2775463907" sldId="293"/>
        </pc:sldMkLst>
        <pc:spChg chg="mod">
          <ac:chgData name="Aaron Hsu" userId="0cffdb1c3a2f95f6" providerId="LiveId" clId="{5A782E77-F2F3-4A89-B71C-5F1AAB8ECCCD}" dt="2019-11-10T21:59:58.755" v="2118" actId="20577"/>
          <ac:spMkLst>
            <pc:docMk/>
            <pc:sldMk cId="2775463907" sldId="293"/>
            <ac:spMk id="2" creationId="{3AF1DA74-340F-4729-8761-7DDBEBABF916}"/>
          </ac:spMkLst>
        </pc:spChg>
      </pc:sldChg>
      <pc:sldChg chg="modSp add">
        <pc:chgData name="Aaron Hsu" userId="0cffdb1c3a2f95f6" providerId="LiveId" clId="{5A782E77-F2F3-4A89-B71C-5F1AAB8ECCCD}" dt="2019-11-10T22:00:57.344" v="2182" actId="20577"/>
        <pc:sldMkLst>
          <pc:docMk/>
          <pc:sldMk cId="1989131537" sldId="294"/>
        </pc:sldMkLst>
        <pc:spChg chg="mod">
          <ac:chgData name="Aaron Hsu" userId="0cffdb1c3a2f95f6" providerId="LiveId" clId="{5A782E77-F2F3-4A89-B71C-5F1AAB8ECCCD}" dt="2019-11-10T22:00:57.344" v="2182" actId="20577"/>
          <ac:spMkLst>
            <pc:docMk/>
            <pc:sldMk cId="1989131537" sldId="294"/>
            <ac:spMk id="2" creationId="{8CE164D8-11AE-426C-A795-003E9CB4F3D8}"/>
          </ac:spMkLst>
        </pc:spChg>
      </pc:sldChg>
      <pc:sldChg chg="modSp add">
        <pc:chgData name="Aaron Hsu" userId="0cffdb1c3a2f95f6" providerId="LiveId" clId="{5A782E77-F2F3-4A89-B71C-5F1AAB8ECCCD}" dt="2019-11-10T22:02:13.328" v="2295" actId="20577"/>
        <pc:sldMkLst>
          <pc:docMk/>
          <pc:sldMk cId="2176858677" sldId="295"/>
        </pc:sldMkLst>
        <pc:spChg chg="mod">
          <ac:chgData name="Aaron Hsu" userId="0cffdb1c3a2f95f6" providerId="LiveId" clId="{5A782E77-F2F3-4A89-B71C-5F1AAB8ECCCD}" dt="2019-11-10T22:02:13.328" v="2295" actId="20577"/>
          <ac:spMkLst>
            <pc:docMk/>
            <pc:sldMk cId="2176858677" sldId="295"/>
            <ac:spMk id="2" creationId="{53975586-4075-409E-91DE-1C2D961D412D}"/>
          </ac:spMkLst>
        </pc:spChg>
      </pc:sldChg>
      <pc:sldChg chg="modSp add">
        <pc:chgData name="Aaron Hsu" userId="0cffdb1c3a2f95f6" providerId="LiveId" clId="{5A782E77-F2F3-4A89-B71C-5F1AAB8ECCCD}" dt="2019-11-10T22:02:42.227" v="2306" actId="20577"/>
        <pc:sldMkLst>
          <pc:docMk/>
          <pc:sldMk cId="1719103187" sldId="296"/>
        </pc:sldMkLst>
        <pc:spChg chg="mod">
          <ac:chgData name="Aaron Hsu" userId="0cffdb1c3a2f95f6" providerId="LiveId" clId="{5A782E77-F2F3-4A89-B71C-5F1AAB8ECCCD}" dt="2019-11-10T22:02:42.227" v="2306" actId="20577"/>
          <ac:spMkLst>
            <pc:docMk/>
            <pc:sldMk cId="1719103187" sldId="296"/>
            <ac:spMk id="2" creationId="{CD117EE5-8B48-43BE-B568-723EF767BB5E}"/>
          </ac:spMkLst>
        </pc:spChg>
      </pc:sldChg>
      <pc:sldChg chg="modSp add">
        <pc:chgData name="Aaron Hsu" userId="0cffdb1c3a2f95f6" providerId="LiveId" clId="{5A782E77-F2F3-4A89-B71C-5F1AAB8ECCCD}" dt="2019-11-10T22:02:53.863" v="2327" actId="20577"/>
        <pc:sldMkLst>
          <pc:docMk/>
          <pc:sldMk cId="2382675933" sldId="297"/>
        </pc:sldMkLst>
        <pc:spChg chg="mod">
          <ac:chgData name="Aaron Hsu" userId="0cffdb1c3a2f95f6" providerId="LiveId" clId="{5A782E77-F2F3-4A89-B71C-5F1AAB8ECCCD}" dt="2019-11-10T22:02:53.863" v="2327" actId="20577"/>
          <ac:spMkLst>
            <pc:docMk/>
            <pc:sldMk cId="2382675933" sldId="297"/>
            <ac:spMk id="2" creationId="{E64EB6DF-0402-4E39-A64B-16B6FC4D7B67}"/>
          </ac:spMkLst>
        </pc:spChg>
      </pc:sldChg>
      <pc:sldChg chg="modSp add">
        <pc:chgData name="Aaron Hsu" userId="0cffdb1c3a2f95f6" providerId="LiveId" clId="{5A782E77-F2F3-4A89-B71C-5F1AAB8ECCCD}" dt="2019-11-10T22:03:03.663" v="2331" actId="20577"/>
        <pc:sldMkLst>
          <pc:docMk/>
          <pc:sldMk cId="2717414073" sldId="298"/>
        </pc:sldMkLst>
        <pc:spChg chg="mod">
          <ac:chgData name="Aaron Hsu" userId="0cffdb1c3a2f95f6" providerId="LiveId" clId="{5A782E77-F2F3-4A89-B71C-5F1AAB8ECCCD}" dt="2019-11-10T22:03:03.663" v="2331" actId="20577"/>
          <ac:spMkLst>
            <pc:docMk/>
            <pc:sldMk cId="2717414073" sldId="298"/>
            <ac:spMk id="2" creationId="{4E9FC206-C7CF-4E5E-B2DC-28262FBC68D8}"/>
          </ac:spMkLst>
        </pc:spChg>
      </pc:sldChg>
      <pc:sldChg chg="modSp add">
        <pc:chgData name="Aaron Hsu" userId="0cffdb1c3a2f95f6" providerId="LiveId" clId="{5A782E77-F2F3-4A89-B71C-5F1AAB8ECCCD}" dt="2019-11-10T22:06:42.261" v="2351" actId="20577"/>
        <pc:sldMkLst>
          <pc:docMk/>
          <pc:sldMk cId="3243249416" sldId="299"/>
        </pc:sldMkLst>
        <pc:spChg chg="mod">
          <ac:chgData name="Aaron Hsu" userId="0cffdb1c3a2f95f6" providerId="LiveId" clId="{5A782E77-F2F3-4A89-B71C-5F1AAB8ECCCD}" dt="2019-11-10T22:06:42.261" v="2351" actId="20577"/>
          <ac:spMkLst>
            <pc:docMk/>
            <pc:sldMk cId="3243249416" sldId="299"/>
            <ac:spMk id="2" creationId="{FE665AFC-99FB-4FF3-B262-70848BC58149}"/>
          </ac:spMkLst>
        </pc:spChg>
      </pc:sldChg>
      <pc:sldChg chg="modSp add">
        <pc:chgData name="Aaron Hsu" userId="0cffdb1c3a2f95f6" providerId="LiveId" clId="{5A782E77-F2F3-4A89-B71C-5F1AAB8ECCCD}" dt="2019-11-10T22:44:22.225" v="2452" actId="20577"/>
        <pc:sldMkLst>
          <pc:docMk/>
          <pc:sldMk cId="1143365057" sldId="300"/>
        </pc:sldMkLst>
        <pc:spChg chg="mod">
          <ac:chgData name="Aaron Hsu" userId="0cffdb1c3a2f95f6" providerId="LiveId" clId="{5A782E77-F2F3-4A89-B71C-5F1AAB8ECCCD}" dt="2019-11-10T22:44:22.225" v="2452" actId="20577"/>
          <ac:spMkLst>
            <pc:docMk/>
            <pc:sldMk cId="1143365057" sldId="300"/>
            <ac:spMk id="2" creationId="{37451FE3-E24A-43A6-9CD1-97F2074E7736}"/>
          </ac:spMkLst>
        </pc:spChg>
      </pc:sldChg>
      <pc:sldMasterChg chg="modSldLayout">
        <pc:chgData name="Aaron Hsu" userId="0cffdb1c3a2f95f6" providerId="LiveId" clId="{5A782E77-F2F3-4A89-B71C-5F1AAB8ECCCD}" dt="2019-11-09T22:44:25.389" v="36" actId="16037"/>
        <pc:sldMasterMkLst>
          <pc:docMk/>
          <pc:sldMasterMk cId="1700898350" sldId="2147483648"/>
        </pc:sldMasterMkLst>
        <pc:sldLayoutChg chg="addSp delSp modSp">
          <pc:chgData name="Aaron Hsu" userId="0cffdb1c3a2f95f6" providerId="LiveId" clId="{5A782E77-F2F3-4A89-B71C-5F1AAB8ECCCD}" dt="2019-11-09T22:44:25.389" v="36" actId="16037"/>
          <pc:sldLayoutMkLst>
            <pc:docMk/>
            <pc:sldMasterMk cId="1700898350" sldId="2147483648"/>
            <pc:sldLayoutMk cId="2697536959" sldId="2147483660"/>
          </pc:sldLayoutMkLst>
          <pc:spChg chg="add del">
            <ac:chgData name="Aaron Hsu" userId="0cffdb1c3a2f95f6" providerId="LiveId" clId="{5A782E77-F2F3-4A89-B71C-5F1AAB8ECCCD}" dt="2019-11-09T22:42:42.748" v="0" actId="11529"/>
            <ac:spMkLst>
              <pc:docMk/>
              <pc:sldMasterMk cId="1700898350" sldId="2147483648"/>
              <pc:sldLayoutMk cId="2697536959" sldId="2147483660"/>
              <ac:spMk id="5" creationId="{EAD297DA-F196-4EDE-BC70-16EEC8B744E4}"/>
            </ac:spMkLst>
          </pc:spChg>
          <pc:spChg chg="add mod">
            <ac:chgData name="Aaron Hsu" userId="0cffdb1c3a2f95f6" providerId="LiveId" clId="{5A782E77-F2F3-4A89-B71C-5F1AAB8ECCCD}" dt="2019-11-09T22:44:25.389" v="36" actId="16037"/>
            <ac:spMkLst>
              <pc:docMk/>
              <pc:sldMasterMk cId="1700898350" sldId="2147483648"/>
              <pc:sldLayoutMk cId="2697536959" sldId="2147483660"/>
              <ac:spMk id="6" creationId="{DF9D60C2-F7E1-4226-A199-DE4FC52B728C}"/>
            </ac:spMkLst>
          </pc:spChg>
        </pc:sldLayoutChg>
      </pc:sldMasterChg>
    </pc:docChg>
  </pc:docChgLst>
  <pc:docChgLst>
    <pc:chgData name="Aaron Hsu" userId="0cffdb1c3a2f95f6" providerId="LiveId" clId="{9ED2FB0E-D299-41E8-A035-BC78058A10F1}"/>
    <pc:docChg chg="undo custSel addSld delSld modSld sldOrd modMainMaster">
      <pc:chgData name="Aaron Hsu" userId="0cffdb1c3a2f95f6" providerId="LiveId" clId="{9ED2FB0E-D299-41E8-A035-BC78058A10F1}" dt="2019-11-15T09:51:12.367" v="1848" actId="6549"/>
      <pc:docMkLst>
        <pc:docMk/>
      </pc:docMkLst>
      <pc:sldChg chg="del">
        <pc:chgData name="Aaron Hsu" userId="0cffdb1c3a2f95f6" providerId="LiveId" clId="{9ED2FB0E-D299-41E8-A035-BC78058A10F1}" dt="2019-11-13T12:10:00.848" v="0" actId="2696"/>
        <pc:sldMkLst>
          <pc:docMk/>
          <pc:sldMk cId="2330957440" sldId="257"/>
        </pc:sldMkLst>
      </pc:sldChg>
      <pc:sldChg chg="del">
        <pc:chgData name="Aaron Hsu" userId="0cffdb1c3a2f95f6" providerId="LiveId" clId="{9ED2FB0E-D299-41E8-A035-BC78058A10F1}" dt="2019-11-13T12:18:37.517" v="475" actId="2696"/>
        <pc:sldMkLst>
          <pc:docMk/>
          <pc:sldMk cId="1484593645" sldId="259"/>
        </pc:sldMkLst>
      </pc:sldChg>
      <pc:sldChg chg="del">
        <pc:chgData name="Aaron Hsu" userId="0cffdb1c3a2f95f6" providerId="LiveId" clId="{9ED2FB0E-D299-41E8-A035-BC78058A10F1}" dt="2019-11-13T12:19:57.690" v="520" actId="2696"/>
        <pc:sldMkLst>
          <pc:docMk/>
          <pc:sldMk cId="2844812433" sldId="260"/>
        </pc:sldMkLst>
      </pc:sldChg>
      <pc:sldChg chg="ord">
        <pc:chgData name="Aaron Hsu" userId="0cffdb1c3a2f95f6" providerId="LiveId" clId="{9ED2FB0E-D299-41E8-A035-BC78058A10F1}" dt="2019-11-15T04:30:06.498" v="1397"/>
        <pc:sldMkLst>
          <pc:docMk/>
          <pc:sldMk cId="167423679" sldId="261"/>
        </pc:sldMkLst>
      </pc:sldChg>
      <pc:sldChg chg="modSp">
        <pc:chgData name="Aaron Hsu" userId="0cffdb1c3a2f95f6" providerId="LiveId" clId="{9ED2FB0E-D299-41E8-A035-BC78058A10F1}" dt="2019-11-15T09:50:07.569" v="1758" actId="20577"/>
        <pc:sldMkLst>
          <pc:docMk/>
          <pc:sldMk cId="844411587" sldId="262"/>
        </pc:sldMkLst>
        <pc:spChg chg="mod">
          <ac:chgData name="Aaron Hsu" userId="0cffdb1c3a2f95f6" providerId="LiveId" clId="{9ED2FB0E-D299-41E8-A035-BC78058A10F1}" dt="2019-11-15T09:50:07.569" v="1758" actId="20577"/>
          <ac:spMkLst>
            <pc:docMk/>
            <pc:sldMk cId="844411587" sldId="262"/>
            <ac:spMk id="2" creationId="{B4DACDBF-BD25-4443-A453-2401375A5B2A}"/>
          </ac:spMkLst>
        </pc:spChg>
      </pc:sldChg>
      <pc:sldChg chg="del">
        <pc:chgData name="Aaron Hsu" userId="0cffdb1c3a2f95f6" providerId="LiveId" clId="{9ED2FB0E-D299-41E8-A035-BC78058A10F1}" dt="2019-11-13T12:10:01.617" v="1" actId="2696"/>
        <pc:sldMkLst>
          <pc:docMk/>
          <pc:sldMk cId="3882766807" sldId="263"/>
        </pc:sldMkLst>
      </pc:sldChg>
      <pc:sldChg chg="del">
        <pc:chgData name="Aaron Hsu" userId="0cffdb1c3a2f95f6" providerId="LiveId" clId="{9ED2FB0E-D299-41E8-A035-BC78058A10F1}" dt="2019-11-13T12:10:02.081" v="2" actId="2696"/>
        <pc:sldMkLst>
          <pc:docMk/>
          <pc:sldMk cId="2656404854" sldId="264"/>
        </pc:sldMkLst>
      </pc:sldChg>
      <pc:sldChg chg="del">
        <pc:chgData name="Aaron Hsu" userId="0cffdb1c3a2f95f6" providerId="LiveId" clId="{9ED2FB0E-D299-41E8-A035-BC78058A10F1}" dt="2019-11-13T12:10:02.537" v="3" actId="2696"/>
        <pc:sldMkLst>
          <pc:docMk/>
          <pc:sldMk cId="3783878007" sldId="265"/>
        </pc:sldMkLst>
      </pc:sldChg>
      <pc:sldChg chg="del">
        <pc:chgData name="Aaron Hsu" userId="0cffdb1c3a2f95f6" providerId="LiveId" clId="{9ED2FB0E-D299-41E8-A035-BC78058A10F1}" dt="2019-11-13T12:10:03.136" v="4" actId="2696"/>
        <pc:sldMkLst>
          <pc:docMk/>
          <pc:sldMk cId="3592550860" sldId="266"/>
        </pc:sldMkLst>
      </pc:sldChg>
      <pc:sldChg chg="del">
        <pc:chgData name="Aaron Hsu" userId="0cffdb1c3a2f95f6" providerId="LiveId" clId="{9ED2FB0E-D299-41E8-A035-BC78058A10F1}" dt="2019-11-13T12:18:37.539" v="476" actId="2696"/>
        <pc:sldMkLst>
          <pc:docMk/>
          <pc:sldMk cId="1037890681" sldId="267"/>
        </pc:sldMkLst>
      </pc:sldChg>
      <pc:sldChg chg="modSp">
        <pc:chgData name="Aaron Hsu" userId="0cffdb1c3a2f95f6" providerId="LiveId" clId="{9ED2FB0E-D299-41E8-A035-BC78058A10F1}" dt="2019-11-13T12:21:38.034" v="563" actId="20577"/>
        <pc:sldMkLst>
          <pc:docMk/>
          <pc:sldMk cId="115758809" sldId="268"/>
        </pc:sldMkLst>
        <pc:spChg chg="mod">
          <ac:chgData name="Aaron Hsu" userId="0cffdb1c3a2f95f6" providerId="LiveId" clId="{9ED2FB0E-D299-41E8-A035-BC78058A10F1}" dt="2019-11-13T12:21:38.034" v="563" actId="20577"/>
          <ac:spMkLst>
            <pc:docMk/>
            <pc:sldMk cId="115758809" sldId="268"/>
            <ac:spMk id="2" creationId="{9EC23C9E-19FC-4D26-B619-00D09B2100C1}"/>
          </ac:spMkLst>
        </pc:spChg>
      </pc:sldChg>
      <pc:sldChg chg="del">
        <pc:chgData name="Aaron Hsu" userId="0cffdb1c3a2f95f6" providerId="LiveId" clId="{9ED2FB0E-D299-41E8-A035-BC78058A10F1}" dt="2019-11-13T12:18:37.555" v="477" actId="2696"/>
        <pc:sldMkLst>
          <pc:docMk/>
          <pc:sldMk cId="2946801084" sldId="269"/>
        </pc:sldMkLst>
      </pc:sldChg>
      <pc:sldChg chg="del">
        <pc:chgData name="Aaron Hsu" userId="0cffdb1c3a2f95f6" providerId="LiveId" clId="{9ED2FB0E-D299-41E8-A035-BC78058A10F1}" dt="2019-11-13T12:18:37.570" v="478" actId="2696"/>
        <pc:sldMkLst>
          <pc:docMk/>
          <pc:sldMk cId="1296119793" sldId="270"/>
        </pc:sldMkLst>
      </pc:sldChg>
      <pc:sldChg chg="modSp">
        <pc:chgData name="Aaron Hsu" userId="0cffdb1c3a2f95f6" providerId="LiveId" clId="{9ED2FB0E-D299-41E8-A035-BC78058A10F1}" dt="2019-11-13T12:19:02.307" v="504" actId="20577"/>
        <pc:sldMkLst>
          <pc:docMk/>
          <pc:sldMk cId="1533348140" sldId="271"/>
        </pc:sldMkLst>
        <pc:spChg chg="mod">
          <ac:chgData name="Aaron Hsu" userId="0cffdb1c3a2f95f6" providerId="LiveId" clId="{9ED2FB0E-D299-41E8-A035-BC78058A10F1}" dt="2019-11-13T12:19:02.307" v="504" actId="20577"/>
          <ac:spMkLst>
            <pc:docMk/>
            <pc:sldMk cId="1533348140" sldId="271"/>
            <ac:spMk id="2" creationId="{559B6FD6-F440-4385-B9EB-98D78FF71CCF}"/>
          </ac:spMkLst>
        </pc:spChg>
      </pc:sldChg>
      <pc:sldChg chg="add">
        <pc:chgData name="Aaron Hsu" userId="0cffdb1c3a2f95f6" providerId="LiveId" clId="{9ED2FB0E-D299-41E8-A035-BC78058A10F1}" dt="2019-11-15T04:42:45.928" v="1478"/>
        <pc:sldMkLst>
          <pc:docMk/>
          <pc:sldMk cId="1177415" sldId="272"/>
        </pc:sldMkLst>
      </pc:sldChg>
      <pc:sldChg chg="add del ord">
        <pc:chgData name="Aaron Hsu" userId="0cffdb1c3a2f95f6" providerId="LiveId" clId="{9ED2FB0E-D299-41E8-A035-BC78058A10F1}" dt="2019-11-15T04:42:42.789" v="1475" actId="2696"/>
        <pc:sldMkLst>
          <pc:docMk/>
          <pc:sldMk cId="232187085" sldId="272"/>
        </pc:sldMkLst>
      </pc:sldChg>
      <pc:sldChg chg="del">
        <pc:chgData name="Aaron Hsu" userId="0cffdb1c3a2f95f6" providerId="LiveId" clId="{9ED2FB0E-D299-41E8-A035-BC78058A10F1}" dt="2019-11-13T12:19:23.357" v="510" actId="2696"/>
        <pc:sldMkLst>
          <pc:docMk/>
          <pc:sldMk cId="588404736" sldId="272"/>
        </pc:sldMkLst>
      </pc:sldChg>
      <pc:sldChg chg="del">
        <pc:chgData name="Aaron Hsu" userId="0cffdb1c3a2f95f6" providerId="LiveId" clId="{9ED2FB0E-D299-41E8-A035-BC78058A10F1}" dt="2019-11-13T12:22:01.413" v="564" actId="2696"/>
        <pc:sldMkLst>
          <pc:docMk/>
          <pc:sldMk cId="1143595639" sldId="273"/>
        </pc:sldMkLst>
      </pc:sldChg>
      <pc:sldChg chg="add">
        <pc:chgData name="Aaron Hsu" userId="0cffdb1c3a2f95f6" providerId="LiveId" clId="{9ED2FB0E-D299-41E8-A035-BC78058A10F1}" dt="2019-11-15T04:42:45.928" v="1478"/>
        <pc:sldMkLst>
          <pc:docMk/>
          <pc:sldMk cId="309546244" sldId="274"/>
        </pc:sldMkLst>
      </pc:sldChg>
      <pc:sldChg chg="del">
        <pc:chgData name="Aaron Hsu" userId="0cffdb1c3a2f95f6" providerId="LiveId" clId="{9ED2FB0E-D299-41E8-A035-BC78058A10F1}" dt="2019-11-15T04:42:42.806" v="1476" actId="2696"/>
        <pc:sldMkLst>
          <pc:docMk/>
          <pc:sldMk cId="968834161" sldId="274"/>
        </pc:sldMkLst>
      </pc:sldChg>
      <pc:sldChg chg="modSp del ord">
        <pc:chgData name="Aaron Hsu" userId="0cffdb1c3a2f95f6" providerId="LiveId" clId="{9ED2FB0E-D299-41E8-A035-BC78058A10F1}" dt="2019-11-15T04:42:42.789" v="1474" actId="2696"/>
        <pc:sldMkLst>
          <pc:docMk/>
          <pc:sldMk cId="1616088287" sldId="275"/>
        </pc:sldMkLst>
        <pc:spChg chg="mod">
          <ac:chgData name="Aaron Hsu" userId="0cffdb1c3a2f95f6" providerId="LiveId" clId="{9ED2FB0E-D299-41E8-A035-BC78058A10F1}" dt="2019-11-13T12:19:52.675" v="518" actId="20577"/>
          <ac:spMkLst>
            <pc:docMk/>
            <pc:sldMk cId="1616088287" sldId="275"/>
            <ac:spMk id="2" creationId="{34783A65-8F87-4BFF-8A6B-57EAED18D584}"/>
          </ac:spMkLst>
        </pc:spChg>
      </pc:sldChg>
      <pc:sldChg chg="add">
        <pc:chgData name="Aaron Hsu" userId="0cffdb1c3a2f95f6" providerId="LiveId" clId="{9ED2FB0E-D299-41E8-A035-BC78058A10F1}" dt="2019-11-15T04:42:45.928" v="1478"/>
        <pc:sldMkLst>
          <pc:docMk/>
          <pc:sldMk cId="4237702421" sldId="275"/>
        </pc:sldMkLst>
      </pc:sldChg>
      <pc:sldChg chg="del">
        <pc:chgData name="Aaron Hsu" userId="0cffdb1c3a2f95f6" providerId="LiveId" clId="{9ED2FB0E-D299-41E8-A035-BC78058A10F1}" dt="2019-11-13T12:19:55.199" v="519" actId="2696"/>
        <pc:sldMkLst>
          <pc:docMk/>
          <pc:sldMk cId="32859135" sldId="276"/>
        </pc:sldMkLst>
      </pc:sldChg>
      <pc:sldChg chg="add">
        <pc:chgData name="Aaron Hsu" userId="0cffdb1c3a2f95f6" providerId="LiveId" clId="{9ED2FB0E-D299-41E8-A035-BC78058A10F1}" dt="2019-11-15T04:42:45.928" v="1478"/>
        <pc:sldMkLst>
          <pc:docMk/>
          <pc:sldMk cId="1195021378" sldId="277"/>
        </pc:sldMkLst>
      </pc:sldChg>
      <pc:sldChg chg="del">
        <pc:chgData name="Aaron Hsu" userId="0cffdb1c3a2f95f6" providerId="LiveId" clId="{9ED2FB0E-D299-41E8-A035-BC78058A10F1}" dt="2019-11-13T12:19:12.666" v="507" actId="2696"/>
        <pc:sldMkLst>
          <pc:docMk/>
          <pc:sldMk cId="1255311957" sldId="277"/>
        </pc:sldMkLst>
      </pc:sldChg>
      <pc:sldChg chg="add del">
        <pc:chgData name="Aaron Hsu" userId="0cffdb1c3a2f95f6" providerId="LiveId" clId="{9ED2FB0E-D299-41E8-A035-BC78058A10F1}" dt="2019-11-15T04:42:42.772" v="1472" actId="2696"/>
        <pc:sldMkLst>
          <pc:docMk/>
          <pc:sldMk cId="4200356926" sldId="277"/>
        </pc:sldMkLst>
      </pc:sldChg>
      <pc:sldChg chg="del">
        <pc:chgData name="Aaron Hsu" userId="0cffdb1c3a2f95f6" providerId="LiveId" clId="{9ED2FB0E-D299-41E8-A035-BC78058A10F1}" dt="2019-11-13T12:19:12.626" v="505" actId="2696"/>
        <pc:sldMkLst>
          <pc:docMk/>
          <pc:sldMk cId="857774195" sldId="278"/>
        </pc:sldMkLst>
      </pc:sldChg>
      <pc:sldChg chg="add ord">
        <pc:chgData name="Aaron Hsu" userId="0cffdb1c3a2f95f6" providerId="LiveId" clId="{9ED2FB0E-D299-41E8-A035-BC78058A10F1}" dt="2019-11-15T06:29:30.950" v="1482"/>
        <pc:sldMkLst>
          <pc:docMk/>
          <pc:sldMk cId="3760092304" sldId="278"/>
        </pc:sldMkLst>
      </pc:sldChg>
      <pc:sldChg chg="add ord">
        <pc:chgData name="Aaron Hsu" userId="0cffdb1c3a2f95f6" providerId="LiveId" clId="{9ED2FB0E-D299-41E8-A035-BC78058A10F1}" dt="2019-11-15T06:29:34.393" v="1483"/>
        <pc:sldMkLst>
          <pc:docMk/>
          <pc:sldMk cId="2172946252" sldId="279"/>
        </pc:sldMkLst>
      </pc:sldChg>
      <pc:sldChg chg="del">
        <pc:chgData name="Aaron Hsu" userId="0cffdb1c3a2f95f6" providerId="LiveId" clId="{9ED2FB0E-D299-41E8-A035-BC78058A10F1}" dt="2019-11-13T12:19:12.644" v="506" actId="2696"/>
        <pc:sldMkLst>
          <pc:docMk/>
          <pc:sldMk cId="4152386301" sldId="279"/>
        </pc:sldMkLst>
      </pc:sldChg>
      <pc:sldChg chg="ord">
        <pc:chgData name="Aaron Hsu" userId="0cffdb1c3a2f95f6" providerId="LiveId" clId="{9ED2FB0E-D299-41E8-A035-BC78058A10F1}" dt="2019-11-15T04:21:54.551" v="1383"/>
        <pc:sldMkLst>
          <pc:docMk/>
          <pc:sldMk cId="3290447191" sldId="280"/>
        </pc:sldMkLst>
      </pc:sldChg>
      <pc:sldChg chg="ord">
        <pc:chgData name="Aaron Hsu" userId="0cffdb1c3a2f95f6" providerId="LiveId" clId="{9ED2FB0E-D299-41E8-A035-BC78058A10F1}" dt="2019-11-15T04:22:08.141" v="1385"/>
        <pc:sldMkLst>
          <pc:docMk/>
          <pc:sldMk cId="3058973583" sldId="281"/>
        </pc:sldMkLst>
      </pc:sldChg>
      <pc:sldChg chg="add">
        <pc:chgData name="Aaron Hsu" userId="0cffdb1c3a2f95f6" providerId="LiveId" clId="{9ED2FB0E-D299-41E8-A035-BC78058A10F1}" dt="2019-11-15T04:42:45.928" v="1478"/>
        <pc:sldMkLst>
          <pc:docMk/>
          <pc:sldMk cId="43361198" sldId="282"/>
        </pc:sldMkLst>
      </pc:sldChg>
      <pc:sldChg chg="del">
        <pc:chgData name="Aaron Hsu" userId="0cffdb1c3a2f95f6" providerId="LiveId" clId="{9ED2FB0E-D299-41E8-A035-BC78058A10F1}" dt="2019-11-13T12:19:12.686" v="508" actId="2696"/>
        <pc:sldMkLst>
          <pc:docMk/>
          <pc:sldMk cId="659041551" sldId="282"/>
        </pc:sldMkLst>
      </pc:sldChg>
      <pc:sldChg chg="modSp add del">
        <pc:chgData name="Aaron Hsu" userId="0cffdb1c3a2f95f6" providerId="LiveId" clId="{9ED2FB0E-D299-41E8-A035-BC78058A10F1}" dt="2019-11-15T04:42:42.772" v="1473" actId="2696"/>
        <pc:sldMkLst>
          <pc:docMk/>
          <pc:sldMk cId="871401617" sldId="282"/>
        </pc:sldMkLst>
        <pc:spChg chg="mod">
          <ac:chgData name="Aaron Hsu" userId="0cffdb1c3a2f95f6" providerId="LiveId" clId="{9ED2FB0E-D299-41E8-A035-BC78058A10F1}" dt="2019-11-13T17:06:10.409" v="1182" actId="20577"/>
          <ac:spMkLst>
            <pc:docMk/>
            <pc:sldMk cId="871401617" sldId="282"/>
            <ac:spMk id="2" creationId="{37451FE3-E24A-43A6-9CD1-97F2074E7736}"/>
          </ac:spMkLst>
        </pc:spChg>
      </pc:sldChg>
      <pc:sldChg chg="del">
        <pc:chgData name="Aaron Hsu" userId="0cffdb1c3a2f95f6" providerId="LiveId" clId="{9ED2FB0E-D299-41E8-A035-BC78058A10F1}" dt="2019-11-13T12:19:59.309" v="521" actId="2696"/>
        <pc:sldMkLst>
          <pc:docMk/>
          <pc:sldMk cId="1049021042" sldId="283"/>
        </pc:sldMkLst>
      </pc:sldChg>
      <pc:sldChg chg="del">
        <pc:chgData name="Aaron Hsu" userId="0cffdb1c3a2f95f6" providerId="LiveId" clId="{9ED2FB0E-D299-41E8-A035-BC78058A10F1}" dt="2019-11-13T12:20:00.091" v="522" actId="2696"/>
        <pc:sldMkLst>
          <pc:docMk/>
          <pc:sldMk cId="368218470" sldId="284"/>
        </pc:sldMkLst>
      </pc:sldChg>
      <pc:sldChg chg="del">
        <pc:chgData name="Aaron Hsu" userId="0cffdb1c3a2f95f6" providerId="LiveId" clId="{9ED2FB0E-D299-41E8-A035-BC78058A10F1}" dt="2019-11-13T12:20:01.789" v="523" actId="2696"/>
        <pc:sldMkLst>
          <pc:docMk/>
          <pc:sldMk cId="3201156861" sldId="285"/>
        </pc:sldMkLst>
      </pc:sldChg>
      <pc:sldChg chg="modSp ord">
        <pc:chgData name="Aaron Hsu" userId="0cffdb1c3a2f95f6" providerId="LiveId" clId="{9ED2FB0E-D299-41E8-A035-BC78058A10F1}" dt="2019-11-15T04:45:03.881" v="1481"/>
        <pc:sldMkLst>
          <pc:docMk/>
          <pc:sldMk cId="1494380379" sldId="286"/>
        </pc:sldMkLst>
        <pc:spChg chg="mod">
          <ac:chgData name="Aaron Hsu" userId="0cffdb1c3a2f95f6" providerId="LiveId" clId="{9ED2FB0E-D299-41E8-A035-BC78058A10F1}" dt="2019-11-13T12:28:39.951" v="708" actId="20577"/>
          <ac:spMkLst>
            <pc:docMk/>
            <pc:sldMk cId="1494380379" sldId="286"/>
            <ac:spMk id="2" creationId="{564F75F9-45AA-4F04-908E-3F7A68F72F19}"/>
          </ac:spMkLst>
        </pc:spChg>
      </pc:sldChg>
      <pc:sldChg chg="add del">
        <pc:chgData name="Aaron Hsu" userId="0cffdb1c3a2f95f6" providerId="LiveId" clId="{9ED2FB0E-D299-41E8-A035-BC78058A10F1}" dt="2019-11-15T04:43:16.701" v="1479" actId="2696"/>
        <pc:sldMkLst>
          <pc:docMk/>
          <pc:sldMk cId="335715303" sldId="287"/>
        </pc:sldMkLst>
      </pc:sldChg>
      <pc:sldChg chg="del">
        <pc:chgData name="Aaron Hsu" userId="0cffdb1c3a2f95f6" providerId="LiveId" clId="{9ED2FB0E-D299-41E8-A035-BC78058A10F1}" dt="2019-11-15T04:42:42.811" v="1477" actId="2696"/>
        <pc:sldMkLst>
          <pc:docMk/>
          <pc:sldMk cId="1382409747" sldId="287"/>
        </pc:sldMkLst>
      </pc:sldChg>
      <pc:sldChg chg="del">
        <pc:chgData name="Aaron Hsu" userId="0cffdb1c3a2f95f6" providerId="LiveId" clId="{9ED2FB0E-D299-41E8-A035-BC78058A10F1}" dt="2019-11-13T12:20:12.787" v="524" actId="2696"/>
        <pc:sldMkLst>
          <pc:docMk/>
          <pc:sldMk cId="141278113" sldId="288"/>
        </pc:sldMkLst>
      </pc:sldChg>
      <pc:sldChg chg="del">
        <pc:chgData name="Aaron Hsu" userId="0cffdb1c3a2f95f6" providerId="LiveId" clId="{9ED2FB0E-D299-41E8-A035-BC78058A10F1}" dt="2019-11-13T12:20:16.453" v="525" actId="2696"/>
        <pc:sldMkLst>
          <pc:docMk/>
          <pc:sldMk cId="2595707804" sldId="289"/>
        </pc:sldMkLst>
      </pc:sldChg>
      <pc:sldChg chg="del">
        <pc:chgData name="Aaron Hsu" userId="0cffdb1c3a2f95f6" providerId="LiveId" clId="{9ED2FB0E-D299-41E8-A035-BC78058A10F1}" dt="2019-11-13T12:23:00.048" v="566" actId="2696"/>
        <pc:sldMkLst>
          <pc:docMk/>
          <pc:sldMk cId="4161186564" sldId="290"/>
        </pc:sldMkLst>
      </pc:sldChg>
      <pc:sldChg chg="del">
        <pc:chgData name="Aaron Hsu" userId="0cffdb1c3a2f95f6" providerId="LiveId" clId="{9ED2FB0E-D299-41E8-A035-BC78058A10F1}" dt="2019-11-13T12:23:28.514" v="587" actId="2696"/>
        <pc:sldMkLst>
          <pc:docMk/>
          <pc:sldMk cId="3512419144" sldId="291"/>
        </pc:sldMkLst>
      </pc:sldChg>
      <pc:sldChg chg="del">
        <pc:chgData name="Aaron Hsu" userId="0cffdb1c3a2f95f6" providerId="LiveId" clId="{9ED2FB0E-D299-41E8-A035-BC78058A10F1}" dt="2019-11-13T12:23:34.033" v="588" actId="2696"/>
        <pc:sldMkLst>
          <pc:docMk/>
          <pc:sldMk cId="4141788704" sldId="292"/>
        </pc:sldMkLst>
      </pc:sldChg>
      <pc:sldChg chg="del">
        <pc:chgData name="Aaron Hsu" userId="0cffdb1c3a2f95f6" providerId="LiveId" clId="{9ED2FB0E-D299-41E8-A035-BC78058A10F1}" dt="2019-11-13T12:24:34.665" v="628" actId="2696"/>
        <pc:sldMkLst>
          <pc:docMk/>
          <pc:sldMk cId="2775463907" sldId="293"/>
        </pc:sldMkLst>
      </pc:sldChg>
      <pc:sldChg chg="del">
        <pc:chgData name="Aaron Hsu" userId="0cffdb1c3a2f95f6" providerId="LiveId" clId="{9ED2FB0E-D299-41E8-A035-BC78058A10F1}" dt="2019-11-13T12:24:36.201" v="629" actId="2696"/>
        <pc:sldMkLst>
          <pc:docMk/>
          <pc:sldMk cId="1989131537" sldId="294"/>
        </pc:sldMkLst>
      </pc:sldChg>
      <pc:sldChg chg="modSp add">
        <pc:chgData name="Aaron Hsu" userId="0cffdb1c3a2f95f6" providerId="LiveId" clId="{9ED2FB0E-D299-41E8-A035-BC78058A10F1}" dt="2019-11-13T12:26:04.061" v="676" actId="20577"/>
        <pc:sldMkLst>
          <pc:docMk/>
          <pc:sldMk cId="4053382941" sldId="294"/>
        </pc:sldMkLst>
        <pc:spChg chg="mod">
          <ac:chgData name="Aaron Hsu" userId="0cffdb1c3a2f95f6" providerId="LiveId" clId="{9ED2FB0E-D299-41E8-A035-BC78058A10F1}" dt="2019-11-13T12:26:04.061" v="676" actId="20577"/>
          <ac:spMkLst>
            <pc:docMk/>
            <pc:sldMk cId="4053382941" sldId="294"/>
            <ac:spMk id="2" creationId="{8CE164D8-11AE-426C-A795-003E9CB4F3D8}"/>
          </ac:spMkLst>
        </pc:spChg>
      </pc:sldChg>
      <pc:sldChg chg="modSp ord">
        <pc:chgData name="Aaron Hsu" userId="0cffdb1c3a2f95f6" providerId="LiveId" clId="{9ED2FB0E-D299-41E8-A035-BC78058A10F1}" dt="2019-11-15T04:29:48.858" v="1394"/>
        <pc:sldMkLst>
          <pc:docMk/>
          <pc:sldMk cId="2176858677" sldId="295"/>
        </pc:sldMkLst>
        <pc:spChg chg="mod">
          <ac:chgData name="Aaron Hsu" userId="0cffdb1c3a2f95f6" providerId="LiveId" clId="{9ED2FB0E-D299-41E8-A035-BC78058A10F1}" dt="2019-11-13T16:46:30.316" v="888" actId="20577"/>
          <ac:spMkLst>
            <pc:docMk/>
            <pc:sldMk cId="2176858677" sldId="295"/>
            <ac:spMk id="2" creationId="{53975586-4075-409E-91DE-1C2D961D412D}"/>
          </ac:spMkLst>
        </pc:spChg>
      </pc:sldChg>
      <pc:sldChg chg="ord">
        <pc:chgData name="Aaron Hsu" userId="0cffdb1c3a2f95f6" providerId="LiveId" clId="{9ED2FB0E-D299-41E8-A035-BC78058A10F1}" dt="2019-11-15T04:29:54.923" v="1395"/>
        <pc:sldMkLst>
          <pc:docMk/>
          <pc:sldMk cId="1719103187" sldId="296"/>
        </pc:sldMkLst>
      </pc:sldChg>
      <pc:sldChg chg="ord">
        <pc:chgData name="Aaron Hsu" userId="0cffdb1c3a2f95f6" providerId="LiveId" clId="{9ED2FB0E-D299-41E8-A035-BC78058A10F1}" dt="2019-11-15T04:29:56.932" v="1396"/>
        <pc:sldMkLst>
          <pc:docMk/>
          <pc:sldMk cId="2382675933" sldId="297"/>
        </pc:sldMkLst>
      </pc:sldChg>
      <pc:sldChg chg="ord">
        <pc:chgData name="Aaron Hsu" userId="0cffdb1c3a2f95f6" providerId="LiveId" clId="{9ED2FB0E-D299-41E8-A035-BC78058A10F1}" dt="2019-11-15T04:30:12.648" v="1398"/>
        <pc:sldMkLst>
          <pc:docMk/>
          <pc:sldMk cId="2717414073" sldId="298"/>
        </pc:sldMkLst>
      </pc:sldChg>
      <pc:sldChg chg="modSp">
        <pc:chgData name="Aaron Hsu" userId="0cffdb1c3a2f95f6" providerId="LiveId" clId="{9ED2FB0E-D299-41E8-A035-BC78058A10F1}" dt="2019-11-13T12:30:01.178" v="734" actId="20577"/>
        <pc:sldMkLst>
          <pc:docMk/>
          <pc:sldMk cId="3243249416" sldId="299"/>
        </pc:sldMkLst>
        <pc:spChg chg="mod">
          <ac:chgData name="Aaron Hsu" userId="0cffdb1c3a2f95f6" providerId="LiveId" clId="{9ED2FB0E-D299-41E8-A035-BC78058A10F1}" dt="2019-11-13T12:30:01.178" v="734" actId="20577"/>
          <ac:spMkLst>
            <pc:docMk/>
            <pc:sldMk cId="3243249416" sldId="299"/>
            <ac:spMk id="2" creationId="{FE665AFC-99FB-4FF3-B262-70848BC58149}"/>
          </ac:spMkLst>
        </pc:spChg>
      </pc:sldChg>
      <pc:sldChg chg="modSp">
        <pc:chgData name="Aaron Hsu" userId="0cffdb1c3a2f95f6" providerId="LiveId" clId="{9ED2FB0E-D299-41E8-A035-BC78058A10F1}" dt="2019-11-13T17:09:14.220" v="1256" actId="20577"/>
        <pc:sldMkLst>
          <pc:docMk/>
          <pc:sldMk cId="1143365057" sldId="300"/>
        </pc:sldMkLst>
        <pc:spChg chg="mod">
          <ac:chgData name="Aaron Hsu" userId="0cffdb1c3a2f95f6" providerId="LiveId" clId="{9ED2FB0E-D299-41E8-A035-BC78058A10F1}" dt="2019-11-13T17:09:14.220" v="1256" actId="20577"/>
          <ac:spMkLst>
            <pc:docMk/>
            <pc:sldMk cId="1143365057" sldId="300"/>
            <ac:spMk id="2" creationId="{37451FE3-E24A-43A6-9CD1-97F2074E7736}"/>
          </ac:spMkLst>
        </pc:spChg>
      </pc:sldChg>
      <pc:sldChg chg="modSp add">
        <pc:chgData name="Aaron Hsu" userId="0cffdb1c3a2f95f6" providerId="LiveId" clId="{9ED2FB0E-D299-41E8-A035-BC78058A10F1}" dt="2019-11-13T12:10:46.560" v="48" actId="20577"/>
        <pc:sldMkLst>
          <pc:docMk/>
          <pc:sldMk cId="6744391" sldId="301"/>
        </pc:sldMkLst>
        <pc:spChg chg="mod">
          <ac:chgData name="Aaron Hsu" userId="0cffdb1c3a2f95f6" providerId="LiveId" clId="{9ED2FB0E-D299-41E8-A035-BC78058A10F1}" dt="2019-11-13T12:10:46.560" v="48" actId="20577"/>
          <ac:spMkLst>
            <pc:docMk/>
            <pc:sldMk cId="6744391" sldId="301"/>
            <ac:spMk id="2" creationId="{89914163-6C5A-414E-A079-A12E041AA076}"/>
          </ac:spMkLst>
        </pc:spChg>
      </pc:sldChg>
      <pc:sldChg chg="modSp add">
        <pc:chgData name="Aaron Hsu" userId="0cffdb1c3a2f95f6" providerId="LiveId" clId="{9ED2FB0E-D299-41E8-A035-BC78058A10F1}" dt="2019-11-13T12:10:58.556" v="63" actId="20577"/>
        <pc:sldMkLst>
          <pc:docMk/>
          <pc:sldMk cId="1297501284" sldId="302"/>
        </pc:sldMkLst>
        <pc:spChg chg="mod">
          <ac:chgData name="Aaron Hsu" userId="0cffdb1c3a2f95f6" providerId="LiveId" clId="{9ED2FB0E-D299-41E8-A035-BC78058A10F1}" dt="2019-11-13T12:10:58.556" v="63" actId="20577"/>
          <ac:spMkLst>
            <pc:docMk/>
            <pc:sldMk cId="1297501284" sldId="302"/>
            <ac:spMk id="2" creationId="{42BA1079-9528-49F7-878B-650A9184E9D3}"/>
          </ac:spMkLst>
        </pc:spChg>
      </pc:sldChg>
      <pc:sldChg chg="modSp add">
        <pc:chgData name="Aaron Hsu" userId="0cffdb1c3a2f95f6" providerId="LiveId" clId="{9ED2FB0E-D299-41E8-A035-BC78058A10F1}" dt="2019-11-13T12:11:26.576" v="87" actId="20577"/>
        <pc:sldMkLst>
          <pc:docMk/>
          <pc:sldMk cId="2351790892" sldId="303"/>
        </pc:sldMkLst>
        <pc:spChg chg="mod">
          <ac:chgData name="Aaron Hsu" userId="0cffdb1c3a2f95f6" providerId="LiveId" clId="{9ED2FB0E-D299-41E8-A035-BC78058A10F1}" dt="2019-11-13T12:11:26.576" v="87" actId="20577"/>
          <ac:spMkLst>
            <pc:docMk/>
            <pc:sldMk cId="2351790892" sldId="303"/>
            <ac:spMk id="2" creationId="{D4FFBE1A-2D81-4CF4-9CAA-FB521711AA89}"/>
          </ac:spMkLst>
        </pc:spChg>
      </pc:sldChg>
      <pc:sldChg chg="modSp add">
        <pc:chgData name="Aaron Hsu" userId="0cffdb1c3a2f95f6" providerId="LiveId" clId="{9ED2FB0E-D299-41E8-A035-BC78058A10F1}" dt="2019-11-13T12:11:47.411" v="151" actId="20577"/>
        <pc:sldMkLst>
          <pc:docMk/>
          <pc:sldMk cId="2749806511" sldId="304"/>
        </pc:sldMkLst>
        <pc:spChg chg="mod">
          <ac:chgData name="Aaron Hsu" userId="0cffdb1c3a2f95f6" providerId="LiveId" clId="{9ED2FB0E-D299-41E8-A035-BC78058A10F1}" dt="2019-11-13T12:11:47.411" v="151" actId="20577"/>
          <ac:spMkLst>
            <pc:docMk/>
            <pc:sldMk cId="2749806511" sldId="304"/>
            <ac:spMk id="2" creationId="{D4CD6AD0-F57D-4E2D-8109-D26FFB2A91CF}"/>
          </ac:spMkLst>
        </pc:spChg>
      </pc:sldChg>
      <pc:sldChg chg="modSp add">
        <pc:chgData name="Aaron Hsu" userId="0cffdb1c3a2f95f6" providerId="LiveId" clId="{9ED2FB0E-D299-41E8-A035-BC78058A10F1}" dt="2019-11-13T12:14:07.645" v="367" actId="20577"/>
        <pc:sldMkLst>
          <pc:docMk/>
          <pc:sldMk cId="3479579671" sldId="305"/>
        </pc:sldMkLst>
        <pc:spChg chg="mod">
          <ac:chgData name="Aaron Hsu" userId="0cffdb1c3a2f95f6" providerId="LiveId" clId="{9ED2FB0E-D299-41E8-A035-BC78058A10F1}" dt="2019-11-13T12:14:07.645" v="367" actId="20577"/>
          <ac:spMkLst>
            <pc:docMk/>
            <pc:sldMk cId="3479579671" sldId="305"/>
            <ac:spMk id="2" creationId="{C9CD53C2-4EB5-4270-9871-EFAA1BE17A91}"/>
          </ac:spMkLst>
        </pc:spChg>
      </pc:sldChg>
      <pc:sldChg chg="modSp add">
        <pc:chgData name="Aaron Hsu" userId="0cffdb1c3a2f95f6" providerId="LiveId" clId="{9ED2FB0E-D299-41E8-A035-BC78058A10F1}" dt="2019-11-13T12:15:50.622" v="403" actId="20577"/>
        <pc:sldMkLst>
          <pc:docMk/>
          <pc:sldMk cId="133644558" sldId="306"/>
        </pc:sldMkLst>
        <pc:spChg chg="mod">
          <ac:chgData name="Aaron Hsu" userId="0cffdb1c3a2f95f6" providerId="LiveId" clId="{9ED2FB0E-D299-41E8-A035-BC78058A10F1}" dt="2019-11-13T12:15:50.622" v="403" actId="20577"/>
          <ac:spMkLst>
            <pc:docMk/>
            <pc:sldMk cId="133644558" sldId="306"/>
            <ac:spMk id="2" creationId="{B23930F4-CCB1-4756-93D6-A985859171EA}"/>
          </ac:spMkLst>
        </pc:spChg>
      </pc:sldChg>
      <pc:sldChg chg="modSp add ord">
        <pc:chgData name="Aaron Hsu" userId="0cffdb1c3a2f95f6" providerId="LiveId" clId="{9ED2FB0E-D299-41E8-A035-BC78058A10F1}" dt="2019-11-15T04:22:11.026" v="1386"/>
        <pc:sldMkLst>
          <pc:docMk/>
          <pc:sldMk cId="3402876054" sldId="307"/>
        </pc:sldMkLst>
        <pc:spChg chg="mod">
          <ac:chgData name="Aaron Hsu" userId="0cffdb1c3a2f95f6" providerId="LiveId" clId="{9ED2FB0E-D299-41E8-A035-BC78058A10F1}" dt="2019-11-13T12:17:32.179" v="474" actId="20577"/>
          <ac:spMkLst>
            <pc:docMk/>
            <pc:sldMk cId="3402876054" sldId="307"/>
            <ac:spMk id="2" creationId="{B1ADBE70-5DA0-4D27-9A56-260ABC569062}"/>
          </ac:spMkLst>
        </pc:spChg>
      </pc:sldChg>
      <pc:sldChg chg="modSp add del">
        <pc:chgData name="Aaron Hsu" userId="0cffdb1c3a2f95f6" providerId="LiveId" clId="{9ED2FB0E-D299-41E8-A035-BC78058A10F1}" dt="2019-11-14T11:49:33.600" v="1327" actId="2696"/>
        <pc:sldMkLst>
          <pc:docMk/>
          <pc:sldMk cId="2107569030" sldId="308"/>
        </pc:sldMkLst>
        <pc:spChg chg="mod">
          <ac:chgData name="Aaron Hsu" userId="0cffdb1c3a2f95f6" providerId="LiveId" clId="{9ED2FB0E-D299-41E8-A035-BC78058A10F1}" dt="2019-11-13T12:18:43.305" v="494" actId="20577"/>
          <ac:spMkLst>
            <pc:docMk/>
            <pc:sldMk cId="2107569030" sldId="308"/>
            <ac:spMk id="2" creationId="{A9315A18-9985-45AF-BF5B-A64815CE6412}"/>
          </ac:spMkLst>
        </pc:spChg>
      </pc:sldChg>
      <pc:sldChg chg="modSp add">
        <pc:chgData name="Aaron Hsu" userId="0cffdb1c3a2f95f6" providerId="LiveId" clId="{9ED2FB0E-D299-41E8-A035-BC78058A10F1}" dt="2019-11-13T12:20:34.987" v="551" actId="20577"/>
        <pc:sldMkLst>
          <pc:docMk/>
          <pc:sldMk cId="640390747" sldId="309"/>
        </pc:sldMkLst>
        <pc:spChg chg="mod">
          <ac:chgData name="Aaron Hsu" userId="0cffdb1c3a2f95f6" providerId="LiveId" clId="{9ED2FB0E-D299-41E8-A035-BC78058A10F1}" dt="2019-11-13T12:20:34.987" v="551" actId="20577"/>
          <ac:spMkLst>
            <pc:docMk/>
            <pc:sldMk cId="640390747" sldId="309"/>
            <ac:spMk id="2" creationId="{E81D11AE-9DCC-4B68-9EB4-FE5F568034A3}"/>
          </ac:spMkLst>
        </pc:spChg>
      </pc:sldChg>
      <pc:sldChg chg="modSp add">
        <pc:chgData name="Aaron Hsu" userId="0cffdb1c3a2f95f6" providerId="LiveId" clId="{9ED2FB0E-D299-41E8-A035-BC78058A10F1}" dt="2019-11-13T12:23:21.513" v="586" actId="20577"/>
        <pc:sldMkLst>
          <pc:docMk/>
          <pc:sldMk cId="2250506050" sldId="310"/>
        </pc:sldMkLst>
        <pc:spChg chg="mod">
          <ac:chgData name="Aaron Hsu" userId="0cffdb1c3a2f95f6" providerId="LiveId" clId="{9ED2FB0E-D299-41E8-A035-BC78058A10F1}" dt="2019-11-13T12:23:21.513" v="586" actId="20577"/>
          <ac:spMkLst>
            <pc:docMk/>
            <pc:sldMk cId="2250506050" sldId="310"/>
            <ac:spMk id="2" creationId="{94C9DA95-4B74-4ABB-9FE8-621692168084}"/>
          </ac:spMkLst>
        </pc:spChg>
      </pc:sldChg>
      <pc:sldChg chg="modSp add">
        <pc:chgData name="Aaron Hsu" userId="0cffdb1c3a2f95f6" providerId="LiveId" clId="{9ED2FB0E-D299-41E8-A035-BC78058A10F1}" dt="2019-11-13T12:26:24.004" v="680" actId="20577"/>
        <pc:sldMkLst>
          <pc:docMk/>
          <pc:sldMk cId="951808827" sldId="311"/>
        </pc:sldMkLst>
        <pc:spChg chg="mod">
          <ac:chgData name="Aaron Hsu" userId="0cffdb1c3a2f95f6" providerId="LiveId" clId="{9ED2FB0E-D299-41E8-A035-BC78058A10F1}" dt="2019-11-13T12:26:24.004" v="680" actId="20577"/>
          <ac:spMkLst>
            <pc:docMk/>
            <pc:sldMk cId="951808827" sldId="311"/>
            <ac:spMk id="2" creationId="{D626D3C9-E69E-4ECC-9DD7-AC7313EC6E69}"/>
          </ac:spMkLst>
        </pc:spChg>
      </pc:sldChg>
      <pc:sldChg chg="modSp add ord">
        <pc:chgData name="Aaron Hsu" userId="0cffdb1c3a2f95f6" providerId="LiveId" clId="{9ED2FB0E-D299-41E8-A035-BC78058A10F1}" dt="2019-11-15T04:22:17.938" v="1387"/>
        <pc:sldMkLst>
          <pc:docMk/>
          <pc:sldMk cId="2013636830" sldId="455"/>
        </pc:sldMkLst>
        <pc:spChg chg="mod">
          <ac:chgData name="Aaron Hsu" userId="0cffdb1c3a2f95f6" providerId="LiveId" clId="{9ED2FB0E-D299-41E8-A035-BC78058A10F1}" dt="2019-11-13T17:05:47.828" v="1181" actId="2711"/>
          <ac:spMkLst>
            <pc:docMk/>
            <pc:sldMk cId="2013636830" sldId="455"/>
            <ac:spMk id="2" creationId="{F5A751A0-4B7D-4174-8888-E686F75CD87F}"/>
          </ac:spMkLst>
        </pc:spChg>
      </pc:sldChg>
      <pc:sldChg chg="modSp add">
        <pc:chgData name="Aaron Hsu" userId="0cffdb1c3a2f95f6" providerId="LiveId" clId="{9ED2FB0E-D299-41E8-A035-BC78058A10F1}" dt="2019-11-15T06:43:42.718" v="1486"/>
        <pc:sldMkLst>
          <pc:docMk/>
          <pc:sldMk cId="2272627645" sldId="456"/>
        </pc:sldMkLst>
        <pc:spChg chg="mod">
          <ac:chgData name="Aaron Hsu" userId="0cffdb1c3a2f95f6" providerId="LiveId" clId="{9ED2FB0E-D299-41E8-A035-BC78058A10F1}" dt="2019-11-15T06:43:34.097" v="1485" actId="2711"/>
          <ac:spMkLst>
            <pc:docMk/>
            <pc:sldMk cId="2272627645" sldId="456"/>
            <ac:spMk id="2" creationId="{A506FCB9-43AF-4BC9-91F8-31B544E23CE3}"/>
          </ac:spMkLst>
        </pc:spChg>
        <pc:graphicFrameChg chg="mod">
          <ac:chgData name="Aaron Hsu" userId="0cffdb1c3a2f95f6" providerId="LiveId" clId="{9ED2FB0E-D299-41E8-A035-BC78058A10F1}" dt="2019-11-15T06:43:42.718" v="1486"/>
          <ac:graphicFrameMkLst>
            <pc:docMk/>
            <pc:sldMk cId="2272627645" sldId="456"/>
            <ac:graphicFrameMk id="7" creationId="{6FE06913-8523-4878-91C3-5BC6216FAB93}"/>
          </ac:graphicFrameMkLst>
        </pc:graphicFrameChg>
      </pc:sldChg>
      <pc:sldChg chg="modSp add ord">
        <pc:chgData name="Aaron Hsu" userId="0cffdb1c3a2f95f6" providerId="LiveId" clId="{9ED2FB0E-D299-41E8-A035-BC78058A10F1}" dt="2019-11-15T04:22:22.018" v="1389"/>
        <pc:sldMkLst>
          <pc:docMk/>
          <pc:sldMk cId="3983674627" sldId="457"/>
        </pc:sldMkLst>
        <pc:spChg chg="mod">
          <ac:chgData name="Aaron Hsu" userId="0cffdb1c3a2f95f6" providerId="LiveId" clId="{9ED2FB0E-D299-41E8-A035-BC78058A10F1}" dt="2019-11-13T17:05:34.281" v="1179" actId="948"/>
          <ac:spMkLst>
            <pc:docMk/>
            <pc:sldMk cId="3983674627" sldId="457"/>
            <ac:spMk id="2" creationId="{F5A751A0-4B7D-4174-8888-E686F75CD87F}"/>
          </ac:spMkLst>
        </pc:spChg>
      </pc:sldChg>
      <pc:sldChg chg="modSp add ord">
        <pc:chgData name="Aaron Hsu" userId="0cffdb1c3a2f95f6" providerId="LiveId" clId="{9ED2FB0E-D299-41E8-A035-BC78058A10F1}" dt="2019-11-15T04:22:30.007" v="1391"/>
        <pc:sldMkLst>
          <pc:docMk/>
          <pc:sldMk cId="1679663584" sldId="458"/>
        </pc:sldMkLst>
        <pc:spChg chg="mod">
          <ac:chgData name="Aaron Hsu" userId="0cffdb1c3a2f95f6" providerId="LiveId" clId="{9ED2FB0E-D299-41E8-A035-BC78058A10F1}" dt="2019-11-13T17:03:15.634" v="1167" actId="403"/>
          <ac:spMkLst>
            <pc:docMk/>
            <pc:sldMk cId="1679663584" sldId="458"/>
            <ac:spMk id="2" creationId="{F5A751A0-4B7D-4174-8888-E686F75CD87F}"/>
          </ac:spMkLst>
        </pc:spChg>
      </pc:sldChg>
      <pc:sldChg chg="modSp add">
        <pc:chgData name="Aaron Hsu" userId="0cffdb1c3a2f95f6" providerId="LiveId" clId="{9ED2FB0E-D299-41E8-A035-BC78058A10F1}" dt="2019-11-13T17:04:50.417" v="1173" actId="404"/>
        <pc:sldMkLst>
          <pc:docMk/>
          <pc:sldMk cId="1035232406" sldId="464"/>
        </pc:sldMkLst>
        <pc:spChg chg="mod">
          <ac:chgData name="Aaron Hsu" userId="0cffdb1c3a2f95f6" providerId="LiveId" clId="{9ED2FB0E-D299-41E8-A035-BC78058A10F1}" dt="2019-11-13T17:04:50.417" v="1173" actId="404"/>
          <ac:spMkLst>
            <pc:docMk/>
            <pc:sldMk cId="1035232406" sldId="464"/>
            <ac:spMk id="2" creationId="{F5A751A0-4B7D-4174-8888-E686F75CD87F}"/>
          </ac:spMkLst>
        </pc:spChg>
      </pc:sldChg>
      <pc:sldChg chg="addSp delSp modSp add">
        <pc:chgData name="Aaron Hsu" userId="0cffdb1c3a2f95f6" providerId="LiveId" clId="{9ED2FB0E-D299-41E8-A035-BC78058A10F1}" dt="2019-11-13T17:16:54.049" v="1326" actId="1035"/>
        <pc:sldMkLst>
          <pc:docMk/>
          <pc:sldMk cId="997516659" sldId="465"/>
        </pc:sldMkLst>
        <pc:spChg chg="del">
          <ac:chgData name="Aaron Hsu" userId="0cffdb1c3a2f95f6" providerId="LiveId" clId="{9ED2FB0E-D299-41E8-A035-BC78058A10F1}" dt="2019-11-13T17:15:52.786" v="1304" actId="478"/>
          <ac:spMkLst>
            <pc:docMk/>
            <pc:sldMk cId="997516659" sldId="465"/>
            <ac:spMk id="2" creationId="{56386F34-D0D8-4202-8ED3-9C636220985E}"/>
          </ac:spMkLst>
        </pc:spChg>
        <pc:picChg chg="add mod">
          <ac:chgData name="Aaron Hsu" userId="0cffdb1c3a2f95f6" providerId="LiveId" clId="{9ED2FB0E-D299-41E8-A035-BC78058A10F1}" dt="2019-11-13T17:16:45.076" v="1310" actId="1076"/>
          <ac:picMkLst>
            <pc:docMk/>
            <pc:sldMk cId="997516659" sldId="465"/>
            <ac:picMk id="4" creationId="{833BCDFE-5039-4A09-860E-6F3B55C20871}"/>
          </ac:picMkLst>
        </pc:picChg>
        <pc:picChg chg="add mod">
          <ac:chgData name="Aaron Hsu" userId="0cffdb1c3a2f95f6" providerId="LiveId" clId="{9ED2FB0E-D299-41E8-A035-BC78058A10F1}" dt="2019-11-13T17:16:45.076" v="1310" actId="1076"/>
          <ac:picMkLst>
            <pc:docMk/>
            <pc:sldMk cId="997516659" sldId="465"/>
            <ac:picMk id="6" creationId="{3D910F91-044E-4F7A-9018-A8AE6D70E209}"/>
          </ac:picMkLst>
        </pc:picChg>
        <pc:picChg chg="add mod">
          <ac:chgData name="Aaron Hsu" userId="0cffdb1c3a2f95f6" providerId="LiveId" clId="{9ED2FB0E-D299-41E8-A035-BC78058A10F1}" dt="2019-11-13T17:16:45.076" v="1310" actId="1076"/>
          <ac:picMkLst>
            <pc:docMk/>
            <pc:sldMk cId="997516659" sldId="465"/>
            <ac:picMk id="8" creationId="{C6670415-5838-4FB5-87DE-4AFA8CC93A50}"/>
          </ac:picMkLst>
        </pc:picChg>
        <pc:picChg chg="add mod">
          <ac:chgData name="Aaron Hsu" userId="0cffdb1c3a2f95f6" providerId="LiveId" clId="{9ED2FB0E-D299-41E8-A035-BC78058A10F1}" dt="2019-11-13T17:16:54.049" v="1326" actId="1035"/>
          <ac:picMkLst>
            <pc:docMk/>
            <pc:sldMk cId="997516659" sldId="465"/>
            <ac:picMk id="10" creationId="{1BF73FE1-7C09-403C-A869-E901402EE873}"/>
          </ac:picMkLst>
        </pc:picChg>
      </pc:sldChg>
      <pc:sldChg chg="modSp add ord">
        <pc:chgData name="Aaron Hsu" userId="0cffdb1c3a2f95f6" providerId="LiveId" clId="{9ED2FB0E-D299-41E8-A035-BC78058A10F1}" dt="2019-11-15T04:22:19.945" v="1388"/>
        <pc:sldMkLst>
          <pc:docMk/>
          <pc:sldMk cId="1388469492" sldId="466"/>
        </pc:sldMkLst>
        <pc:spChg chg="mod">
          <ac:chgData name="Aaron Hsu" userId="0cffdb1c3a2f95f6" providerId="LiveId" clId="{9ED2FB0E-D299-41E8-A035-BC78058A10F1}" dt="2019-11-14T11:57:52.177" v="1359" actId="403"/>
          <ac:spMkLst>
            <pc:docMk/>
            <pc:sldMk cId="1388469492" sldId="466"/>
            <ac:spMk id="2" creationId="{79BAF367-2041-4B6A-913F-BEB6DB762F8C}"/>
          </ac:spMkLst>
        </pc:spChg>
      </pc:sldChg>
      <pc:sldChg chg="modSp add">
        <pc:chgData name="Aaron Hsu" userId="0cffdb1c3a2f95f6" providerId="LiveId" clId="{9ED2FB0E-D299-41E8-A035-BC78058A10F1}" dt="2019-11-15T09:51:12.367" v="1848" actId="6549"/>
        <pc:sldMkLst>
          <pc:docMk/>
          <pc:sldMk cId="1565059686" sldId="467"/>
        </pc:sldMkLst>
        <pc:spChg chg="mod">
          <ac:chgData name="Aaron Hsu" userId="0cffdb1c3a2f95f6" providerId="LiveId" clId="{9ED2FB0E-D299-41E8-A035-BC78058A10F1}" dt="2019-11-15T09:51:12.367" v="1848" actId="6549"/>
          <ac:spMkLst>
            <pc:docMk/>
            <pc:sldMk cId="1565059686" sldId="467"/>
            <ac:spMk id="2" creationId="{A441863F-A49E-4C14-A39A-DA056F2A4126}"/>
          </ac:spMkLst>
        </pc:spChg>
      </pc:sldChg>
      <pc:sldChg chg="addSp delSp modSp add setBg">
        <pc:chgData name="Aaron Hsu" userId="0cffdb1c3a2f95f6" providerId="LiveId" clId="{9ED2FB0E-D299-41E8-A035-BC78058A10F1}" dt="2019-11-15T04:10:04.518" v="1382"/>
        <pc:sldMkLst>
          <pc:docMk/>
          <pc:sldMk cId="1468049442" sldId="468"/>
        </pc:sldMkLst>
        <pc:spChg chg="del">
          <ac:chgData name="Aaron Hsu" userId="0cffdb1c3a2f95f6" providerId="LiveId" clId="{9ED2FB0E-D299-41E8-A035-BC78058A10F1}" dt="2019-11-15T04:08:48.671" v="1377" actId="478"/>
          <ac:spMkLst>
            <pc:docMk/>
            <pc:sldMk cId="1468049442" sldId="468"/>
            <ac:spMk id="2" creationId="{E513F90B-0590-4187-9ABA-D717033C7AFE}"/>
          </ac:spMkLst>
        </pc:spChg>
        <pc:picChg chg="add mod">
          <ac:chgData name="Aaron Hsu" userId="0cffdb1c3a2f95f6" providerId="LiveId" clId="{9ED2FB0E-D299-41E8-A035-BC78058A10F1}" dt="2019-11-15T04:08:44.394" v="1376" actId="962"/>
          <ac:picMkLst>
            <pc:docMk/>
            <pc:sldMk cId="1468049442" sldId="468"/>
            <ac:picMk id="4" creationId="{F42D4056-8E4D-480A-960C-124E4119C7E5}"/>
          </ac:picMkLst>
        </pc:picChg>
      </pc:sldChg>
      <pc:sldChg chg="modSp add">
        <pc:chgData name="Aaron Hsu" userId="0cffdb1c3a2f95f6" providerId="LiveId" clId="{9ED2FB0E-D299-41E8-A035-BC78058A10F1}" dt="2019-11-15T04:36:45.930" v="1471" actId="20577"/>
        <pc:sldMkLst>
          <pc:docMk/>
          <pc:sldMk cId="682068594" sldId="469"/>
        </pc:sldMkLst>
        <pc:spChg chg="mod">
          <ac:chgData name="Aaron Hsu" userId="0cffdb1c3a2f95f6" providerId="LiveId" clId="{9ED2FB0E-D299-41E8-A035-BC78058A10F1}" dt="2019-11-15T04:36:45.930" v="1471" actId="20577"/>
          <ac:spMkLst>
            <pc:docMk/>
            <pc:sldMk cId="682068594" sldId="469"/>
            <ac:spMk id="2" creationId="{A4DB5A69-65CB-4A5C-A986-98699E9B25FF}"/>
          </ac:spMkLst>
        </pc:spChg>
      </pc:sldChg>
      <pc:sldChg chg="modSp add">
        <pc:chgData name="Aaron Hsu" userId="0cffdb1c3a2f95f6" providerId="LiveId" clId="{9ED2FB0E-D299-41E8-A035-BC78058A10F1}" dt="2019-11-15T06:50:05.351" v="1514" actId="14100"/>
        <pc:sldMkLst>
          <pc:docMk/>
          <pc:sldMk cId="1638310293" sldId="493"/>
        </pc:sldMkLst>
        <pc:spChg chg="mod">
          <ac:chgData name="Aaron Hsu" userId="0cffdb1c3a2f95f6" providerId="LiveId" clId="{9ED2FB0E-D299-41E8-A035-BC78058A10F1}" dt="2019-11-15T06:50:05.351" v="1514" actId="14100"/>
          <ac:spMkLst>
            <pc:docMk/>
            <pc:sldMk cId="1638310293" sldId="493"/>
            <ac:spMk id="2" creationId="{23D488D0-057A-443F-AA41-BF01CF5BA4E3}"/>
          </ac:spMkLst>
        </pc:spChg>
        <pc:spChg chg="mod">
          <ac:chgData name="Aaron Hsu" userId="0cffdb1c3a2f95f6" providerId="LiveId" clId="{9ED2FB0E-D299-41E8-A035-BC78058A10F1}" dt="2019-11-15T06:49:05.768" v="1496" actId="1076"/>
          <ac:spMkLst>
            <pc:docMk/>
            <pc:sldMk cId="1638310293" sldId="493"/>
            <ac:spMk id="3" creationId="{FF3BA06E-62BB-4445-8E76-1E4B777E81A1}"/>
          </ac:spMkLst>
        </pc:spChg>
      </pc:sldChg>
      <pc:sldChg chg="addSp delSp modSp add">
        <pc:chgData name="Aaron Hsu" userId="0cffdb1c3a2f95f6" providerId="LiveId" clId="{9ED2FB0E-D299-41E8-A035-BC78058A10F1}" dt="2019-11-15T09:46:59.928" v="1635" actId="1035"/>
        <pc:sldMkLst>
          <pc:docMk/>
          <pc:sldMk cId="977466892" sldId="494"/>
        </pc:sldMkLst>
        <pc:spChg chg="del">
          <ac:chgData name="Aaron Hsu" userId="0cffdb1c3a2f95f6" providerId="LiveId" clId="{9ED2FB0E-D299-41E8-A035-BC78058A10F1}" dt="2019-11-15T09:41:43.135" v="1519" actId="478"/>
          <ac:spMkLst>
            <pc:docMk/>
            <pc:sldMk cId="977466892" sldId="494"/>
            <ac:spMk id="2" creationId="{64D24257-ECEB-432F-9761-A39442076957}"/>
          </ac:spMkLst>
        </pc:spChg>
        <pc:graphicFrameChg chg="add del">
          <ac:chgData name="Aaron Hsu" userId="0cffdb1c3a2f95f6" providerId="LiveId" clId="{9ED2FB0E-D299-41E8-A035-BC78058A10F1}" dt="2019-11-15T09:41:34.995" v="1517"/>
          <ac:graphicFrameMkLst>
            <pc:docMk/>
            <pc:sldMk cId="977466892" sldId="494"/>
            <ac:graphicFrameMk id="3" creationId="{DCFDB2DA-B0DB-4CAE-A87A-B4A205DE82BB}"/>
          </ac:graphicFrameMkLst>
        </pc:graphicFrameChg>
        <pc:graphicFrameChg chg="add mod modGraphic">
          <ac:chgData name="Aaron Hsu" userId="0cffdb1c3a2f95f6" providerId="LiveId" clId="{9ED2FB0E-D299-41E8-A035-BC78058A10F1}" dt="2019-11-15T09:46:59.928" v="1635" actId="1035"/>
          <ac:graphicFrameMkLst>
            <pc:docMk/>
            <pc:sldMk cId="977466892" sldId="494"/>
            <ac:graphicFrameMk id="4" creationId="{067131F7-1F76-42EB-A1EF-4237CAE18941}"/>
          </ac:graphicFrameMkLst>
        </pc:graphicFrameChg>
      </pc:sldChg>
      <pc:sldMasterChg chg="modSp modSldLayout">
        <pc:chgData name="Aaron Hsu" userId="0cffdb1c3a2f95f6" providerId="LiveId" clId="{9ED2FB0E-D299-41E8-A035-BC78058A10F1}" dt="2019-11-13T17:01:21.632" v="1159"/>
        <pc:sldMasterMkLst>
          <pc:docMk/>
          <pc:sldMasterMk cId="1700898350" sldId="2147483648"/>
        </pc:sldMasterMkLst>
        <pc:spChg chg="mod">
          <ac:chgData name="Aaron Hsu" userId="0cffdb1c3a2f95f6" providerId="LiveId" clId="{9ED2FB0E-D299-41E8-A035-BC78058A10F1}" dt="2019-11-13T17:01:21.632" v="1159"/>
          <ac:spMkLst>
            <pc:docMk/>
            <pc:sldMasterMk cId="1700898350" sldId="2147483648"/>
            <ac:spMk id="2" creationId="{948BBC68-AAEB-4E2F-AE82-828DD6DC0A82}"/>
          </ac:spMkLst>
        </pc:spChg>
        <pc:spChg chg="mod">
          <ac:chgData name="Aaron Hsu" userId="0cffdb1c3a2f95f6" providerId="LiveId" clId="{9ED2FB0E-D299-41E8-A035-BC78058A10F1}" dt="2019-11-13T17:01:21.632" v="1159"/>
          <ac:spMkLst>
            <pc:docMk/>
            <pc:sldMasterMk cId="1700898350" sldId="2147483648"/>
            <ac:spMk id="3" creationId="{DE232A82-B248-4A93-A1AA-B2AAB47BD296}"/>
          </ac:spMkLst>
        </pc:spChg>
        <pc:spChg chg="mod">
          <ac:chgData name="Aaron Hsu" userId="0cffdb1c3a2f95f6" providerId="LiveId" clId="{9ED2FB0E-D299-41E8-A035-BC78058A10F1}" dt="2019-11-13T17:01:21.632" v="1159"/>
          <ac:spMkLst>
            <pc:docMk/>
            <pc:sldMasterMk cId="1700898350" sldId="2147483648"/>
            <ac:spMk id="4" creationId="{270BE59F-F4EC-430C-9707-4F5798BFE0BF}"/>
          </ac:spMkLst>
        </pc:spChg>
        <pc:spChg chg="mod">
          <ac:chgData name="Aaron Hsu" userId="0cffdb1c3a2f95f6" providerId="LiveId" clId="{9ED2FB0E-D299-41E8-A035-BC78058A10F1}" dt="2019-11-13T17:01:21.632" v="1159"/>
          <ac:spMkLst>
            <pc:docMk/>
            <pc:sldMasterMk cId="1700898350" sldId="2147483648"/>
            <ac:spMk id="5" creationId="{80F56E81-797A-4CAA-B99A-CC26726FAFCE}"/>
          </ac:spMkLst>
        </pc:spChg>
        <pc:spChg chg="mod">
          <ac:chgData name="Aaron Hsu" userId="0cffdb1c3a2f95f6" providerId="LiveId" clId="{9ED2FB0E-D299-41E8-A035-BC78058A10F1}" dt="2019-11-13T17:01:21.632" v="1159"/>
          <ac:spMkLst>
            <pc:docMk/>
            <pc:sldMasterMk cId="1700898350" sldId="2147483648"/>
            <ac:spMk id="6" creationId="{AF11B5A9-29FD-4FFF-81DD-99789A2D6E79}"/>
          </ac:spMkLst>
        </pc:spChg>
        <pc:sldLayoutChg chg="modSp">
          <pc:chgData name="Aaron Hsu" userId="0cffdb1c3a2f95f6" providerId="LiveId" clId="{9ED2FB0E-D299-41E8-A035-BC78058A10F1}" dt="2019-11-13T17:01:21.632" v="1159"/>
          <pc:sldLayoutMkLst>
            <pc:docMk/>
            <pc:sldMasterMk cId="1700898350" sldId="2147483648"/>
            <pc:sldLayoutMk cId="168237211" sldId="2147483649"/>
          </pc:sldLayoutMkLst>
          <pc:spChg chg="mod">
            <ac:chgData name="Aaron Hsu" userId="0cffdb1c3a2f95f6" providerId="LiveId" clId="{9ED2FB0E-D299-41E8-A035-BC78058A10F1}" dt="2019-11-13T17:01:21.632" v="1159"/>
            <ac:spMkLst>
              <pc:docMk/>
              <pc:sldMasterMk cId="1700898350" sldId="2147483648"/>
              <pc:sldLayoutMk cId="168237211" sldId="2147483649"/>
              <ac:spMk id="2" creationId="{A1A82727-FA0A-47E3-B0FC-2F55CF051E49}"/>
            </ac:spMkLst>
          </pc:spChg>
          <pc:spChg chg="mod">
            <ac:chgData name="Aaron Hsu" userId="0cffdb1c3a2f95f6" providerId="LiveId" clId="{9ED2FB0E-D299-41E8-A035-BC78058A10F1}" dt="2019-11-13T17:01:21.632" v="1159"/>
            <ac:spMkLst>
              <pc:docMk/>
              <pc:sldMasterMk cId="1700898350" sldId="2147483648"/>
              <pc:sldLayoutMk cId="168237211" sldId="2147483649"/>
              <ac:spMk id="3" creationId="{D5124041-6BE4-469F-AF60-A3ED5E913426}"/>
            </ac:spMkLst>
          </pc:spChg>
        </pc:sldLayoutChg>
        <pc:sldLayoutChg chg="modSp">
          <pc:chgData name="Aaron Hsu" userId="0cffdb1c3a2f95f6" providerId="LiveId" clId="{9ED2FB0E-D299-41E8-A035-BC78058A10F1}" dt="2019-11-13T17:01:21.632" v="1159"/>
          <pc:sldLayoutMkLst>
            <pc:docMk/>
            <pc:sldMasterMk cId="1700898350" sldId="2147483648"/>
            <pc:sldLayoutMk cId="3407030184" sldId="2147483651"/>
          </pc:sldLayoutMkLst>
          <pc:spChg chg="mod">
            <ac:chgData name="Aaron Hsu" userId="0cffdb1c3a2f95f6" providerId="LiveId" clId="{9ED2FB0E-D299-41E8-A035-BC78058A10F1}" dt="2019-11-13T17:01:21.632" v="1159"/>
            <ac:spMkLst>
              <pc:docMk/>
              <pc:sldMasterMk cId="1700898350" sldId="2147483648"/>
              <pc:sldLayoutMk cId="3407030184" sldId="2147483651"/>
              <ac:spMk id="2" creationId="{B1D0135B-172E-4C24-9F0B-C05A47DEB678}"/>
            </ac:spMkLst>
          </pc:spChg>
          <pc:spChg chg="mod">
            <ac:chgData name="Aaron Hsu" userId="0cffdb1c3a2f95f6" providerId="LiveId" clId="{9ED2FB0E-D299-41E8-A035-BC78058A10F1}" dt="2019-11-13T17:01:21.632" v="1159"/>
            <ac:spMkLst>
              <pc:docMk/>
              <pc:sldMasterMk cId="1700898350" sldId="2147483648"/>
              <pc:sldLayoutMk cId="3407030184" sldId="2147483651"/>
              <ac:spMk id="3" creationId="{CB5A7D21-870F-428A-95E2-F56DF49C8403}"/>
            </ac:spMkLst>
          </pc:spChg>
        </pc:sldLayoutChg>
        <pc:sldLayoutChg chg="modSp">
          <pc:chgData name="Aaron Hsu" userId="0cffdb1c3a2f95f6" providerId="LiveId" clId="{9ED2FB0E-D299-41E8-A035-BC78058A10F1}" dt="2019-11-13T17:01:21.632" v="1159"/>
          <pc:sldLayoutMkLst>
            <pc:docMk/>
            <pc:sldMasterMk cId="1700898350" sldId="2147483648"/>
            <pc:sldLayoutMk cId="3364002241" sldId="2147483652"/>
          </pc:sldLayoutMkLst>
          <pc:spChg chg="mod">
            <ac:chgData name="Aaron Hsu" userId="0cffdb1c3a2f95f6" providerId="LiveId" clId="{9ED2FB0E-D299-41E8-A035-BC78058A10F1}" dt="2019-11-13T17:01:21.632" v="1159"/>
            <ac:spMkLst>
              <pc:docMk/>
              <pc:sldMasterMk cId="1700898350" sldId="2147483648"/>
              <pc:sldLayoutMk cId="3364002241" sldId="2147483652"/>
              <ac:spMk id="3" creationId="{BCD3DA08-5B1C-43A8-B82B-E686A7CC2416}"/>
            </ac:spMkLst>
          </pc:spChg>
          <pc:spChg chg="mod">
            <ac:chgData name="Aaron Hsu" userId="0cffdb1c3a2f95f6" providerId="LiveId" clId="{9ED2FB0E-D299-41E8-A035-BC78058A10F1}" dt="2019-11-13T17:01:21.632" v="1159"/>
            <ac:spMkLst>
              <pc:docMk/>
              <pc:sldMasterMk cId="1700898350" sldId="2147483648"/>
              <pc:sldLayoutMk cId="3364002241" sldId="2147483652"/>
              <ac:spMk id="4" creationId="{F019C4B2-CE74-47A0-A24C-854826CA6E25}"/>
            </ac:spMkLst>
          </pc:spChg>
        </pc:sldLayoutChg>
        <pc:sldLayoutChg chg="modSp">
          <pc:chgData name="Aaron Hsu" userId="0cffdb1c3a2f95f6" providerId="LiveId" clId="{9ED2FB0E-D299-41E8-A035-BC78058A10F1}" dt="2019-11-13T17:01:21.632" v="1159"/>
          <pc:sldLayoutMkLst>
            <pc:docMk/>
            <pc:sldMasterMk cId="1700898350" sldId="2147483648"/>
            <pc:sldLayoutMk cId="1767183302" sldId="2147483653"/>
          </pc:sldLayoutMkLst>
          <pc:spChg chg="mod">
            <ac:chgData name="Aaron Hsu" userId="0cffdb1c3a2f95f6" providerId="LiveId" clId="{9ED2FB0E-D299-41E8-A035-BC78058A10F1}" dt="2019-11-13T17:01:21.632" v="1159"/>
            <ac:spMkLst>
              <pc:docMk/>
              <pc:sldMasterMk cId="1700898350" sldId="2147483648"/>
              <pc:sldLayoutMk cId="1767183302" sldId="2147483653"/>
              <ac:spMk id="2" creationId="{F91F219F-C0B8-4924-9BB3-56EB4521DBAA}"/>
            </ac:spMkLst>
          </pc:spChg>
          <pc:spChg chg="mod">
            <ac:chgData name="Aaron Hsu" userId="0cffdb1c3a2f95f6" providerId="LiveId" clId="{9ED2FB0E-D299-41E8-A035-BC78058A10F1}" dt="2019-11-13T17:01:21.632" v="1159"/>
            <ac:spMkLst>
              <pc:docMk/>
              <pc:sldMasterMk cId="1700898350" sldId="2147483648"/>
              <pc:sldLayoutMk cId="1767183302" sldId="2147483653"/>
              <ac:spMk id="3" creationId="{FAEC8C04-C63C-4F44-BC4D-5418AF070C46}"/>
            </ac:spMkLst>
          </pc:spChg>
          <pc:spChg chg="mod">
            <ac:chgData name="Aaron Hsu" userId="0cffdb1c3a2f95f6" providerId="LiveId" clId="{9ED2FB0E-D299-41E8-A035-BC78058A10F1}" dt="2019-11-13T17:01:21.632" v="1159"/>
            <ac:spMkLst>
              <pc:docMk/>
              <pc:sldMasterMk cId="1700898350" sldId="2147483648"/>
              <pc:sldLayoutMk cId="1767183302" sldId="2147483653"/>
              <ac:spMk id="4" creationId="{B63A1BB0-6CA7-4AB0-BB02-878085A20337}"/>
            </ac:spMkLst>
          </pc:spChg>
          <pc:spChg chg="mod">
            <ac:chgData name="Aaron Hsu" userId="0cffdb1c3a2f95f6" providerId="LiveId" clId="{9ED2FB0E-D299-41E8-A035-BC78058A10F1}" dt="2019-11-13T17:01:21.632" v="1159"/>
            <ac:spMkLst>
              <pc:docMk/>
              <pc:sldMasterMk cId="1700898350" sldId="2147483648"/>
              <pc:sldLayoutMk cId="1767183302" sldId="2147483653"/>
              <ac:spMk id="5" creationId="{26AE22AD-FCFA-42EE-A740-E4294F9B5BB8}"/>
            </ac:spMkLst>
          </pc:spChg>
          <pc:spChg chg="mod">
            <ac:chgData name="Aaron Hsu" userId="0cffdb1c3a2f95f6" providerId="LiveId" clId="{9ED2FB0E-D299-41E8-A035-BC78058A10F1}" dt="2019-11-13T17:01:21.632" v="1159"/>
            <ac:spMkLst>
              <pc:docMk/>
              <pc:sldMasterMk cId="1700898350" sldId="2147483648"/>
              <pc:sldLayoutMk cId="1767183302" sldId="2147483653"/>
              <ac:spMk id="6" creationId="{313D24D4-C9B4-4E0D-8849-A8EA8021896D}"/>
            </ac:spMkLst>
          </pc:spChg>
        </pc:sldLayoutChg>
        <pc:sldLayoutChg chg="modSp">
          <pc:chgData name="Aaron Hsu" userId="0cffdb1c3a2f95f6" providerId="LiveId" clId="{9ED2FB0E-D299-41E8-A035-BC78058A10F1}" dt="2019-11-13T17:01:21.632" v="1159"/>
          <pc:sldLayoutMkLst>
            <pc:docMk/>
            <pc:sldMasterMk cId="1700898350" sldId="2147483648"/>
            <pc:sldLayoutMk cId="418517788" sldId="2147483656"/>
          </pc:sldLayoutMkLst>
          <pc:spChg chg="mod">
            <ac:chgData name="Aaron Hsu" userId="0cffdb1c3a2f95f6" providerId="LiveId" clId="{9ED2FB0E-D299-41E8-A035-BC78058A10F1}" dt="2019-11-13T17:01:21.632" v="1159"/>
            <ac:spMkLst>
              <pc:docMk/>
              <pc:sldMasterMk cId="1700898350" sldId="2147483648"/>
              <pc:sldLayoutMk cId="418517788" sldId="2147483656"/>
              <ac:spMk id="2" creationId="{81673584-AC3F-41F6-9B4A-927A3290E17C}"/>
            </ac:spMkLst>
          </pc:spChg>
          <pc:spChg chg="mod">
            <ac:chgData name="Aaron Hsu" userId="0cffdb1c3a2f95f6" providerId="LiveId" clId="{9ED2FB0E-D299-41E8-A035-BC78058A10F1}" dt="2019-11-13T17:01:21.632" v="1159"/>
            <ac:spMkLst>
              <pc:docMk/>
              <pc:sldMasterMk cId="1700898350" sldId="2147483648"/>
              <pc:sldLayoutMk cId="418517788" sldId="2147483656"/>
              <ac:spMk id="3" creationId="{9959C7FC-E6E5-444A-AE8F-35CAC129A4CA}"/>
            </ac:spMkLst>
          </pc:spChg>
          <pc:spChg chg="mod">
            <ac:chgData name="Aaron Hsu" userId="0cffdb1c3a2f95f6" providerId="LiveId" clId="{9ED2FB0E-D299-41E8-A035-BC78058A10F1}" dt="2019-11-13T17:01:21.632" v="1159"/>
            <ac:spMkLst>
              <pc:docMk/>
              <pc:sldMasterMk cId="1700898350" sldId="2147483648"/>
              <pc:sldLayoutMk cId="418517788" sldId="2147483656"/>
              <ac:spMk id="4" creationId="{C13D3175-5A94-45FB-856A-D9BD4288E982}"/>
            </ac:spMkLst>
          </pc:spChg>
        </pc:sldLayoutChg>
        <pc:sldLayoutChg chg="modSp">
          <pc:chgData name="Aaron Hsu" userId="0cffdb1c3a2f95f6" providerId="LiveId" clId="{9ED2FB0E-D299-41E8-A035-BC78058A10F1}" dt="2019-11-13T17:01:21.632" v="1159"/>
          <pc:sldLayoutMkLst>
            <pc:docMk/>
            <pc:sldMasterMk cId="1700898350" sldId="2147483648"/>
            <pc:sldLayoutMk cId="984799125" sldId="2147483657"/>
          </pc:sldLayoutMkLst>
          <pc:spChg chg="mod">
            <ac:chgData name="Aaron Hsu" userId="0cffdb1c3a2f95f6" providerId="LiveId" clId="{9ED2FB0E-D299-41E8-A035-BC78058A10F1}" dt="2019-11-13T17:01:21.632" v="1159"/>
            <ac:spMkLst>
              <pc:docMk/>
              <pc:sldMasterMk cId="1700898350" sldId="2147483648"/>
              <pc:sldLayoutMk cId="984799125" sldId="2147483657"/>
              <ac:spMk id="2" creationId="{FF021ABF-E2D2-4311-918D-5BDACBCB3B08}"/>
            </ac:spMkLst>
          </pc:spChg>
          <pc:spChg chg="mod">
            <ac:chgData name="Aaron Hsu" userId="0cffdb1c3a2f95f6" providerId="LiveId" clId="{9ED2FB0E-D299-41E8-A035-BC78058A10F1}" dt="2019-11-13T17:01:21.632" v="1159"/>
            <ac:spMkLst>
              <pc:docMk/>
              <pc:sldMasterMk cId="1700898350" sldId="2147483648"/>
              <pc:sldLayoutMk cId="984799125" sldId="2147483657"/>
              <ac:spMk id="3" creationId="{0868CED8-A50B-42B0-A006-A093C975A69C}"/>
            </ac:spMkLst>
          </pc:spChg>
          <pc:spChg chg="mod">
            <ac:chgData name="Aaron Hsu" userId="0cffdb1c3a2f95f6" providerId="LiveId" clId="{9ED2FB0E-D299-41E8-A035-BC78058A10F1}" dt="2019-11-13T17:01:21.632" v="1159"/>
            <ac:spMkLst>
              <pc:docMk/>
              <pc:sldMasterMk cId="1700898350" sldId="2147483648"/>
              <pc:sldLayoutMk cId="984799125" sldId="2147483657"/>
              <ac:spMk id="4" creationId="{60ED5ACA-AB25-45B9-80DD-7AF7B0985381}"/>
            </ac:spMkLst>
          </pc:spChg>
        </pc:sldLayoutChg>
        <pc:sldLayoutChg chg="modSp">
          <pc:chgData name="Aaron Hsu" userId="0cffdb1c3a2f95f6" providerId="LiveId" clId="{9ED2FB0E-D299-41E8-A035-BC78058A10F1}" dt="2019-11-13T17:01:21.632" v="1159"/>
          <pc:sldLayoutMkLst>
            <pc:docMk/>
            <pc:sldMasterMk cId="1700898350" sldId="2147483648"/>
            <pc:sldLayoutMk cId="2130033917" sldId="2147483659"/>
          </pc:sldLayoutMkLst>
          <pc:spChg chg="mod">
            <ac:chgData name="Aaron Hsu" userId="0cffdb1c3a2f95f6" providerId="LiveId" clId="{9ED2FB0E-D299-41E8-A035-BC78058A10F1}" dt="2019-11-13T17:01:21.632" v="1159"/>
            <ac:spMkLst>
              <pc:docMk/>
              <pc:sldMasterMk cId="1700898350" sldId="2147483648"/>
              <pc:sldLayoutMk cId="2130033917" sldId="2147483659"/>
              <ac:spMk id="2" creationId="{4447A63B-DE85-49CA-BE19-8EB9A7B4EA3D}"/>
            </ac:spMkLst>
          </pc:spChg>
          <pc:spChg chg="mod">
            <ac:chgData name="Aaron Hsu" userId="0cffdb1c3a2f95f6" providerId="LiveId" clId="{9ED2FB0E-D299-41E8-A035-BC78058A10F1}" dt="2019-11-13T17:01:21.632" v="1159"/>
            <ac:spMkLst>
              <pc:docMk/>
              <pc:sldMasterMk cId="1700898350" sldId="2147483648"/>
              <pc:sldLayoutMk cId="2130033917" sldId="2147483659"/>
              <ac:spMk id="3" creationId="{97C0F04C-3B2A-423A-8E4A-37028FA95A2D}"/>
            </ac:spMkLst>
          </pc:spChg>
        </pc:sldLayoutChg>
        <pc:sldLayoutChg chg="modSp">
          <pc:chgData name="Aaron Hsu" userId="0cffdb1c3a2f95f6" providerId="LiveId" clId="{9ED2FB0E-D299-41E8-A035-BC78058A10F1}" dt="2019-11-13T17:01:21.632" v="1159"/>
          <pc:sldLayoutMkLst>
            <pc:docMk/>
            <pc:sldMasterMk cId="1700898350" sldId="2147483648"/>
            <pc:sldLayoutMk cId="2697536959" sldId="2147483660"/>
          </pc:sldLayoutMkLst>
          <pc:spChg chg="mod">
            <ac:chgData name="Aaron Hsu" userId="0cffdb1c3a2f95f6" providerId="LiveId" clId="{9ED2FB0E-D299-41E8-A035-BC78058A10F1}" dt="2019-11-13T17:01:21.632" v="1159"/>
            <ac:spMkLst>
              <pc:docMk/>
              <pc:sldMasterMk cId="1700898350" sldId="2147483648"/>
              <pc:sldLayoutMk cId="2697536959" sldId="2147483660"/>
              <ac:spMk id="6" creationId="{DF9D60C2-F7E1-4226-A199-DE4FC52B728C}"/>
            </ac:spMkLst>
          </pc:spChg>
        </pc:sldLayoutChg>
        <pc:sldLayoutChg chg="modSp">
          <pc:chgData name="Aaron Hsu" userId="0cffdb1c3a2f95f6" providerId="LiveId" clId="{9ED2FB0E-D299-41E8-A035-BC78058A10F1}" dt="2019-11-13T17:01:21.632" v="1159"/>
          <pc:sldLayoutMkLst>
            <pc:docMk/>
            <pc:sldMasterMk cId="1700898350" sldId="2147483648"/>
            <pc:sldLayoutMk cId="2889246348" sldId="2147483661"/>
          </pc:sldLayoutMkLst>
          <pc:spChg chg="mod">
            <ac:chgData name="Aaron Hsu" userId="0cffdb1c3a2f95f6" providerId="LiveId" clId="{9ED2FB0E-D299-41E8-A035-BC78058A10F1}" dt="2019-11-13T17:01:21.632" v="1159"/>
            <ac:spMkLst>
              <pc:docMk/>
              <pc:sldMasterMk cId="1700898350" sldId="2147483648"/>
              <pc:sldLayoutMk cId="2889246348" sldId="2147483661"/>
              <ac:spMk id="8" creationId="{9C2C6C6D-1091-455E-9A31-9A64EC6682C6}"/>
            </ac:spMkLst>
          </pc:spChg>
        </pc:sldLayoutChg>
      </pc:sldMaster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BDCC7-66D4-4586-B958-DD6170E8D690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4652C-6BDE-4510-9503-BEEF1405F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726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BDCC7-66D4-4586-B958-DD6170E8D690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4652C-6BDE-4510-9503-BEEF1405F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143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BDCC7-66D4-4586-B958-DD6170E8D690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4652C-6BDE-4510-9503-BEEF1405F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7834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uckl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135164-5228-4E57-B9BF-CC94A4D82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BDCC7-66D4-4586-B958-DD6170E8D690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8D1B65-9303-4538-B662-8F73FACA3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8D8F8C-6359-4019-A5D6-3DB2D8E36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4652C-6BDE-4510-9503-BEEF1405FAA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F9D60C2-F7E1-4226-A199-DE4FC52B728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9144000" cy="685800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60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defRPr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</a:lstStyle>
          <a:p>
            <a:pPr lvl="0"/>
            <a:r>
              <a:rPr lang="en-US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Bold Statement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3762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kahash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C2C6C6D-1091-455E-9A31-9A64EC6682C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858000"/>
          </a:xfrm>
        </p:spPr>
        <p:txBody>
          <a:bodyPr wrap="square" anchor="ctr" anchorCtr="0">
            <a:normAutofit/>
          </a:bodyPr>
          <a:lstStyle>
            <a:lvl1pPr marL="0" indent="0" algn="ctr">
              <a:buNone/>
              <a:defRPr sz="19350">
                <a:latin typeface="IBM Plex Sans" panose="020B0503050203000203" pitchFamily="34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Word</a:t>
            </a:r>
          </a:p>
        </p:txBody>
      </p:sp>
    </p:spTree>
    <p:extLst>
      <p:ext uri="{BB962C8B-B14F-4D97-AF65-F5344CB8AC3E}">
        <p14:creationId xmlns:p14="http://schemas.microsoft.com/office/powerpoint/2010/main" val="1594477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BDCC7-66D4-4586-B958-DD6170E8D690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4652C-6BDE-4510-9503-BEEF1405F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044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BDCC7-66D4-4586-B958-DD6170E8D690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4652C-6BDE-4510-9503-BEEF1405F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612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BDCC7-66D4-4586-B958-DD6170E8D690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4652C-6BDE-4510-9503-BEEF1405F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769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BDCC7-66D4-4586-B958-DD6170E8D690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4652C-6BDE-4510-9503-BEEF1405F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236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BDCC7-66D4-4586-B958-DD6170E8D690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4652C-6BDE-4510-9503-BEEF1405F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995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BDCC7-66D4-4586-B958-DD6170E8D690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4652C-6BDE-4510-9503-BEEF1405F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924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BDCC7-66D4-4586-B958-DD6170E8D690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4652C-6BDE-4510-9503-BEEF1405F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340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BDCC7-66D4-4586-B958-DD6170E8D690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4652C-6BDE-4510-9503-BEEF1405F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135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7BDCC7-66D4-4586-B958-DD6170E8D690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C4652C-6BDE-4510-9503-BEEF1405F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000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rcfide@sacrideo.us" TargetMode="Externa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.docx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emf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yalog.com/" TargetMode="External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964CE7-7E86-4C7C-986B-18984C8D161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Programming Obesity:</a:t>
            </a:r>
          </a:p>
          <a:p>
            <a:r>
              <a:rPr lang="en-US" sz="6000" dirty="0"/>
              <a:t>A Code Health Epidemic</a:t>
            </a:r>
          </a:p>
          <a:p>
            <a:r>
              <a:rPr lang="en-US" sz="1800" dirty="0"/>
              <a:t>Aaron W. Hsu </a:t>
            </a:r>
            <a:r>
              <a:rPr lang="en-US" sz="1800" dirty="0">
                <a:hlinkClick r:id="rId2"/>
              </a:rPr>
              <a:t>arcfide@sacrideo.us</a:t>
            </a:r>
            <a:r>
              <a:rPr lang="en-US" sz="1800" dirty="0"/>
              <a:t>, Functional Conf 2019, Bengaluru, India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6985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81D11AE-9DCC-4B68-9EB4-FE5F568034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We are in this together</a:t>
            </a:r>
          </a:p>
        </p:txBody>
      </p:sp>
    </p:spTree>
    <p:extLst>
      <p:ext uri="{BB962C8B-B14F-4D97-AF65-F5344CB8AC3E}">
        <p14:creationId xmlns:p14="http://schemas.microsoft.com/office/powerpoint/2010/main" val="6403907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60EA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 shot of a monitor&#10;&#10;Description automatically generated">
            <a:extLst>
              <a:ext uri="{FF2B5EF4-FFF2-40B4-BE49-F238E27FC236}">
                <a16:creationId xmlns:a16="http://schemas.microsoft.com/office/drawing/2014/main" id="{F42D4056-8E4D-480A-960C-124E4119C7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682" y="0"/>
            <a:ext cx="656263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0494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75FE201-FB00-4C91-B5C0-233F59DB120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Programming Obesity</a:t>
            </a:r>
          </a:p>
        </p:txBody>
      </p:sp>
    </p:spTree>
    <p:extLst>
      <p:ext uri="{BB962C8B-B14F-4D97-AF65-F5344CB8AC3E}">
        <p14:creationId xmlns:p14="http://schemas.microsoft.com/office/powerpoint/2010/main" val="26759207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9CD53C2-4EB5-4270-9871-EFAA1BE17A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Cascading Systemic Failure to Simplify and Tendency Towards Unsustainable Waste</a:t>
            </a:r>
          </a:p>
        </p:txBody>
      </p:sp>
    </p:spTree>
    <p:extLst>
      <p:ext uri="{BB962C8B-B14F-4D97-AF65-F5344CB8AC3E}">
        <p14:creationId xmlns:p14="http://schemas.microsoft.com/office/powerpoint/2010/main" val="34795796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1ADBE70-5DA0-4D27-9A56-260ABC56906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Structural Complexity</a:t>
            </a:r>
          </a:p>
          <a:p>
            <a:r>
              <a:rPr lang="en-US" dirty="0"/>
              <a:t>Performance</a:t>
            </a:r>
          </a:p>
          <a:p>
            <a:r>
              <a:rPr lang="en-US" dirty="0"/>
              <a:t>Economy</a:t>
            </a:r>
          </a:p>
        </p:txBody>
      </p:sp>
    </p:spTree>
    <p:extLst>
      <p:ext uri="{BB962C8B-B14F-4D97-AF65-F5344CB8AC3E}">
        <p14:creationId xmlns:p14="http://schemas.microsoft.com/office/powerpoint/2010/main" val="34028760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60F36CF-F4DE-4D12-8F99-1F5B811BA1A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Change</a:t>
            </a:r>
          </a:p>
        </p:txBody>
      </p:sp>
    </p:spTree>
    <p:extLst>
      <p:ext uri="{BB962C8B-B14F-4D97-AF65-F5344CB8AC3E}">
        <p14:creationId xmlns:p14="http://schemas.microsoft.com/office/powerpoint/2010/main" val="37600923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F9AD90E-B738-4790-B24E-66D1782DF31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Change is Uncomfortable</a:t>
            </a:r>
          </a:p>
        </p:txBody>
      </p:sp>
    </p:spTree>
    <p:extLst>
      <p:ext uri="{BB962C8B-B14F-4D97-AF65-F5344CB8AC3E}">
        <p14:creationId xmlns:p14="http://schemas.microsoft.com/office/powerpoint/2010/main" val="21729462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337B616-EE82-435E-97B6-AC7C11C777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Break Points</a:t>
            </a:r>
          </a:p>
        </p:txBody>
      </p:sp>
    </p:spTree>
    <p:extLst>
      <p:ext uri="{BB962C8B-B14F-4D97-AF65-F5344CB8AC3E}">
        <p14:creationId xmlns:p14="http://schemas.microsoft.com/office/powerpoint/2010/main" val="11950213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7451FE3-E24A-43A6-9CD1-97F2074E77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l"/>
            <a:r>
              <a:rPr lang="en-US" dirty="0"/>
              <a:t>Simple:</a:t>
            </a:r>
          </a:p>
          <a:p>
            <a:pPr algn="l"/>
            <a:r>
              <a:rPr lang="en-US" dirty="0"/>
              <a:t>Faster:</a:t>
            </a:r>
          </a:p>
          <a:p>
            <a:pPr algn="l"/>
            <a:r>
              <a:rPr lang="en-US" dirty="0"/>
              <a:t>Economical:</a:t>
            </a:r>
          </a:p>
        </p:txBody>
      </p:sp>
    </p:spTree>
    <p:extLst>
      <p:ext uri="{BB962C8B-B14F-4D97-AF65-F5344CB8AC3E}">
        <p14:creationId xmlns:p14="http://schemas.microsoft.com/office/powerpoint/2010/main" val="433611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4783A65-8F87-4BFF-8A6B-57EAED18D58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Impact</a:t>
            </a:r>
          </a:p>
        </p:txBody>
      </p:sp>
    </p:spTree>
    <p:extLst>
      <p:ext uri="{BB962C8B-B14F-4D97-AF65-F5344CB8AC3E}">
        <p14:creationId xmlns:p14="http://schemas.microsoft.com/office/powerpoint/2010/main" val="4237702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9914163-6C5A-414E-A079-A12E041AA07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Imagine/Dream</a:t>
            </a:r>
          </a:p>
        </p:txBody>
      </p:sp>
    </p:spTree>
    <p:extLst>
      <p:ext uri="{BB962C8B-B14F-4D97-AF65-F5344CB8AC3E}">
        <p14:creationId xmlns:p14="http://schemas.microsoft.com/office/powerpoint/2010/main" val="67443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BE06F98-3D19-4B93-8CBA-DCCFC6334B8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Don’t wait </a:t>
            </a:r>
          </a:p>
        </p:txBody>
      </p:sp>
    </p:spTree>
    <p:extLst>
      <p:ext uri="{BB962C8B-B14F-4D97-AF65-F5344CB8AC3E}">
        <p14:creationId xmlns:p14="http://schemas.microsoft.com/office/powerpoint/2010/main" val="11774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4B12976-9626-48A5-9069-2DA849DFB00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Given Up</a:t>
            </a:r>
          </a:p>
        </p:txBody>
      </p:sp>
    </p:spTree>
    <p:extLst>
      <p:ext uri="{BB962C8B-B14F-4D97-AF65-F5344CB8AC3E}">
        <p14:creationId xmlns:p14="http://schemas.microsoft.com/office/powerpoint/2010/main" val="3095462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9979E2B-8561-4248-8D62-B8E1169A777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Where do we start?</a:t>
            </a:r>
          </a:p>
        </p:txBody>
      </p:sp>
    </p:spTree>
    <p:extLst>
      <p:ext uri="{BB962C8B-B14F-4D97-AF65-F5344CB8AC3E}">
        <p14:creationId xmlns:p14="http://schemas.microsoft.com/office/powerpoint/2010/main" val="32904471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3546636-43FB-4C0C-A55F-EFFD54C19A7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i="1" dirty="0"/>
              <a:t>Generalized pointers </a:t>
            </a:r>
            <a:r>
              <a:rPr lang="en-US" dirty="0"/>
              <a:t>are the </a:t>
            </a:r>
            <a:r>
              <a:rPr lang="en-US" b="1" dirty="0"/>
              <a:t>Refined Sugar </a:t>
            </a:r>
            <a:r>
              <a:rPr lang="en-US" dirty="0"/>
              <a:t>of Programming</a:t>
            </a:r>
          </a:p>
        </p:txBody>
      </p:sp>
    </p:spTree>
    <p:extLst>
      <p:ext uri="{BB962C8B-B14F-4D97-AF65-F5344CB8AC3E}">
        <p14:creationId xmlns:p14="http://schemas.microsoft.com/office/powerpoint/2010/main" val="30589735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5A751A0-4B7D-4174-8888-E686F75CD87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en-US" dirty="0">
                <a:latin typeface="+mn-lt"/>
              </a:rPr>
              <a:t>      ∘</a:t>
            </a:r>
          </a:p>
          <a:p>
            <a:pPr algn="l"/>
            <a:r>
              <a:rPr lang="en-US" dirty="0">
                <a:latin typeface="+mn-lt"/>
              </a:rPr>
              <a:t>┌──┬──┴────┐</a:t>
            </a:r>
          </a:p>
          <a:p>
            <a:pPr algn="l"/>
            <a:r>
              <a:rPr lang="en-US" dirty="0">
                <a:latin typeface="+mn-lt"/>
              </a:rPr>
              <a:t>∘  ∘       ∘</a:t>
            </a:r>
          </a:p>
          <a:p>
            <a:pPr algn="l"/>
            <a:r>
              <a:rPr lang="en-US" dirty="0">
                <a:latin typeface="+mn-lt"/>
              </a:rPr>
              <a:t>│ ┌┴┐  ┌───┼───┐</a:t>
            </a:r>
          </a:p>
          <a:p>
            <a:pPr algn="l"/>
            <a:r>
              <a:rPr lang="en-US" dirty="0">
                <a:latin typeface="+mn-lt"/>
              </a:rPr>
              <a:t>∘ ∘ ∘  ∘   ∘   ∘</a:t>
            </a:r>
          </a:p>
          <a:p>
            <a:pPr algn="l"/>
            <a:r>
              <a:rPr lang="en-US" dirty="0">
                <a:latin typeface="+mn-lt"/>
              </a:rPr>
              <a:t>  │   ┌┴┐ ┌┴┐</a:t>
            </a:r>
          </a:p>
          <a:p>
            <a:pPr algn="l"/>
            <a:r>
              <a:rPr lang="en-US" dirty="0">
                <a:latin typeface="+mn-lt"/>
              </a:rPr>
              <a:t>  ∘   ∘ ∘ ∘ ∘     </a:t>
            </a:r>
            <a:endParaRPr lang="en-US" sz="7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136368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9BAF367-2041-4B6A-913F-BEB6DB762F8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400" dirty="0"/>
              <a:t> (Expr (e)</a:t>
            </a:r>
          </a:p>
          <a:p>
            <a:pPr algn="l"/>
            <a:r>
              <a:rPr lang="en-US" sz="4400" dirty="0"/>
              <a:t>    v</a:t>
            </a:r>
          </a:p>
          <a:p>
            <a:pPr algn="l"/>
            <a:r>
              <a:rPr lang="en-US" sz="4400" dirty="0"/>
              <a:t>    (B.0 ([name ns]) e)</a:t>
            </a:r>
          </a:p>
          <a:p>
            <a:pPr algn="l"/>
            <a:r>
              <a:rPr lang="en-US" sz="4400" dirty="0"/>
              <a:t>    (A.0 ([name ns]) num* ...)</a:t>
            </a:r>
          </a:p>
          <a:p>
            <a:pPr algn="l"/>
            <a:r>
              <a:rPr lang="en-US" sz="4400" dirty="0"/>
              <a:t>    (A.3 ([name ns]) v* ...)</a:t>
            </a:r>
          </a:p>
          <a:p>
            <a:pPr algn="l"/>
            <a:r>
              <a:rPr lang="en-US" sz="4400" dirty="0"/>
              <a:t>    (E.1 ([name ns]) f e)</a:t>
            </a:r>
          </a:p>
          <a:p>
            <a:pPr algn="l"/>
            <a:r>
              <a:rPr lang="en-US" sz="4400" dirty="0"/>
              <a:t>    (E.2 ([name ns]) e f </a:t>
            </a:r>
            <a:r>
              <a:rPr lang="en-US" sz="4400" dirty="0" err="1"/>
              <a:t>ebrk</a:t>
            </a:r>
            <a:r>
              <a:rPr lang="en-US" sz="4400" dirty="0"/>
              <a:t>)</a:t>
            </a:r>
          </a:p>
          <a:p>
            <a:pPr algn="l"/>
            <a:r>
              <a:rPr lang="en-US" sz="4400" dirty="0"/>
              <a:t>    (E.4 ([name ns]) v </a:t>
            </a:r>
            <a:r>
              <a:rPr lang="en-US" sz="4400" dirty="0" err="1"/>
              <a:t>ebrk</a:t>
            </a:r>
            <a:r>
              <a:rPr lang="en-US" sz="4400" dirty="0"/>
              <a:t> e))</a:t>
            </a:r>
          </a:p>
        </p:txBody>
      </p:sp>
    </p:spTree>
    <p:extLst>
      <p:ext uri="{BB962C8B-B14F-4D97-AF65-F5344CB8AC3E}">
        <p14:creationId xmlns:p14="http://schemas.microsoft.com/office/powerpoint/2010/main" val="13884694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5A751A0-4B7D-4174-8888-E686F75CD87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anchor="ctr">
            <a:noAutofit/>
          </a:bodyPr>
          <a:lstStyle/>
          <a:p>
            <a:pPr marL="914400" algn="l">
              <a:lnSpc>
                <a:spcPct val="100000"/>
              </a:lnSpc>
              <a:spcBef>
                <a:spcPts val="0"/>
              </a:spcBef>
            </a:pPr>
            <a:r>
              <a:rPr lang="en-US" sz="3600" dirty="0">
                <a:latin typeface="+mn-lt"/>
                <a:ea typeface="PragmataPro Liga" panose="02000509030000020004" pitchFamily="49" charset="0"/>
                <a:cs typeface="PragmataPro Liga" panose="02000509030000020004" pitchFamily="49" charset="0"/>
              </a:rPr>
              <a:t>┌─┬────┬─┐</a:t>
            </a:r>
          </a:p>
          <a:p>
            <a:pPr marL="914400" algn="l">
              <a:lnSpc>
                <a:spcPct val="100000"/>
              </a:lnSpc>
              <a:spcBef>
                <a:spcPts val="0"/>
              </a:spcBef>
            </a:pPr>
            <a:r>
              <a:rPr lang="en-US" sz="3600" dirty="0">
                <a:latin typeface="+mn-lt"/>
                <a:ea typeface="PragmataPro Liga" panose="02000509030000020004" pitchFamily="49" charset="0"/>
                <a:cs typeface="PragmataPro Liga" panose="02000509030000020004" pitchFamily="49" charset="0"/>
              </a:rPr>
              <a:t>│</a:t>
            </a:r>
            <a:r>
              <a:rPr lang="en-US" sz="3600" dirty="0" err="1">
                <a:latin typeface="+mn-lt"/>
                <a:ea typeface="PragmataPro Liga" panose="02000509030000020004" pitchFamily="49" charset="0"/>
                <a:cs typeface="PragmataPro Liga" panose="02000509030000020004" pitchFamily="49" charset="0"/>
              </a:rPr>
              <a:t>t│n</a:t>
            </a:r>
            <a:r>
              <a:rPr lang="en-US" sz="3600" dirty="0">
                <a:latin typeface="+mn-lt"/>
                <a:ea typeface="PragmataPro Liga" panose="02000509030000020004" pitchFamily="49" charset="0"/>
                <a:cs typeface="PragmataPro Liga" panose="02000509030000020004" pitchFamily="49" charset="0"/>
              </a:rPr>
              <a:t>...│∘│</a:t>
            </a:r>
          </a:p>
          <a:p>
            <a:pPr marL="914400" algn="l">
              <a:lnSpc>
                <a:spcPct val="100000"/>
              </a:lnSpc>
              <a:spcBef>
                <a:spcPts val="0"/>
              </a:spcBef>
            </a:pPr>
            <a:r>
              <a:rPr lang="en-US" sz="3600" dirty="0">
                <a:latin typeface="+mn-lt"/>
                <a:ea typeface="PragmataPro Liga" panose="02000509030000020004" pitchFamily="49" charset="0"/>
                <a:cs typeface="PragmataPro Liga" panose="02000509030000020004" pitchFamily="49" charset="0"/>
              </a:rPr>
              <a:t>└─┴────┴┼┘</a:t>
            </a:r>
          </a:p>
          <a:p>
            <a:pPr marL="914400" algn="l">
              <a:lnSpc>
                <a:spcPct val="100000"/>
              </a:lnSpc>
              <a:spcBef>
                <a:spcPts val="0"/>
              </a:spcBef>
            </a:pPr>
            <a:r>
              <a:rPr lang="en-US" sz="3600" dirty="0">
                <a:latin typeface="+mn-lt"/>
                <a:ea typeface="PragmataPro Liga" panose="02000509030000020004" pitchFamily="49" charset="0"/>
                <a:cs typeface="PragmataPro Liga" panose="02000509030000020004" pitchFamily="49" charset="0"/>
              </a:rPr>
              <a:t>        │┌──┬─┐ ┌───┐ ┌──┬─┐</a:t>
            </a:r>
          </a:p>
          <a:p>
            <a:pPr marL="914400" algn="l">
              <a:lnSpc>
                <a:spcPct val="100000"/>
              </a:lnSpc>
              <a:spcBef>
                <a:spcPts val="0"/>
              </a:spcBef>
            </a:pPr>
            <a:r>
              <a:rPr lang="en-US" sz="3600" dirty="0">
                <a:latin typeface="+mn-lt"/>
                <a:ea typeface="PragmataPro Liga" panose="02000509030000020004" pitchFamily="49" charset="0"/>
                <a:cs typeface="PragmataPro Liga" panose="02000509030000020004" pitchFamily="49" charset="0"/>
              </a:rPr>
              <a:t>        └┤c1│∘┼─┤...┼─┤</a:t>
            </a:r>
            <a:r>
              <a:rPr lang="en-US" sz="3600" dirty="0" err="1">
                <a:latin typeface="+mn-lt"/>
                <a:ea typeface="PragmataPro Liga" panose="02000509030000020004" pitchFamily="49" charset="0"/>
                <a:cs typeface="PragmataPro Liga" panose="02000509030000020004" pitchFamily="49" charset="0"/>
              </a:rPr>
              <a:t>cn</a:t>
            </a:r>
            <a:r>
              <a:rPr lang="en-US" sz="3600" dirty="0">
                <a:latin typeface="+mn-lt"/>
                <a:ea typeface="PragmataPro Liga" panose="02000509030000020004" pitchFamily="49" charset="0"/>
                <a:cs typeface="PragmataPro Liga" panose="02000509030000020004" pitchFamily="49" charset="0"/>
              </a:rPr>
              <a:t>│⍬│</a:t>
            </a:r>
          </a:p>
          <a:p>
            <a:pPr marL="914400" algn="l">
              <a:lnSpc>
                <a:spcPct val="100000"/>
              </a:lnSpc>
              <a:spcBef>
                <a:spcPts val="0"/>
              </a:spcBef>
            </a:pPr>
            <a:r>
              <a:rPr lang="en-US" sz="3600" dirty="0">
                <a:latin typeface="+mn-lt"/>
                <a:ea typeface="PragmataPro Liga" panose="02000509030000020004" pitchFamily="49" charset="0"/>
                <a:cs typeface="PragmataPro Liga" panose="02000509030000020004" pitchFamily="49" charset="0"/>
              </a:rPr>
              <a:t>         └──┴─┘ └───┘ └──┴─┘</a:t>
            </a:r>
          </a:p>
        </p:txBody>
      </p:sp>
    </p:spTree>
    <p:extLst>
      <p:ext uri="{BB962C8B-B14F-4D97-AF65-F5344CB8AC3E}">
        <p14:creationId xmlns:p14="http://schemas.microsoft.com/office/powerpoint/2010/main" val="39836746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5A751A0-4B7D-4174-8888-E686F75CD87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anchor="ctr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000" dirty="0"/>
              <a:t>┌─┬────┬─┐┌─┬─┐┌─┬─┐┌─┬─┐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000" dirty="0"/>
              <a:t>│</a:t>
            </a:r>
            <a:r>
              <a:rPr lang="en-US" sz="2000" dirty="0" err="1"/>
              <a:t>t│n</a:t>
            </a:r>
            <a:r>
              <a:rPr lang="en-US" sz="2000" dirty="0"/>
              <a:t>...│∘┼┤∘│∘┼┤∘│∘┼┤∘│⍬│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000" dirty="0"/>
              <a:t>└─┴────┴─┘└┼┴─┘└┼┴─┘└┼┴─┘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000" dirty="0"/>
              <a:t>┌──────────┘    │    └───────────────┐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000" dirty="0"/>
              <a:t>│┌─┬────┬─┐┌─┬─┐│┌─┬────┬─┐┌─┬─┐┌─┬─┐│┌─┬────┬─┐┌─┬─┐┌─┬─┐┌─┬─┐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000" dirty="0"/>
              <a:t>└┤</a:t>
            </a:r>
            <a:r>
              <a:rPr lang="en-US" sz="2000" dirty="0" err="1"/>
              <a:t>t│n</a:t>
            </a:r>
            <a:r>
              <a:rPr lang="en-US" sz="2000" dirty="0"/>
              <a:t>...│∘┼┤∘│⍬│└┤</a:t>
            </a:r>
            <a:r>
              <a:rPr lang="en-US" sz="2000" dirty="0" err="1"/>
              <a:t>t│n</a:t>
            </a:r>
            <a:r>
              <a:rPr lang="en-US" sz="2000" dirty="0"/>
              <a:t>...│∘┼┤∘│∘┼┤∘│⍬│└┤</a:t>
            </a:r>
            <a:r>
              <a:rPr lang="en-US" sz="2000" dirty="0" err="1"/>
              <a:t>t│n</a:t>
            </a:r>
            <a:r>
              <a:rPr lang="en-US" sz="2000" dirty="0"/>
              <a:t>...│∘┼┤∘│∘┼┤∘│∘┼┤∘│⍬│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000" dirty="0"/>
              <a:t> └─┴────┴─┘└┼┴─┘ └─┴────┴─┘└┼┴─┘└┼┴─┘ └─┴────┴─┘└┼┴─┘└┼┴─┘└┼┴─┘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000" dirty="0"/>
              <a:t>┌───────────┘     ┌─────────┘    │               │    │    │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000" dirty="0"/>
              <a:t>│          ┌──────┘        ┌─────┘               │    │┌───┘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000" dirty="0"/>
              <a:t>│┌─┬────┬─┐│┌─┬────┬─┐┌─┬─┐│┌─┬────┬─┐           │    ││┌─┬────┬─┐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000" dirty="0"/>
              <a:t>└┤</a:t>
            </a:r>
            <a:r>
              <a:rPr lang="en-US" sz="2000" dirty="0" err="1"/>
              <a:t>t│n</a:t>
            </a:r>
            <a:r>
              <a:rPr lang="en-US" sz="2000" dirty="0"/>
              <a:t>...│⍬│└┤</a:t>
            </a:r>
            <a:r>
              <a:rPr lang="en-US" sz="2000" dirty="0" err="1"/>
              <a:t>t│n</a:t>
            </a:r>
            <a:r>
              <a:rPr lang="en-US" sz="2000" dirty="0"/>
              <a:t>...│∘┼┤∘│⍬│└┤</a:t>
            </a:r>
            <a:r>
              <a:rPr lang="en-US" sz="2000" dirty="0" err="1"/>
              <a:t>t│n</a:t>
            </a:r>
            <a:r>
              <a:rPr lang="en-US" sz="2000" dirty="0"/>
              <a:t>...│⍬│           │    │└┤</a:t>
            </a:r>
            <a:r>
              <a:rPr lang="en-US" sz="2000" dirty="0" err="1"/>
              <a:t>t│n</a:t>
            </a:r>
            <a:r>
              <a:rPr lang="en-US" sz="2000" dirty="0"/>
              <a:t>...│⍬│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000" dirty="0"/>
              <a:t> └─┴────┴─┘ └─┴────┴─┘└┼┴─┘ └─┴────┴─┘           │    │ └─┴────┴─┘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000" dirty="0"/>
              <a:t>┌──────────────────────┘   ┌─────────────────────┘    │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000" dirty="0"/>
              <a:t>│          ┌───────────────┘    ┌─────────────────────┘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000" dirty="0"/>
              <a:t>│┌─┬────┬─┐│┌─┬────┬─┐┌─┬─┐┌─┬─┐│┌─┬────┬─┐┌─┬─┐┌─┬─┐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000" dirty="0"/>
              <a:t>└┤</a:t>
            </a:r>
            <a:r>
              <a:rPr lang="en-US" sz="2000" dirty="0" err="1"/>
              <a:t>t│n</a:t>
            </a:r>
            <a:r>
              <a:rPr lang="en-US" sz="2000" dirty="0"/>
              <a:t>...│⍬│└┤</a:t>
            </a:r>
            <a:r>
              <a:rPr lang="en-US" sz="2000" dirty="0" err="1"/>
              <a:t>t│n</a:t>
            </a:r>
            <a:r>
              <a:rPr lang="en-US" sz="2000" dirty="0"/>
              <a:t>...│∘┼┤∘│∘┼┤∘│⍬│└┤</a:t>
            </a:r>
            <a:r>
              <a:rPr lang="en-US" sz="2000" dirty="0" err="1"/>
              <a:t>t│n</a:t>
            </a:r>
            <a:r>
              <a:rPr lang="en-US" sz="2000" dirty="0"/>
              <a:t>...│∘┼┤∘│∘┼┤∘│⍬│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000" dirty="0"/>
              <a:t> └─┴────┴─┘ └─┴────┴─┘└┼┴─┘└┼┴─┘ └─┴────┴─┘└┼┴─┘└┼┴─┘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000" dirty="0"/>
              <a:t>┌──────────────────────┘    │   ┌───────────┘    │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000" dirty="0"/>
              <a:t>│          ┌────────────────┘   │          ┌─────┘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000" dirty="0"/>
              <a:t>│┌─┬────┬─┐│┌─┬────┬─┐          │┌─┬────┬─┐│┌─┬────┬─┐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000" dirty="0"/>
              <a:t>└┤</a:t>
            </a:r>
            <a:r>
              <a:rPr lang="en-US" sz="2000" dirty="0" err="1"/>
              <a:t>t│n</a:t>
            </a:r>
            <a:r>
              <a:rPr lang="en-US" sz="2000" dirty="0"/>
              <a:t>...│⍬│└┤</a:t>
            </a:r>
            <a:r>
              <a:rPr lang="en-US" sz="2000" dirty="0" err="1"/>
              <a:t>t│n</a:t>
            </a:r>
            <a:r>
              <a:rPr lang="en-US" sz="2000" dirty="0"/>
              <a:t>...│⍬│          └┤</a:t>
            </a:r>
            <a:r>
              <a:rPr lang="en-US" sz="2000" dirty="0" err="1"/>
              <a:t>t│n</a:t>
            </a:r>
            <a:r>
              <a:rPr lang="en-US" sz="2000" dirty="0"/>
              <a:t>...│⍬│└┤</a:t>
            </a:r>
            <a:r>
              <a:rPr lang="en-US" sz="2000" dirty="0" err="1"/>
              <a:t>t│n</a:t>
            </a:r>
            <a:r>
              <a:rPr lang="en-US" sz="2000" dirty="0"/>
              <a:t>...│⍬│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000" dirty="0"/>
              <a:t> └─┴────┴─┘ └─┴────┴─┘           └─┴────┴─┘ └─┴────┴─┘</a:t>
            </a:r>
          </a:p>
        </p:txBody>
      </p:sp>
    </p:spTree>
    <p:extLst>
      <p:ext uri="{BB962C8B-B14F-4D97-AF65-F5344CB8AC3E}">
        <p14:creationId xmlns:p14="http://schemas.microsoft.com/office/powerpoint/2010/main" val="16796635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EC23C9E-19FC-4D26-B619-00D09B2100C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Eliminate </a:t>
            </a:r>
          </a:p>
          <a:p>
            <a:r>
              <a:rPr lang="en-US" i="1" dirty="0"/>
              <a:t>expedient complexity and waste</a:t>
            </a:r>
          </a:p>
        </p:txBody>
      </p:sp>
    </p:spTree>
    <p:extLst>
      <p:ext uri="{BB962C8B-B14F-4D97-AF65-F5344CB8AC3E}">
        <p14:creationId xmlns:p14="http://schemas.microsoft.com/office/powerpoint/2010/main" val="1157588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59B6FD6-F440-4385-B9EB-98D78FF71C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Achieve </a:t>
            </a:r>
          </a:p>
          <a:p>
            <a:r>
              <a:rPr lang="en-US" b="1" dirty="0"/>
              <a:t>real simplicity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348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626D3C9-E69E-4ECC-9DD7-AC7313EC6E6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Direct</a:t>
            </a:r>
          </a:p>
          <a:p>
            <a:r>
              <a:rPr lang="en-US" dirty="0"/>
              <a:t>Fast</a:t>
            </a:r>
          </a:p>
          <a:p>
            <a:r>
              <a:rPr lang="en-US" dirty="0"/>
              <a:t>Transmissive</a:t>
            </a:r>
          </a:p>
        </p:txBody>
      </p:sp>
    </p:spTree>
    <p:extLst>
      <p:ext uri="{BB962C8B-B14F-4D97-AF65-F5344CB8AC3E}">
        <p14:creationId xmlns:p14="http://schemas.microsoft.com/office/powerpoint/2010/main" val="9518088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64F75F9-45AA-4F04-908E-3F7A68F72F1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Holistic Economy</a:t>
            </a:r>
          </a:p>
        </p:txBody>
      </p:sp>
    </p:spTree>
    <p:extLst>
      <p:ext uri="{BB962C8B-B14F-4D97-AF65-F5344CB8AC3E}">
        <p14:creationId xmlns:p14="http://schemas.microsoft.com/office/powerpoint/2010/main" val="14943803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3975586-4075-409E-91DE-1C2D961D41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Can a compiler be:</a:t>
            </a:r>
          </a:p>
          <a:p>
            <a:r>
              <a:rPr lang="en-US" dirty="0"/>
              <a:t>GPU hosted, fast, portable, and simple?</a:t>
            </a:r>
          </a:p>
        </p:txBody>
      </p:sp>
    </p:spTree>
    <p:extLst>
      <p:ext uri="{BB962C8B-B14F-4D97-AF65-F5344CB8AC3E}">
        <p14:creationId xmlns:p14="http://schemas.microsoft.com/office/powerpoint/2010/main" val="21768586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D117EE5-8B48-43BE-B568-723EF767BB5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Impossible</a:t>
            </a:r>
          </a:p>
        </p:txBody>
      </p:sp>
    </p:spTree>
    <p:extLst>
      <p:ext uri="{BB962C8B-B14F-4D97-AF65-F5344CB8AC3E}">
        <p14:creationId xmlns:p14="http://schemas.microsoft.com/office/powerpoint/2010/main" val="17191031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64EB6DF-0402-4E39-A64B-16B6FC4D7B6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Eliminate Everything</a:t>
            </a:r>
          </a:p>
        </p:txBody>
      </p:sp>
    </p:spTree>
    <p:extLst>
      <p:ext uri="{BB962C8B-B14F-4D97-AF65-F5344CB8AC3E}">
        <p14:creationId xmlns:p14="http://schemas.microsoft.com/office/powerpoint/2010/main" val="23826759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5F2A300-C6AC-41CF-AAEB-C0FD064D096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 New (Old) Hope</a:t>
            </a:r>
          </a:p>
        </p:txBody>
      </p:sp>
    </p:spTree>
    <p:extLst>
      <p:ext uri="{BB962C8B-B14F-4D97-AF65-F5344CB8AC3E}">
        <p14:creationId xmlns:p14="http://schemas.microsoft.com/office/powerpoint/2010/main" val="1674236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E9FC206-C7CF-4E5E-B2DC-28262FBC68D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APL</a:t>
            </a:r>
          </a:p>
        </p:txBody>
      </p:sp>
    </p:spTree>
    <p:extLst>
      <p:ext uri="{BB962C8B-B14F-4D97-AF65-F5344CB8AC3E}">
        <p14:creationId xmlns:p14="http://schemas.microsoft.com/office/powerpoint/2010/main" val="27174140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5A751A0-4B7D-4174-8888-E686F75CD87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anchor="ctr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36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      0              0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36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┌──┬──┴──────┐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36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1  3         7       1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36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│ ┌┴┐  ┌─────┼────┐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36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2 4 6  8    11   14  2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36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  │   ┌┴─┐  ┌┴─┐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36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  5   9 10 12 13     3 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US" sz="3600" dirty="0">
              <a:latin typeface="PragmataPro Liga" panose="02000500030000020004" pitchFamily="2" charset="0"/>
              <a:ea typeface="PragmataPro Liga" panose="02000500030000020004" pitchFamily="2" charset="0"/>
              <a:cs typeface="PragmataPro Liga" panose="02000500030000020004" pitchFamily="2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36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 ⍉(⍳≢d),⍪d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36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0 1 2 3 4 5 6 7 8 9 10 11 12 13 14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36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0 1 2 1 2 3 2 1 2 3  3  2  3  3  2</a:t>
            </a:r>
          </a:p>
        </p:txBody>
      </p:sp>
    </p:spTree>
    <p:extLst>
      <p:ext uri="{BB962C8B-B14F-4D97-AF65-F5344CB8AC3E}">
        <p14:creationId xmlns:p14="http://schemas.microsoft.com/office/powerpoint/2010/main" val="10352324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7451FE3-E24A-43A6-9CD1-97F2074E77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Simple:      94% 15×</a:t>
            </a:r>
          </a:p>
          <a:p>
            <a:pPr algn="l"/>
            <a:r>
              <a:rPr lang="en-US" dirty="0"/>
              <a:t>Faster:  CPU 89%  9×</a:t>
            </a:r>
          </a:p>
          <a:p>
            <a:pPr algn="l"/>
            <a:r>
              <a:rPr lang="en-US" dirty="0"/>
              <a:t>         GPU 98% 56×</a:t>
            </a:r>
          </a:p>
          <a:p>
            <a:pPr algn="l"/>
            <a:r>
              <a:rPr lang="en-US" dirty="0"/>
              <a:t>Economy: Raw 70%  3×</a:t>
            </a:r>
          </a:p>
          <a:p>
            <a:pPr algn="l"/>
            <a:r>
              <a:rPr lang="en-US" dirty="0"/>
              <a:t>       Ratio 88%  8×</a:t>
            </a:r>
          </a:p>
        </p:txBody>
      </p:sp>
    </p:spTree>
    <p:extLst>
      <p:ext uri="{BB962C8B-B14F-4D97-AF65-F5344CB8AC3E}">
        <p14:creationId xmlns:p14="http://schemas.microsoft.com/office/powerpoint/2010/main" val="114336505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67131F7-1F76-42EB-A1EF-4237CAE189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9653718"/>
              </p:ext>
            </p:extLst>
          </p:nvPr>
        </p:nvGraphicFramePr>
        <p:xfrm>
          <a:off x="0" y="1294280"/>
          <a:ext cx="9144000" cy="3341751"/>
        </p:xfrm>
        <a:graphic>
          <a:graphicData uri="http://schemas.openxmlformats.org/drawingml/2006/table">
            <a:tbl>
              <a:tblPr firstRow="1" firstCol="1" bandRow="1"/>
              <a:tblGrid>
                <a:gridCol w="2414588">
                  <a:extLst>
                    <a:ext uri="{9D8B030D-6E8A-4147-A177-3AD203B41FA5}">
                      <a16:colId xmlns:a16="http://schemas.microsoft.com/office/drawing/2014/main" val="4168882508"/>
                    </a:ext>
                  </a:extLst>
                </a:gridCol>
                <a:gridCol w="1438275">
                  <a:extLst>
                    <a:ext uri="{9D8B030D-6E8A-4147-A177-3AD203B41FA5}">
                      <a16:colId xmlns:a16="http://schemas.microsoft.com/office/drawing/2014/main" val="3176096300"/>
                    </a:ext>
                  </a:extLst>
                </a:gridCol>
                <a:gridCol w="1881187">
                  <a:extLst>
                    <a:ext uri="{9D8B030D-6E8A-4147-A177-3AD203B41FA5}">
                      <a16:colId xmlns:a16="http://schemas.microsoft.com/office/drawing/2014/main" val="670673049"/>
                    </a:ext>
                  </a:extLst>
                </a:gridCol>
                <a:gridCol w="1581150">
                  <a:extLst>
                    <a:ext uri="{9D8B030D-6E8A-4147-A177-3AD203B41FA5}">
                      <a16:colId xmlns:a16="http://schemas.microsoft.com/office/drawing/2014/main" val="4230335276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1364029392"/>
                    </a:ext>
                  </a:extLst>
                </a:gridCol>
              </a:tblGrid>
              <a:tr h="1004009">
                <a:tc>
                  <a:txBody>
                    <a:bodyPr/>
                    <a:lstStyle/>
                    <a:p>
                      <a:pPr marL="0" marR="0" algn="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400" b="1" i="1" dirty="0">
                          <a:effectLst/>
                          <a:latin typeface="+mn-lt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 </a:t>
                      </a:r>
                      <a:endParaRPr lang="en-US" sz="4400" dirty="0">
                        <a:effectLst/>
                        <a:latin typeface="+mn-lt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400" b="1" dirty="0">
                          <a:effectLst/>
                          <a:latin typeface="+mn-lt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LoC</a:t>
                      </a:r>
                      <a:endParaRPr lang="en-US" sz="4400" dirty="0">
                        <a:effectLst/>
                        <a:latin typeface="+mn-lt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400" b="1" dirty="0">
                          <a:effectLst/>
                          <a:latin typeface="+mn-lt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Tokens</a:t>
                      </a:r>
                      <a:endParaRPr lang="en-US" sz="4400" dirty="0">
                        <a:effectLst/>
                        <a:latin typeface="+mn-lt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400" b="1" dirty="0">
                          <a:effectLst/>
                          <a:latin typeface="+mn-lt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Names</a:t>
                      </a:r>
                      <a:endParaRPr lang="en-US" sz="4400" dirty="0">
                        <a:effectLst/>
                        <a:latin typeface="+mn-lt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400" b="1" dirty="0">
                          <a:effectLst/>
                          <a:latin typeface="+mn-lt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Nodes</a:t>
                      </a:r>
                      <a:endParaRPr lang="en-US" sz="4400" dirty="0">
                        <a:effectLst/>
                        <a:latin typeface="+mn-lt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46753326"/>
                  </a:ext>
                </a:extLst>
              </a:tr>
              <a:tr h="1004009">
                <a:tc>
                  <a:txBody>
                    <a:bodyPr/>
                    <a:lstStyle/>
                    <a:p>
                      <a:pPr marL="0" marR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400" i="1" dirty="0">
                          <a:effectLst/>
                          <a:latin typeface="+mn-lt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Nanopass</a:t>
                      </a:r>
                      <a:endParaRPr lang="en-US" sz="4400" dirty="0">
                        <a:effectLst/>
                        <a:latin typeface="+mn-lt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400" dirty="0">
                          <a:effectLst/>
                          <a:latin typeface="+mn-lt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1012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400" dirty="0">
                          <a:effectLst/>
                          <a:latin typeface="+mn-lt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20947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400" dirty="0">
                          <a:effectLst/>
                          <a:latin typeface="+mn-lt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248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400" dirty="0">
                          <a:effectLst/>
                          <a:latin typeface="+mn-lt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14680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1586026"/>
                  </a:ext>
                </a:extLst>
              </a:tr>
              <a:tr h="1004009">
                <a:tc>
                  <a:txBody>
                    <a:bodyPr/>
                    <a:lstStyle/>
                    <a:p>
                      <a:pPr marL="0" marR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400" i="1" dirty="0">
                          <a:effectLst/>
                          <a:latin typeface="+mn-lt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Co-dfns</a:t>
                      </a:r>
                      <a:endParaRPr lang="en-US" sz="4400" dirty="0">
                        <a:effectLst/>
                        <a:latin typeface="+mn-lt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400" dirty="0">
                          <a:effectLst/>
                          <a:latin typeface="+mn-lt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17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400" dirty="0">
                          <a:effectLst/>
                          <a:latin typeface="+mn-lt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760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400" dirty="0">
                          <a:effectLst/>
                          <a:latin typeface="+mn-lt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74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400" dirty="0">
                          <a:effectLst/>
                          <a:latin typeface="+mn-lt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948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510907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746689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33BCDFE-5039-4A09-860E-6F3B55C208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02" y="24277"/>
            <a:ext cx="4423025" cy="3317399"/>
          </a:xfrm>
          <a:prstGeom prst="rect">
            <a:avLst/>
          </a:prstGeom>
        </p:spPr>
      </p:pic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3D910F91-044E-4F7A-9018-A8AE6D70E2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4277"/>
            <a:ext cx="4423025" cy="3317399"/>
          </a:xfrm>
          <a:prstGeom prst="rect">
            <a:avLst/>
          </a:prstGeom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C6670415-5838-4FB5-87DE-4AFA8CC93A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02" y="3427076"/>
            <a:ext cx="4423025" cy="3317399"/>
          </a:xfrm>
          <a:prstGeom prst="rect">
            <a:avLst/>
          </a:prstGeom>
        </p:spPr>
      </p:pic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1BF73FE1-7C09-403C-A869-E901402EE87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442998"/>
            <a:ext cx="4423025" cy="3317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516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4C9DA95-4B74-4ABB-9FE8-62169216808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Empower vs. Control</a:t>
            </a:r>
          </a:p>
        </p:txBody>
      </p:sp>
    </p:spTree>
    <p:extLst>
      <p:ext uri="{BB962C8B-B14F-4D97-AF65-F5344CB8AC3E}">
        <p14:creationId xmlns:p14="http://schemas.microsoft.com/office/powerpoint/2010/main" val="225050605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506FCB9-43AF-4BC9-91F8-31B544E23CE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137168"/>
            <a:ext cx="9144000" cy="4863582"/>
          </a:xfrm>
        </p:spPr>
        <p:txBody>
          <a:bodyPr anchor="t">
            <a:normAutofit/>
          </a:bodyPr>
          <a:lstStyle/>
          <a:p>
            <a:r>
              <a:rPr lang="en-US" sz="7725" dirty="0">
                <a:latin typeface="+mn-lt"/>
              </a:rPr>
              <a:t>Memory Usage</a:t>
            </a: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6FE06913-8523-4878-91C3-5BC6216FAB9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3929140"/>
              </p:ext>
            </p:extLst>
          </p:nvPr>
        </p:nvGraphicFramePr>
        <p:xfrm>
          <a:off x="65088" y="2432050"/>
          <a:ext cx="8988425" cy="312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Document" r:id="rId3" imgW="5955602" imgH="2079457" progId="Word.Document.12">
                  <p:embed/>
                </p:oleObj>
              </mc:Choice>
              <mc:Fallback>
                <p:oleObj name="Document" r:id="rId3" imgW="5955602" imgH="2079457" progId="Word.Document.12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6FE06913-8523-4878-91C3-5BC6216FAB9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5088" y="2432050"/>
                        <a:ext cx="8988425" cy="31289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7262764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E665AFC-99FB-4FF3-B262-70848BC5814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Feeling is Believing</a:t>
            </a:r>
          </a:p>
        </p:txBody>
      </p:sp>
    </p:spTree>
    <p:extLst>
      <p:ext uri="{BB962C8B-B14F-4D97-AF65-F5344CB8AC3E}">
        <p14:creationId xmlns:p14="http://schemas.microsoft.com/office/powerpoint/2010/main" val="324324941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4DB5A69-65CB-4A5C-A986-98699E9B25F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Positive Cascading Effects</a:t>
            </a:r>
          </a:p>
        </p:txBody>
      </p:sp>
    </p:spTree>
    <p:extLst>
      <p:ext uri="{BB962C8B-B14F-4D97-AF65-F5344CB8AC3E}">
        <p14:creationId xmlns:p14="http://schemas.microsoft.com/office/powerpoint/2010/main" val="68206859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4DACDBF-BD25-4443-A453-2401375A5B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  <a:p>
            <a:r>
              <a:rPr lang="en-US" sz="4500" dirty="0"/>
              <a:t>Start with APL</a:t>
            </a:r>
          </a:p>
        </p:txBody>
      </p:sp>
    </p:spTree>
    <p:extLst>
      <p:ext uri="{BB962C8B-B14F-4D97-AF65-F5344CB8AC3E}">
        <p14:creationId xmlns:p14="http://schemas.microsoft.com/office/powerpoint/2010/main" val="84441158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441863F-A49E-4C14-A39A-DA056F2A412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Thank You.</a:t>
            </a:r>
          </a:p>
          <a:p>
            <a:r>
              <a:rPr lang="en-US" sz="2400" dirty="0"/>
              <a:t>Aaron Hsu – arcfide@sacrideo.us </a:t>
            </a:r>
          </a:p>
          <a:p>
            <a:r>
              <a:rPr lang="en-US" sz="2400" dirty="0"/>
              <a:t>A data parallel compiler hosted on the GPU</a:t>
            </a:r>
          </a:p>
          <a:p>
            <a:r>
              <a:rPr lang="en-US" sz="2400">
                <a:hlinkClick r:id="rId2"/>
              </a:rPr>
              <a:t>http://www.dyalog.com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6505968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3D488D0-057A-443F-AA41-BF01CF5BA4E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549746"/>
            <a:ext cx="9144000" cy="5308253"/>
          </a:xfrm>
          <a:ln w="12700">
            <a:noFill/>
          </a:ln>
        </p:spPr>
        <p:txBody>
          <a:bodyPr numCol="2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400" dirty="0">
                <a:latin typeface="+mn-lt"/>
              </a:rPr>
              <a:t>(define </a:t>
            </a:r>
            <a:r>
              <a:rPr lang="en-US" sz="1400" dirty="0" err="1">
                <a:latin typeface="+mn-lt"/>
              </a:rPr>
              <a:t>i</a:t>
            </a:r>
            <a:endParaRPr lang="en-US" sz="1400" dirty="0">
              <a:latin typeface="+mn-lt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400" dirty="0">
                <a:latin typeface="+mn-lt"/>
              </a:rPr>
              <a:t>  (catenate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400" dirty="0">
                <a:latin typeface="+mn-lt"/>
              </a:rPr>
              <a:t>    (where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400" dirty="0">
                <a:latin typeface="+mn-lt"/>
              </a:rPr>
              <a:t>      (and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400" dirty="0">
                <a:latin typeface="+mn-lt"/>
              </a:rPr>
              <a:t>        (not (members-of t `(3 4)))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400" dirty="0">
                <a:latin typeface="+mn-lt"/>
              </a:rPr>
              <a:t>        (</a:t>
            </a:r>
            <a:r>
              <a:rPr lang="en-US" sz="1400" dirty="0" err="1">
                <a:latin typeface="+mn-lt"/>
              </a:rPr>
              <a:t>pequal</a:t>
            </a:r>
            <a:r>
              <a:rPr lang="en-US" sz="1400" dirty="0">
                <a:latin typeface="+mn-lt"/>
              </a:rPr>
              <a:t>? 3 (indexing t p))))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400" dirty="0">
                <a:latin typeface="+mn-lt"/>
              </a:rPr>
              <a:t>    ((lambda (w)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400" dirty="0">
                <a:latin typeface="+mn-lt"/>
              </a:rPr>
              <a:t>       (replicate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400" dirty="0">
                <a:latin typeface="+mn-lt"/>
              </a:rPr>
              <a:t>         (modulo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400" dirty="0">
                <a:latin typeface="+mn-lt"/>
              </a:rPr>
              <a:t>           (index-gen (tally w))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400" dirty="0">
                <a:latin typeface="+mn-lt"/>
              </a:rPr>
              <a:t>           2)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400" dirty="0">
                <a:latin typeface="+mn-lt"/>
              </a:rPr>
              <a:t>         w))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400" dirty="0">
                <a:latin typeface="+mn-lt"/>
              </a:rPr>
              <a:t>     (where (</a:t>
            </a:r>
            <a:r>
              <a:rPr lang="en-US" sz="1400" dirty="0" err="1">
                <a:latin typeface="+mn-lt"/>
              </a:rPr>
              <a:t>pequal</a:t>
            </a:r>
            <a:r>
              <a:rPr lang="en-US" sz="1400" dirty="0">
                <a:latin typeface="+mn-lt"/>
              </a:rPr>
              <a:t>? 4 (indexing t p))))))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400" dirty="0">
                <a:latin typeface="+mn-lt"/>
              </a:rPr>
              <a:t>(define m ((at 2 </a:t>
            </a:r>
            <a:r>
              <a:rPr lang="en-US" sz="1400" dirty="0" err="1">
                <a:latin typeface="+mn-lt"/>
              </a:rPr>
              <a:t>i</a:t>
            </a:r>
            <a:r>
              <a:rPr lang="en-US" sz="1400" dirty="0">
                <a:latin typeface="+mn-lt"/>
              </a:rPr>
              <a:t>) (reshape (tally p) 1)))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400" dirty="0">
                <a:latin typeface="+mn-lt"/>
              </a:rPr>
              <a:t>(define-values (p t k n r)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400" dirty="0">
                <a:latin typeface="+mn-lt"/>
              </a:rPr>
              <a:t>  (let ([m^ (enclose m)])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400" dirty="0">
                <a:latin typeface="+mn-lt"/>
              </a:rPr>
              <a:t>    (apply values 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400" dirty="0">
                <a:latin typeface="+mn-lt"/>
              </a:rPr>
              <a:t>      (map (lambda (x) (replicate m^ x)) 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400" dirty="0">
                <a:latin typeface="+mn-lt"/>
              </a:rPr>
              <a:t>           p t k n r))))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400" dirty="0">
                <a:latin typeface="+mn-lt"/>
              </a:rPr>
              <a:t>(define j (</a:t>
            </a:r>
            <a:r>
              <a:rPr lang="en-US" sz="1400" dirty="0" err="1">
                <a:latin typeface="+mn-lt"/>
              </a:rPr>
              <a:t>pminus</a:t>
            </a:r>
            <a:r>
              <a:rPr lang="en-US" sz="1400" dirty="0">
                <a:latin typeface="+mn-lt"/>
              </a:rPr>
              <a:t> (scan-first + m) 1)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400" dirty="0">
                <a:latin typeface="+mn-lt"/>
              </a:rPr>
              <a:t>(define-values (p r </a:t>
            </a:r>
            <a:r>
              <a:rPr lang="en-US" sz="1400" dirty="0" err="1">
                <a:latin typeface="+mn-lt"/>
              </a:rPr>
              <a:t>i</a:t>
            </a:r>
            <a:r>
              <a:rPr lang="en-US" sz="1400" dirty="0">
                <a:latin typeface="+mn-lt"/>
              </a:rPr>
              <a:t>)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400" dirty="0">
                <a:latin typeface="+mn-lt"/>
              </a:rPr>
              <a:t>  (let ([j^ (enclose j)])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400" dirty="0">
                <a:latin typeface="+mn-lt"/>
              </a:rPr>
              <a:t>    (apply values 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400" dirty="0">
                <a:latin typeface="+mn-lt"/>
              </a:rPr>
              <a:t>      (map (lambda (x) (indexing j^ x)) p r </a:t>
            </a:r>
            <a:r>
              <a:rPr lang="en-US" sz="1400" dirty="0" err="1">
                <a:latin typeface="+mn-lt"/>
              </a:rPr>
              <a:t>i</a:t>
            </a:r>
            <a:r>
              <a:rPr lang="en-US" sz="1400" dirty="0">
                <a:latin typeface="+mn-lt"/>
              </a:rPr>
              <a:t>))))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400" dirty="0">
                <a:latin typeface="+mn-lt"/>
              </a:rPr>
              <a:t>(define n 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400" dirty="0">
                <a:latin typeface="+mn-lt"/>
              </a:rPr>
              <a:t>  ((at indexing (lambda (x) 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400" dirty="0">
                <a:latin typeface="+mn-lt"/>
              </a:rPr>
              <a:t>                  (</a:t>
            </a:r>
            <a:r>
              <a:rPr lang="en-US" sz="1400" dirty="0" err="1">
                <a:latin typeface="+mn-lt"/>
              </a:rPr>
              <a:t>pless</a:t>
            </a:r>
            <a:r>
              <a:rPr lang="en-US" sz="1400" dirty="0">
                <a:latin typeface="+mn-lt"/>
              </a:rPr>
              <a:t>-equal? 0 x)))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400" dirty="0">
                <a:latin typeface="+mn-lt"/>
              </a:rPr>
              <a:t>   j n))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400" dirty="0">
                <a:latin typeface="+mn-lt"/>
              </a:rPr>
              <a:t>(define j (</a:t>
            </a:r>
            <a:r>
              <a:rPr lang="en-US" sz="1400" dirty="0" err="1">
                <a:latin typeface="+mn-lt"/>
              </a:rPr>
              <a:t>pminus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 err="1">
                <a:latin typeface="+mn-lt"/>
              </a:rPr>
              <a:t>i</a:t>
            </a:r>
            <a:r>
              <a:rPr lang="en-US" sz="1400" dirty="0">
                <a:latin typeface="+mn-lt"/>
              </a:rPr>
              <a:t> 1))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400" dirty="0">
                <a:latin typeface="+mn-lt"/>
              </a:rPr>
              <a:t>(array-set! p </a:t>
            </a:r>
            <a:r>
              <a:rPr lang="en-US" sz="1400" dirty="0" err="1">
                <a:latin typeface="+mn-lt"/>
              </a:rPr>
              <a:t>i</a:t>
            </a:r>
            <a:r>
              <a:rPr lang="en-US" sz="1400" dirty="0">
                <a:latin typeface="+mn-lt"/>
              </a:rPr>
              <a:t> j)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400" dirty="0">
                <a:latin typeface="+mn-lt"/>
              </a:rPr>
              <a:t>(array-set! k j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400" dirty="0">
                <a:latin typeface="+mn-lt"/>
              </a:rPr>
              <a:t>  (negate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400" dirty="0">
                <a:latin typeface="+mn-lt"/>
              </a:rPr>
              <a:t>    (or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400" dirty="0">
                <a:latin typeface="+mn-lt"/>
              </a:rPr>
              <a:t>      (</a:t>
            </a:r>
            <a:r>
              <a:rPr lang="en-US" sz="1400" dirty="0" err="1">
                <a:latin typeface="+mn-lt"/>
              </a:rPr>
              <a:t>pequal</a:t>
            </a:r>
            <a:r>
              <a:rPr lang="en-US" sz="1400" dirty="0">
                <a:latin typeface="+mn-lt"/>
              </a:rPr>
              <a:t>? 0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400" dirty="0">
                <a:latin typeface="+mn-lt"/>
              </a:rPr>
              <a:t>        (indexing k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400" dirty="0">
                <a:latin typeface="+mn-lt"/>
              </a:rPr>
              <a:t>          (indexing r j)))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400" dirty="0">
                <a:latin typeface="+mn-lt"/>
              </a:rPr>
              <a:t>      ((at 0 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400" dirty="0">
                <a:latin typeface="+mn-lt"/>
              </a:rPr>
              <a:t>           ((key (lambda (x) 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400" dirty="0">
                <a:latin typeface="+mn-lt"/>
              </a:rPr>
              <a:t>                   (disclose (reverse x))))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400" dirty="0">
                <a:latin typeface="+mn-lt"/>
              </a:rPr>
              <a:t>                 (indexing p j)))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400" dirty="0">
                <a:latin typeface="+mn-lt"/>
              </a:rPr>
              <a:t>       (</a:t>
            </a:r>
            <a:r>
              <a:rPr lang="en-US" sz="1400" dirty="0" err="1">
                <a:latin typeface="+mn-lt"/>
              </a:rPr>
              <a:t>pequal</a:t>
            </a:r>
            <a:r>
              <a:rPr lang="en-US" sz="1400" dirty="0">
                <a:latin typeface="+mn-lt"/>
              </a:rPr>
              <a:t> 1 (indexing t j))))))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400" dirty="0">
                <a:latin typeface="+mn-lt"/>
              </a:rPr>
              <a:t>(array-set! t j 2)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F3BA06E-62BB-4445-8E76-1E4B777E81A1}"/>
              </a:ext>
            </a:extLst>
          </p:cNvPr>
          <p:cNvSpPr/>
          <p:nvPr/>
        </p:nvSpPr>
        <p:spPr>
          <a:xfrm>
            <a:off x="0" y="304800"/>
            <a:ext cx="91440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37160" marR="137160"/>
            <a:r>
              <a:rPr lang="en-US" sz="2000" dirty="0" err="1">
                <a:ea typeface="PragmataPro"/>
                <a:cs typeface="Times New Roman" panose="02020603050405020304" pitchFamily="18" charset="0"/>
              </a:rPr>
              <a:t>i</a:t>
            </a:r>
            <a:r>
              <a:rPr lang="en-US" sz="2000" dirty="0">
                <a:ea typeface="PragmataPro"/>
                <a:cs typeface="Times New Roman" panose="02020603050405020304" pitchFamily="18" charset="0"/>
              </a:rPr>
              <a:t>←(⍸(~t∊3 4)∧t[p]=3),{⍵⌿⍨2|⍳≢⍵}⍸t[p]=4 ⋄ p t k n r⌿⍨←⊂m←2@i⊢1⍴⍨≢p</a:t>
            </a:r>
          </a:p>
          <a:p>
            <a:pPr marL="137160" marR="137160"/>
            <a:r>
              <a:rPr lang="en-US" sz="2000" dirty="0">
                <a:ea typeface="PragmataPro"/>
                <a:cs typeface="Times New Roman" panose="02020603050405020304" pitchFamily="18" charset="0"/>
              </a:rPr>
              <a:t>p r </a:t>
            </a:r>
            <a:r>
              <a:rPr lang="en-US" sz="2000" dirty="0" err="1">
                <a:ea typeface="PragmataPro"/>
                <a:cs typeface="Times New Roman" panose="02020603050405020304" pitchFamily="18" charset="0"/>
              </a:rPr>
              <a:t>i</a:t>
            </a:r>
            <a:r>
              <a:rPr lang="en-US" sz="2000" dirty="0">
                <a:ea typeface="PragmataPro"/>
                <a:cs typeface="Times New Roman" panose="02020603050405020304" pitchFamily="18" charset="0"/>
              </a:rPr>
              <a:t> I⍨←⊂j←(+⍀m)-1 ⋄ </a:t>
            </a:r>
            <a:r>
              <a:rPr lang="en-US" sz="2000" dirty="0" err="1">
                <a:ea typeface="PragmataPro"/>
                <a:cs typeface="Times New Roman" panose="02020603050405020304" pitchFamily="18" charset="0"/>
              </a:rPr>
              <a:t>n←j</a:t>
            </a:r>
            <a:r>
              <a:rPr lang="en-US" sz="2000" dirty="0">
                <a:ea typeface="PragmataPro"/>
                <a:cs typeface="Times New Roman" panose="02020603050405020304" pitchFamily="18" charset="0"/>
              </a:rPr>
              <a:t> I@(0≤⊢)n ⋄ p[</a:t>
            </a:r>
            <a:r>
              <a:rPr lang="en-US" sz="2000" dirty="0" err="1">
                <a:ea typeface="PragmataPro"/>
                <a:cs typeface="Times New Roman" panose="02020603050405020304" pitchFamily="18" charset="0"/>
              </a:rPr>
              <a:t>i</a:t>
            </a:r>
            <a:r>
              <a:rPr lang="en-US" sz="2000" dirty="0">
                <a:ea typeface="PragmataPro"/>
                <a:cs typeface="Times New Roman" panose="02020603050405020304" pitchFamily="18" charset="0"/>
              </a:rPr>
              <a:t>]←j←i-1</a:t>
            </a:r>
          </a:p>
          <a:p>
            <a:pPr marL="137160" marR="137160">
              <a:spcAft>
                <a:spcPts val="1350"/>
              </a:spcAft>
            </a:pPr>
            <a:r>
              <a:rPr lang="en-US" sz="2000" dirty="0">
                <a:ea typeface="PragmataPro"/>
                <a:cs typeface="Times New Roman" panose="02020603050405020304" pitchFamily="18" charset="0"/>
              </a:rPr>
              <a:t>k[j]←-(k[r[j]]=0)∨0@({⊃⌽⍵}⌸p[j])⊢t[j]=1 ⋄ t[j]←2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7CFF70E-311B-4221-AE89-434B3954D3B4}"/>
              </a:ext>
            </a:extLst>
          </p:cNvPr>
          <p:cNvCxnSpPr/>
          <p:nvPr/>
        </p:nvCxnSpPr>
        <p:spPr>
          <a:xfrm>
            <a:off x="0" y="1549748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8310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CE164D8-11AE-426C-A795-003E9CB4F3D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More domain knowledge,</a:t>
            </a:r>
          </a:p>
          <a:p>
            <a:r>
              <a:rPr lang="en-US" sz="5400" dirty="0"/>
              <a:t>Less systems rumination</a:t>
            </a:r>
          </a:p>
        </p:txBody>
      </p:sp>
    </p:spTree>
    <p:extLst>
      <p:ext uri="{BB962C8B-B14F-4D97-AF65-F5344CB8AC3E}">
        <p14:creationId xmlns:p14="http://schemas.microsoft.com/office/powerpoint/2010/main" val="4053382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2BA1079-9528-49F7-878B-650A9184E9D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The Main Thing</a:t>
            </a:r>
          </a:p>
        </p:txBody>
      </p:sp>
    </p:spTree>
    <p:extLst>
      <p:ext uri="{BB962C8B-B14F-4D97-AF65-F5344CB8AC3E}">
        <p14:creationId xmlns:p14="http://schemas.microsoft.com/office/powerpoint/2010/main" val="1297501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4FFBE1A-2D81-4CF4-9CAA-FB521711AA8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Obsolete? Hardly.</a:t>
            </a:r>
          </a:p>
        </p:txBody>
      </p:sp>
    </p:spTree>
    <p:extLst>
      <p:ext uri="{BB962C8B-B14F-4D97-AF65-F5344CB8AC3E}">
        <p14:creationId xmlns:p14="http://schemas.microsoft.com/office/powerpoint/2010/main" val="2351790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4CD6AD0-F57D-4E2D-8109-D26FFB2A91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Essential</a:t>
            </a:r>
          </a:p>
          <a:p>
            <a:r>
              <a:rPr lang="en-US" dirty="0"/>
              <a:t>vs.</a:t>
            </a:r>
          </a:p>
          <a:p>
            <a:r>
              <a:rPr lang="en-US" dirty="0"/>
              <a:t>Accidental</a:t>
            </a:r>
          </a:p>
        </p:txBody>
      </p:sp>
    </p:spTree>
    <p:extLst>
      <p:ext uri="{BB962C8B-B14F-4D97-AF65-F5344CB8AC3E}">
        <p14:creationId xmlns:p14="http://schemas.microsoft.com/office/powerpoint/2010/main" val="27498065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23930F4-CCB1-4756-93D6-A985859171E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We Are </a:t>
            </a:r>
          </a:p>
          <a:p>
            <a:r>
              <a:rPr lang="en-US" dirty="0"/>
              <a:t>Consumer and Producer</a:t>
            </a:r>
          </a:p>
        </p:txBody>
      </p:sp>
    </p:spTree>
    <p:extLst>
      <p:ext uri="{BB962C8B-B14F-4D97-AF65-F5344CB8AC3E}">
        <p14:creationId xmlns:p14="http://schemas.microsoft.com/office/powerpoint/2010/main" val="1336445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ragmata">
      <a:majorFont>
        <a:latin typeface="PragmataPro Liga"/>
        <a:ea typeface=""/>
        <a:cs typeface=""/>
      </a:majorFont>
      <a:minorFont>
        <a:latin typeface="PragmataPro Liga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962</Words>
  <Application>Microsoft Office PowerPoint</Application>
  <PresentationFormat>On-screen Show (4:3)</PresentationFormat>
  <Paragraphs>173</Paragraphs>
  <Slides>45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0" baseType="lpstr">
      <vt:lpstr>Arial</vt:lpstr>
      <vt:lpstr>IBM Plex Sans</vt:lpstr>
      <vt:lpstr>PragmataPro Liga</vt:lpstr>
      <vt:lpstr>Office Theme</vt:lpstr>
      <vt:lpstr>Document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Aaron Hsu</dc:creator>
  <cp:lastModifiedBy>Aaron Hsu</cp:lastModifiedBy>
  <cp:revision>1</cp:revision>
  <dcterms:created xsi:type="dcterms:W3CDTF">2019-11-09T22:40:35Z</dcterms:created>
  <dcterms:modified xsi:type="dcterms:W3CDTF">2019-11-15T09:51:19Z</dcterms:modified>
</cp:coreProperties>
</file>