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53" r:id="rId3"/>
    <p:sldId id="458" r:id="rId4"/>
    <p:sldId id="459" r:id="rId5"/>
    <p:sldId id="460" r:id="rId6"/>
    <p:sldId id="461" r:id="rId7"/>
    <p:sldId id="462" r:id="rId8"/>
    <p:sldId id="463" r:id="rId9"/>
    <p:sldId id="504" r:id="rId10"/>
    <p:sldId id="464" r:id="rId11"/>
    <p:sldId id="506" r:id="rId12"/>
    <p:sldId id="505" r:id="rId13"/>
    <p:sldId id="465" r:id="rId14"/>
    <p:sldId id="477" r:id="rId15"/>
    <p:sldId id="508" r:id="rId16"/>
    <p:sldId id="514" r:id="rId17"/>
    <p:sldId id="513" r:id="rId18"/>
    <p:sldId id="512" r:id="rId19"/>
    <p:sldId id="511" r:id="rId20"/>
    <p:sldId id="510" r:id="rId21"/>
    <p:sldId id="509" r:id="rId22"/>
    <p:sldId id="478" r:id="rId23"/>
    <p:sldId id="507" r:id="rId24"/>
    <p:sldId id="479" r:id="rId25"/>
    <p:sldId id="480" r:id="rId26"/>
    <p:sldId id="481" r:id="rId27"/>
    <p:sldId id="482" r:id="rId28"/>
    <p:sldId id="483" r:id="rId29"/>
    <p:sldId id="484" r:id="rId30"/>
    <p:sldId id="490" r:id="rId31"/>
    <p:sldId id="515" r:id="rId32"/>
    <p:sldId id="485" r:id="rId33"/>
    <p:sldId id="486" r:id="rId34"/>
    <p:sldId id="487" r:id="rId35"/>
    <p:sldId id="488" r:id="rId36"/>
    <p:sldId id="489" r:id="rId37"/>
    <p:sldId id="519" r:id="rId38"/>
    <p:sldId id="539" r:id="rId39"/>
    <p:sldId id="466" r:id="rId40"/>
    <p:sldId id="518" r:id="rId41"/>
    <p:sldId id="517" r:id="rId42"/>
    <p:sldId id="516" r:id="rId43"/>
    <p:sldId id="491" r:id="rId44"/>
    <p:sldId id="522" r:id="rId45"/>
    <p:sldId id="521" r:id="rId46"/>
    <p:sldId id="520" r:id="rId47"/>
    <p:sldId id="467" r:id="rId48"/>
    <p:sldId id="492" r:id="rId49"/>
    <p:sldId id="523" r:id="rId50"/>
    <p:sldId id="493" r:id="rId51"/>
    <p:sldId id="524" r:id="rId52"/>
    <p:sldId id="494" r:id="rId53"/>
    <p:sldId id="525" r:id="rId54"/>
    <p:sldId id="496" r:id="rId55"/>
    <p:sldId id="497" r:id="rId56"/>
    <p:sldId id="498" r:id="rId57"/>
    <p:sldId id="499" r:id="rId58"/>
    <p:sldId id="469" r:id="rId59"/>
    <p:sldId id="526" r:id="rId60"/>
    <p:sldId id="474" r:id="rId61"/>
    <p:sldId id="500" r:id="rId62"/>
    <p:sldId id="528" r:id="rId63"/>
    <p:sldId id="527" r:id="rId64"/>
    <p:sldId id="475" r:id="rId65"/>
    <p:sldId id="532" r:id="rId66"/>
    <p:sldId id="531" r:id="rId67"/>
    <p:sldId id="530" r:id="rId68"/>
    <p:sldId id="529" r:id="rId69"/>
    <p:sldId id="473" r:id="rId70"/>
    <p:sldId id="501" r:id="rId71"/>
    <p:sldId id="476" r:id="rId72"/>
    <p:sldId id="502" r:id="rId73"/>
    <p:sldId id="503" r:id="rId74"/>
    <p:sldId id="534" r:id="rId75"/>
    <p:sldId id="533" r:id="rId76"/>
    <p:sldId id="535" r:id="rId77"/>
    <p:sldId id="536" r:id="rId78"/>
    <p:sldId id="538" r:id="rId79"/>
    <p:sldId id="537" r:id="rId80"/>
    <p:sldId id="540" r:id="rId81"/>
    <p:sldId id="541" r:id="rId82"/>
    <p:sldId id="457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E1"/>
    <a:srgbClr val="002366"/>
    <a:srgbClr val="FFFFF0"/>
    <a:srgbClr val="FFFDD0"/>
    <a:srgbClr val="F0EFE0"/>
    <a:srgbClr val="ED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0125C-699B-46A3-83FB-938915BD2575}" v="2" dt="2025-05-13T19:42:14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0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Hsu" userId="0cffdb1c3a2f95f6" providerId="LiveId" clId="{28B0125C-699B-46A3-83FB-938915BD2575}"/>
    <pc:docChg chg="undo custSel addSld delSld modSld sldOrd">
      <pc:chgData name="Aaron Hsu" userId="0cffdb1c3a2f95f6" providerId="LiveId" clId="{28B0125C-699B-46A3-83FB-938915BD2575}" dt="2025-05-13T19:42:14.234" v="5770"/>
      <pc:docMkLst>
        <pc:docMk/>
      </pc:docMkLst>
      <pc:sldChg chg="modSp mod">
        <pc:chgData name="Aaron Hsu" userId="0cffdb1c3a2f95f6" providerId="LiveId" clId="{28B0125C-699B-46A3-83FB-938915BD2575}" dt="2025-05-12T16:39:39.112" v="41" actId="20577"/>
        <pc:sldMkLst>
          <pc:docMk/>
          <pc:sldMk cId="3988291141" sldId="257"/>
        </pc:sldMkLst>
        <pc:spChg chg="mod">
          <ac:chgData name="Aaron Hsu" userId="0cffdb1c3a2f95f6" providerId="LiveId" clId="{28B0125C-699B-46A3-83FB-938915BD2575}" dt="2025-05-12T16:39:39.112" v="41" actId="20577"/>
          <ac:spMkLst>
            <pc:docMk/>
            <pc:sldMk cId="3988291141" sldId="257"/>
            <ac:spMk id="2" creationId="{DD490837-70FF-6B74-0EA6-76C47A71E9BD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463796152" sldId="433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102629305" sldId="434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511886013" sldId="436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959662730" sldId="437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612000339" sldId="438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49838046" sldId="440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504539827" sldId="441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551821772" sldId="443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908976686" sldId="444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677395559" sldId="445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918496149" sldId="447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101151517" sldId="448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366145922" sldId="449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695861139" sldId="451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100927415" sldId="452"/>
        </pc:sldMkLst>
      </pc:sldChg>
      <pc:sldChg chg="modSp mod">
        <pc:chgData name="Aaron Hsu" userId="0cffdb1c3a2f95f6" providerId="LiveId" clId="{28B0125C-699B-46A3-83FB-938915BD2575}" dt="2025-05-12T16:42:23.027" v="141" actId="20577"/>
        <pc:sldMkLst>
          <pc:docMk/>
          <pc:sldMk cId="410021153" sldId="453"/>
        </pc:sldMkLst>
        <pc:spChg chg="mod">
          <ac:chgData name="Aaron Hsu" userId="0cffdb1c3a2f95f6" providerId="LiveId" clId="{28B0125C-699B-46A3-83FB-938915BD2575}" dt="2025-05-12T16:42:23.027" v="141" actId="20577"/>
          <ac:spMkLst>
            <pc:docMk/>
            <pc:sldMk cId="410021153" sldId="453"/>
            <ac:spMk id="4" creationId="{7BC2151C-D4B1-08C5-FD69-F8D802771565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76041513" sldId="454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715156676" sldId="455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146713236" sldId="456"/>
        </pc:sldMkLst>
      </pc:sldChg>
      <pc:sldChg chg="modSp mod">
        <pc:chgData name="Aaron Hsu" userId="0cffdb1c3a2f95f6" providerId="LiveId" clId="{28B0125C-699B-46A3-83FB-938915BD2575}" dt="2025-05-13T00:52:51.147" v="1843" actId="6549"/>
        <pc:sldMkLst>
          <pc:docMk/>
          <pc:sldMk cId="2485070747" sldId="457"/>
        </pc:sldMkLst>
        <pc:spChg chg="mod">
          <ac:chgData name="Aaron Hsu" userId="0cffdb1c3a2f95f6" providerId="LiveId" clId="{28B0125C-699B-46A3-83FB-938915BD2575}" dt="2025-05-13T00:52:51.147" v="1843" actId="6549"/>
          <ac:spMkLst>
            <pc:docMk/>
            <pc:sldMk cId="2485070747" sldId="457"/>
            <ac:spMk id="4" creationId="{C41B599D-350C-8138-57A9-D27665F158BA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783877741" sldId="458"/>
        </pc:sldMkLst>
      </pc:sldChg>
      <pc:sldChg chg="modSp add mod">
        <pc:chgData name="Aaron Hsu" userId="0cffdb1c3a2f95f6" providerId="LiveId" clId="{28B0125C-699B-46A3-83FB-938915BD2575}" dt="2025-05-12T16:44:08.345" v="247" actId="313"/>
        <pc:sldMkLst>
          <pc:docMk/>
          <pc:sldMk cId="2851541170" sldId="458"/>
        </pc:sldMkLst>
        <pc:spChg chg="mod">
          <ac:chgData name="Aaron Hsu" userId="0cffdb1c3a2f95f6" providerId="LiveId" clId="{28B0125C-699B-46A3-83FB-938915BD2575}" dt="2025-05-12T16:44:08.345" v="247" actId="313"/>
          <ac:spMkLst>
            <pc:docMk/>
            <pc:sldMk cId="2851541170" sldId="458"/>
            <ac:spMk id="4" creationId="{F57693EE-332E-8E62-2DC9-5929E2A15F2C}"/>
          </ac:spMkLst>
        </pc:spChg>
      </pc:sldChg>
      <pc:sldChg chg="modSp add mod">
        <pc:chgData name="Aaron Hsu" userId="0cffdb1c3a2f95f6" providerId="LiveId" clId="{28B0125C-699B-46A3-83FB-938915BD2575}" dt="2025-05-12T16:44:59.186" v="360" actId="20577"/>
        <pc:sldMkLst>
          <pc:docMk/>
          <pc:sldMk cId="1892200493" sldId="459"/>
        </pc:sldMkLst>
        <pc:spChg chg="mod">
          <ac:chgData name="Aaron Hsu" userId="0cffdb1c3a2f95f6" providerId="LiveId" clId="{28B0125C-699B-46A3-83FB-938915BD2575}" dt="2025-05-12T16:44:59.186" v="360" actId="20577"/>
          <ac:spMkLst>
            <pc:docMk/>
            <pc:sldMk cId="1892200493" sldId="459"/>
            <ac:spMk id="4" creationId="{11C4CC26-89D4-C1C7-BB12-BD7C1DA3C6FA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605059065" sldId="459"/>
        </pc:sldMkLst>
      </pc:sldChg>
      <pc:sldChg chg="modSp add mod">
        <pc:chgData name="Aaron Hsu" userId="0cffdb1c3a2f95f6" providerId="LiveId" clId="{28B0125C-699B-46A3-83FB-938915BD2575}" dt="2025-05-12T16:45:28.528" v="407" actId="20577"/>
        <pc:sldMkLst>
          <pc:docMk/>
          <pc:sldMk cId="936954269" sldId="460"/>
        </pc:sldMkLst>
        <pc:spChg chg="mod">
          <ac:chgData name="Aaron Hsu" userId="0cffdb1c3a2f95f6" providerId="LiveId" clId="{28B0125C-699B-46A3-83FB-938915BD2575}" dt="2025-05-12T16:45:28.528" v="407" actId="20577"/>
          <ac:spMkLst>
            <pc:docMk/>
            <pc:sldMk cId="936954269" sldId="460"/>
            <ac:spMk id="4" creationId="{D96B2ABD-30FD-51EC-DD97-FD355D10124E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456122627" sldId="460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531117670" sldId="461"/>
        </pc:sldMkLst>
      </pc:sldChg>
      <pc:sldChg chg="modSp add mod">
        <pc:chgData name="Aaron Hsu" userId="0cffdb1c3a2f95f6" providerId="LiveId" clId="{28B0125C-699B-46A3-83FB-938915BD2575}" dt="2025-05-12T16:45:45.617" v="472" actId="20577"/>
        <pc:sldMkLst>
          <pc:docMk/>
          <pc:sldMk cId="3738632762" sldId="461"/>
        </pc:sldMkLst>
        <pc:spChg chg="mod">
          <ac:chgData name="Aaron Hsu" userId="0cffdb1c3a2f95f6" providerId="LiveId" clId="{28B0125C-699B-46A3-83FB-938915BD2575}" dt="2025-05-12T16:45:45.617" v="472" actId="20577"/>
          <ac:spMkLst>
            <pc:docMk/>
            <pc:sldMk cId="3738632762" sldId="461"/>
            <ac:spMk id="4" creationId="{FFA1CCC1-2400-08A8-6106-D9099EFFE5C7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20705492" sldId="462"/>
        </pc:sldMkLst>
      </pc:sldChg>
      <pc:sldChg chg="modSp add mod">
        <pc:chgData name="Aaron Hsu" userId="0cffdb1c3a2f95f6" providerId="LiveId" clId="{28B0125C-699B-46A3-83FB-938915BD2575}" dt="2025-05-12T16:46:29.378" v="583" actId="20577"/>
        <pc:sldMkLst>
          <pc:docMk/>
          <pc:sldMk cId="872576117" sldId="462"/>
        </pc:sldMkLst>
        <pc:spChg chg="mod">
          <ac:chgData name="Aaron Hsu" userId="0cffdb1c3a2f95f6" providerId="LiveId" clId="{28B0125C-699B-46A3-83FB-938915BD2575}" dt="2025-05-12T16:46:29.378" v="583" actId="20577"/>
          <ac:spMkLst>
            <pc:docMk/>
            <pc:sldMk cId="872576117" sldId="462"/>
            <ac:spMk id="4" creationId="{33AD5EE7-C032-7781-52EF-8CB30163E103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79246507" sldId="463"/>
        </pc:sldMkLst>
      </pc:sldChg>
      <pc:sldChg chg="modSp add mod">
        <pc:chgData name="Aaron Hsu" userId="0cffdb1c3a2f95f6" providerId="LiveId" clId="{28B0125C-699B-46A3-83FB-938915BD2575}" dt="2025-05-13T06:03:21.939" v="5365" actId="20577"/>
        <pc:sldMkLst>
          <pc:docMk/>
          <pc:sldMk cId="1814357835" sldId="463"/>
        </pc:sldMkLst>
        <pc:spChg chg="mod">
          <ac:chgData name="Aaron Hsu" userId="0cffdb1c3a2f95f6" providerId="LiveId" clId="{28B0125C-699B-46A3-83FB-938915BD2575}" dt="2025-05-13T06:03:21.939" v="5365" actId="20577"/>
          <ac:spMkLst>
            <pc:docMk/>
            <pc:sldMk cId="1814357835" sldId="463"/>
            <ac:spMk id="4" creationId="{9C3534F3-264A-A5C9-B0AE-CFA1B03B7CEE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935851737" sldId="464"/>
        </pc:sldMkLst>
      </pc:sldChg>
      <pc:sldChg chg="modSp add mod">
        <pc:chgData name="Aaron Hsu" userId="0cffdb1c3a2f95f6" providerId="LiveId" clId="{28B0125C-699B-46A3-83FB-938915BD2575}" dt="2025-05-13T06:03:35.505" v="5369" actId="20577"/>
        <pc:sldMkLst>
          <pc:docMk/>
          <pc:sldMk cId="4184250895" sldId="464"/>
        </pc:sldMkLst>
        <pc:spChg chg="mod">
          <ac:chgData name="Aaron Hsu" userId="0cffdb1c3a2f95f6" providerId="LiveId" clId="{28B0125C-699B-46A3-83FB-938915BD2575}" dt="2025-05-13T06:03:35.505" v="5369" actId="20577"/>
          <ac:spMkLst>
            <pc:docMk/>
            <pc:sldMk cId="4184250895" sldId="464"/>
            <ac:spMk id="4" creationId="{7BBB559B-5AC0-6E2E-8E61-073ECE53A5C7}"/>
          </ac:spMkLst>
        </pc:spChg>
      </pc:sldChg>
      <pc:sldChg chg="modSp add mod">
        <pc:chgData name="Aaron Hsu" userId="0cffdb1c3a2f95f6" providerId="LiveId" clId="{28B0125C-699B-46A3-83FB-938915BD2575}" dt="2025-05-13T05:04:08.309" v="2095" actId="20577"/>
        <pc:sldMkLst>
          <pc:docMk/>
          <pc:sldMk cId="1604184168" sldId="465"/>
        </pc:sldMkLst>
        <pc:spChg chg="mod">
          <ac:chgData name="Aaron Hsu" userId="0cffdb1c3a2f95f6" providerId="LiveId" clId="{28B0125C-699B-46A3-83FB-938915BD2575}" dt="2025-05-13T05:04:08.309" v="2095" actId="20577"/>
          <ac:spMkLst>
            <pc:docMk/>
            <pc:sldMk cId="1604184168" sldId="465"/>
            <ac:spMk id="4" creationId="{5096D3C7-AA65-91D5-99ED-5E76DF99EF6E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830174872" sldId="465"/>
        </pc:sldMkLst>
      </pc:sldChg>
      <pc:sldChg chg="modSp add mod">
        <pc:chgData name="Aaron Hsu" userId="0cffdb1c3a2f95f6" providerId="LiveId" clId="{28B0125C-699B-46A3-83FB-938915BD2575}" dt="2025-05-13T06:05:21.573" v="5395" actId="20577"/>
        <pc:sldMkLst>
          <pc:docMk/>
          <pc:sldMk cId="692445796" sldId="466"/>
        </pc:sldMkLst>
        <pc:spChg chg="mod">
          <ac:chgData name="Aaron Hsu" userId="0cffdb1c3a2f95f6" providerId="LiveId" clId="{28B0125C-699B-46A3-83FB-938915BD2575}" dt="2025-05-13T06:05:21.573" v="5395" actId="20577"/>
          <ac:spMkLst>
            <pc:docMk/>
            <pc:sldMk cId="692445796" sldId="466"/>
            <ac:spMk id="4" creationId="{7B0E9A11-339B-68B9-4E9E-E5F1202D6BBB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436273304" sldId="466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68042603" sldId="467"/>
        </pc:sldMkLst>
      </pc:sldChg>
      <pc:sldChg chg="modSp add mod">
        <pc:chgData name="Aaron Hsu" userId="0cffdb1c3a2f95f6" providerId="LiveId" clId="{28B0125C-699B-46A3-83FB-938915BD2575}" dt="2025-05-13T06:06:22.874" v="5449" actId="5793"/>
        <pc:sldMkLst>
          <pc:docMk/>
          <pc:sldMk cId="3619413796" sldId="467"/>
        </pc:sldMkLst>
        <pc:spChg chg="mod">
          <ac:chgData name="Aaron Hsu" userId="0cffdb1c3a2f95f6" providerId="LiveId" clId="{28B0125C-699B-46A3-83FB-938915BD2575}" dt="2025-05-13T06:06:22.874" v="5449" actId="5793"/>
          <ac:spMkLst>
            <pc:docMk/>
            <pc:sldMk cId="3619413796" sldId="467"/>
            <ac:spMk id="4" creationId="{AA9FF848-D078-08B5-D100-8F74D002B8D3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503328079" sldId="468"/>
        </pc:sldMkLst>
      </pc:sldChg>
      <pc:sldChg chg="add del">
        <pc:chgData name="Aaron Hsu" userId="0cffdb1c3a2f95f6" providerId="LiveId" clId="{28B0125C-699B-46A3-83FB-938915BD2575}" dt="2025-05-12T17:05:15.061" v="1079" actId="47"/>
        <pc:sldMkLst>
          <pc:docMk/>
          <pc:sldMk cId="3122010137" sldId="468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09102983" sldId="469"/>
        </pc:sldMkLst>
      </pc:sldChg>
      <pc:sldChg chg="modSp add mod">
        <pc:chgData name="Aaron Hsu" userId="0cffdb1c3a2f95f6" providerId="LiveId" clId="{28B0125C-699B-46A3-83FB-938915BD2575}" dt="2025-05-13T06:07:22.355" v="5476" actId="20577"/>
        <pc:sldMkLst>
          <pc:docMk/>
          <pc:sldMk cId="2459105363" sldId="469"/>
        </pc:sldMkLst>
        <pc:spChg chg="mod">
          <ac:chgData name="Aaron Hsu" userId="0cffdb1c3a2f95f6" providerId="LiveId" clId="{28B0125C-699B-46A3-83FB-938915BD2575}" dt="2025-05-13T06:07:22.355" v="5476" actId="20577"/>
          <ac:spMkLst>
            <pc:docMk/>
            <pc:sldMk cId="2459105363" sldId="469"/>
            <ac:spMk id="4" creationId="{CD300E7C-A36A-2D46-DCA5-5C1C882E0D9A}"/>
          </ac:spMkLst>
        </pc:spChg>
      </pc:sldChg>
      <pc:sldChg chg="modSp add del mod">
        <pc:chgData name="Aaron Hsu" userId="0cffdb1c3a2f95f6" providerId="LiveId" clId="{28B0125C-699B-46A3-83FB-938915BD2575}" dt="2025-05-13T05:39:52.804" v="4752" actId="47"/>
        <pc:sldMkLst>
          <pc:docMk/>
          <pc:sldMk cId="1812404145" sldId="470"/>
        </pc:sldMkLst>
        <pc:spChg chg="mod">
          <ac:chgData name="Aaron Hsu" userId="0cffdb1c3a2f95f6" providerId="LiveId" clId="{28B0125C-699B-46A3-83FB-938915BD2575}" dt="2025-05-12T17:06:46.869" v="1137" actId="20577"/>
          <ac:spMkLst>
            <pc:docMk/>
            <pc:sldMk cId="1812404145" sldId="470"/>
            <ac:spMk id="4" creationId="{82A5B38D-D30E-89BC-5E24-91A0FCC59D0A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996220105" sldId="470"/>
        </pc:sldMkLst>
      </pc:sldChg>
      <pc:sldChg chg="add del">
        <pc:chgData name="Aaron Hsu" userId="0cffdb1c3a2f95f6" providerId="LiveId" clId="{28B0125C-699B-46A3-83FB-938915BD2575}" dt="2025-05-13T00:53:31.791" v="1844" actId="47"/>
        <pc:sldMkLst>
          <pc:docMk/>
          <pc:sldMk cId="2824956094" sldId="471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326917578" sldId="471"/>
        </pc:sldMkLst>
      </pc:sldChg>
      <pc:sldChg chg="modSp add del mod">
        <pc:chgData name="Aaron Hsu" userId="0cffdb1c3a2f95f6" providerId="LiveId" clId="{28B0125C-699B-46A3-83FB-938915BD2575}" dt="2025-05-13T00:51:45.268" v="1687" actId="47"/>
        <pc:sldMkLst>
          <pc:docMk/>
          <pc:sldMk cId="985398927" sldId="472"/>
        </pc:sldMkLst>
        <pc:spChg chg="mod">
          <ac:chgData name="Aaron Hsu" userId="0cffdb1c3a2f95f6" providerId="LiveId" clId="{28B0125C-699B-46A3-83FB-938915BD2575}" dt="2025-05-12T17:26:02.951" v="1168" actId="20577"/>
          <ac:spMkLst>
            <pc:docMk/>
            <pc:sldMk cId="985398927" sldId="472"/>
            <ac:spMk id="4" creationId="{E1D5AFAE-3BA1-08B9-68F3-F2B13DD9AFD5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311869173" sldId="472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96188440" sldId="473"/>
        </pc:sldMkLst>
      </pc:sldChg>
      <pc:sldChg chg="modSp add mod">
        <pc:chgData name="Aaron Hsu" userId="0cffdb1c3a2f95f6" providerId="LiveId" clId="{28B0125C-699B-46A3-83FB-938915BD2575}" dt="2025-05-13T05:42:41.142" v="4831" actId="20577"/>
        <pc:sldMkLst>
          <pc:docMk/>
          <pc:sldMk cId="2454920429" sldId="473"/>
        </pc:sldMkLst>
        <pc:spChg chg="mod">
          <ac:chgData name="Aaron Hsu" userId="0cffdb1c3a2f95f6" providerId="LiveId" clId="{28B0125C-699B-46A3-83FB-938915BD2575}" dt="2025-05-13T05:42:41.142" v="4831" actId="20577"/>
          <ac:spMkLst>
            <pc:docMk/>
            <pc:sldMk cId="2454920429" sldId="473"/>
            <ac:spMk id="4" creationId="{7C593652-064D-7D75-D5EC-F54245D146A5}"/>
          </ac:spMkLst>
        </pc:spChg>
      </pc:sldChg>
      <pc:sldChg chg="modSp add mod">
        <pc:chgData name="Aaron Hsu" userId="0cffdb1c3a2f95f6" providerId="LiveId" clId="{28B0125C-699B-46A3-83FB-938915BD2575}" dt="2025-05-13T05:40:35.101" v="4798" actId="20577"/>
        <pc:sldMkLst>
          <pc:docMk/>
          <pc:sldMk cId="2448470448" sldId="474"/>
        </pc:sldMkLst>
        <pc:spChg chg="mod">
          <ac:chgData name="Aaron Hsu" userId="0cffdb1c3a2f95f6" providerId="LiveId" clId="{28B0125C-699B-46A3-83FB-938915BD2575}" dt="2025-05-13T05:40:35.101" v="4798" actId="20577"/>
          <ac:spMkLst>
            <pc:docMk/>
            <pc:sldMk cId="2448470448" sldId="474"/>
            <ac:spMk id="4" creationId="{EEAE8DE2-7D6F-81FD-5629-FCACF0AC6D84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702827013" sldId="474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992215827" sldId="475"/>
        </pc:sldMkLst>
      </pc:sldChg>
      <pc:sldChg chg="modSp add mod">
        <pc:chgData name="Aaron Hsu" userId="0cffdb1c3a2f95f6" providerId="LiveId" clId="{28B0125C-699B-46A3-83FB-938915BD2575}" dt="2025-05-13T06:08:23.415" v="5490" actId="20577"/>
        <pc:sldMkLst>
          <pc:docMk/>
          <pc:sldMk cId="4110442815" sldId="475"/>
        </pc:sldMkLst>
        <pc:spChg chg="mod">
          <ac:chgData name="Aaron Hsu" userId="0cffdb1c3a2f95f6" providerId="LiveId" clId="{28B0125C-699B-46A3-83FB-938915BD2575}" dt="2025-05-13T06:08:23.415" v="5490" actId="20577"/>
          <ac:spMkLst>
            <pc:docMk/>
            <pc:sldMk cId="4110442815" sldId="475"/>
            <ac:spMk id="4" creationId="{870F304A-309B-94AF-D157-83F6866A9D40}"/>
          </ac:spMkLst>
        </pc:spChg>
      </pc:sldChg>
      <pc:sldChg chg="modSp add mod ord">
        <pc:chgData name="Aaron Hsu" userId="0cffdb1c3a2f95f6" providerId="LiveId" clId="{28B0125C-699B-46A3-83FB-938915BD2575}" dt="2025-05-13T06:01:53.373" v="5360"/>
        <pc:sldMkLst>
          <pc:docMk/>
          <pc:sldMk cId="2152497" sldId="476"/>
        </pc:sldMkLst>
        <pc:spChg chg="mod">
          <ac:chgData name="Aaron Hsu" userId="0cffdb1c3a2f95f6" providerId="LiveId" clId="{28B0125C-699B-46A3-83FB-938915BD2575}" dt="2025-05-13T05:43:12.831" v="4904" actId="20577"/>
          <ac:spMkLst>
            <pc:docMk/>
            <pc:sldMk cId="2152497" sldId="476"/>
            <ac:spMk id="4" creationId="{F7A4A805-FE28-52EF-F4E5-879781C55E21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997642640" sldId="476"/>
        </pc:sldMkLst>
      </pc:sldChg>
      <pc:sldChg chg="modSp add mod">
        <pc:chgData name="Aaron Hsu" userId="0cffdb1c3a2f95f6" providerId="LiveId" clId="{28B0125C-699B-46A3-83FB-938915BD2575}" dt="2025-05-13T05:04:30.490" v="2132" actId="122"/>
        <pc:sldMkLst>
          <pc:docMk/>
          <pc:sldMk cId="65974125" sldId="477"/>
        </pc:sldMkLst>
        <pc:spChg chg="mod">
          <ac:chgData name="Aaron Hsu" userId="0cffdb1c3a2f95f6" providerId="LiveId" clId="{28B0125C-699B-46A3-83FB-938915BD2575}" dt="2025-05-13T05:04:30.490" v="2132" actId="122"/>
          <ac:spMkLst>
            <pc:docMk/>
            <pc:sldMk cId="65974125" sldId="477"/>
            <ac:spMk id="4" creationId="{34A2947D-DE25-0B2A-117B-B6A82A2855B6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728255027" sldId="477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38915219" sldId="478"/>
        </pc:sldMkLst>
      </pc:sldChg>
      <pc:sldChg chg="modSp add mod">
        <pc:chgData name="Aaron Hsu" userId="0cffdb1c3a2f95f6" providerId="LiveId" clId="{28B0125C-699B-46A3-83FB-938915BD2575}" dt="2025-05-13T06:03:46.339" v="5371" actId="20577"/>
        <pc:sldMkLst>
          <pc:docMk/>
          <pc:sldMk cId="1192408839" sldId="478"/>
        </pc:sldMkLst>
        <pc:spChg chg="mod">
          <ac:chgData name="Aaron Hsu" userId="0cffdb1c3a2f95f6" providerId="LiveId" clId="{28B0125C-699B-46A3-83FB-938915BD2575}" dt="2025-05-13T06:03:46.339" v="5371" actId="20577"/>
          <ac:spMkLst>
            <pc:docMk/>
            <pc:sldMk cId="1192408839" sldId="478"/>
            <ac:spMk id="4" creationId="{7C6A9F71-B86E-95DA-C519-DA78154355D6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802913065" sldId="479"/>
        </pc:sldMkLst>
      </pc:sldChg>
      <pc:sldChg chg="modSp add mod">
        <pc:chgData name="Aaron Hsu" userId="0cffdb1c3a2f95f6" providerId="LiveId" clId="{28B0125C-699B-46A3-83FB-938915BD2575}" dt="2025-05-13T05:07:30.066" v="2415" actId="20577"/>
        <pc:sldMkLst>
          <pc:docMk/>
          <pc:sldMk cId="3374291074" sldId="479"/>
        </pc:sldMkLst>
        <pc:spChg chg="mod">
          <ac:chgData name="Aaron Hsu" userId="0cffdb1c3a2f95f6" providerId="LiveId" clId="{28B0125C-699B-46A3-83FB-938915BD2575}" dt="2025-05-13T05:07:30.066" v="2415" actId="20577"/>
          <ac:spMkLst>
            <pc:docMk/>
            <pc:sldMk cId="3374291074" sldId="479"/>
            <ac:spMk id="4" creationId="{8B0108FA-B026-B1D3-6FAF-724F712D3A13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711269555" sldId="480"/>
        </pc:sldMkLst>
      </pc:sldChg>
      <pc:sldChg chg="modSp add mod">
        <pc:chgData name="Aaron Hsu" userId="0cffdb1c3a2f95f6" providerId="LiveId" clId="{28B0125C-699B-46A3-83FB-938915BD2575}" dt="2025-05-13T05:07:42.449" v="2453" actId="20577"/>
        <pc:sldMkLst>
          <pc:docMk/>
          <pc:sldMk cId="3136193529" sldId="480"/>
        </pc:sldMkLst>
        <pc:spChg chg="mod">
          <ac:chgData name="Aaron Hsu" userId="0cffdb1c3a2f95f6" providerId="LiveId" clId="{28B0125C-699B-46A3-83FB-938915BD2575}" dt="2025-05-13T05:07:42.449" v="2453" actId="20577"/>
          <ac:spMkLst>
            <pc:docMk/>
            <pc:sldMk cId="3136193529" sldId="480"/>
            <ac:spMk id="4" creationId="{4D6AAE08-0005-2D7E-A599-8E44DC25AAB1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664524110" sldId="481"/>
        </pc:sldMkLst>
      </pc:sldChg>
      <pc:sldChg chg="modSp add mod">
        <pc:chgData name="Aaron Hsu" userId="0cffdb1c3a2f95f6" providerId="LiveId" clId="{28B0125C-699B-46A3-83FB-938915BD2575}" dt="2025-05-13T05:08:06.288" v="2529" actId="20577"/>
        <pc:sldMkLst>
          <pc:docMk/>
          <pc:sldMk cId="4100744726" sldId="481"/>
        </pc:sldMkLst>
        <pc:spChg chg="mod">
          <ac:chgData name="Aaron Hsu" userId="0cffdb1c3a2f95f6" providerId="LiveId" clId="{28B0125C-699B-46A3-83FB-938915BD2575}" dt="2025-05-13T05:08:06.288" v="2529" actId="20577"/>
          <ac:spMkLst>
            <pc:docMk/>
            <pc:sldMk cId="4100744726" sldId="481"/>
            <ac:spMk id="4" creationId="{E6D5220A-B2AF-D96E-6FF5-2AB2E433B8DA}"/>
          </ac:spMkLst>
        </pc:spChg>
      </pc:sldChg>
      <pc:sldChg chg="modSp add mod">
        <pc:chgData name="Aaron Hsu" userId="0cffdb1c3a2f95f6" providerId="LiveId" clId="{28B0125C-699B-46A3-83FB-938915BD2575}" dt="2025-05-13T05:09:01.605" v="2607" actId="20577"/>
        <pc:sldMkLst>
          <pc:docMk/>
          <pc:sldMk cId="79484665" sldId="482"/>
        </pc:sldMkLst>
        <pc:spChg chg="mod">
          <ac:chgData name="Aaron Hsu" userId="0cffdb1c3a2f95f6" providerId="LiveId" clId="{28B0125C-699B-46A3-83FB-938915BD2575}" dt="2025-05-13T05:09:01.605" v="2607" actId="20577"/>
          <ac:spMkLst>
            <pc:docMk/>
            <pc:sldMk cId="79484665" sldId="482"/>
            <ac:spMk id="4" creationId="{341255F0-B20D-F0CA-EB66-FEC53AF45D3E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760159413" sldId="482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106996729" sldId="483"/>
        </pc:sldMkLst>
      </pc:sldChg>
      <pc:sldChg chg="modSp add mod">
        <pc:chgData name="Aaron Hsu" userId="0cffdb1c3a2f95f6" providerId="LiveId" clId="{28B0125C-699B-46A3-83FB-938915BD2575}" dt="2025-05-13T05:09:50.195" v="2746" actId="20577"/>
        <pc:sldMkLst>
          <pc:docMk/>
          <pc:sldMk cId="2503186821" sldId="483"/>
        </pc:sldMkLst>
        <pc:spChg chg="mod">
          <ac:chgData name="Aaron Hsu" userId="0cffdb1c3a2f95f6" providerId="LiveId" clId="{28B0125C-699B-46A3-83FB-938915BD2575}" dt="2025-05-13T05:09:50.195" v="2746" actId="20577"/>
          <ac:spMkLst>
            <pc:docMk/>
            <pc:sldMk cId="2503186821" sldId="483"/>
            <ac:spMk id="4" creationId="{4B387A1D-8C01-7C8C-33C0-2A17A90C025A}"/>
          </ac:spMkLst>
        </pc:spChg>
      </pc:sldChg>
      <pc:sldChg chg="modSp add mod">
        <pc:chgData name="Aaron Hsu" userId="0cffdb1c3a2f95f6" providerId="LiveId" clId="{28B0125C-699B-46A3-83FB-938915BD2575}" dt="2025-05-13T05:10:33.465" v="2827" actId="20577"/>
        <pc:sldMkLst>
          <pc:docMk/>
          <pc:sldMk cId="3788872215" sldId="484"/>
        </pc:sldMkLst>
        <pc:spChg chg="mod">
          <ac:chgData name="Aaron Hsu" userId="0cffdb1c3a2f95f6" providerId="LiveId" clId="{28B0125C-699B-46A3-83FB-938915BD2575}" dt="2025-05-13T05:10:33.465" v="2827" actId="20577"/>
          <ac:spMkLst>
            <pc:docMk/>
            <pc:sldMk cId="3788872215" sldId="484"/>
            <ac:spMk id="4" creationId="{BC8C9A5D-F615-6614-3B96-4B07AD56946E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982398547" sldId="484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743921120" sldId="485"/>
        </pc:sldMkLst>
      </pc:sldChg>
      <pc:sldChg chg="modSp add mod ord">
        <pc:chgData name="Aaron Hsu" userId="0cffdb1c3a2f95f6" providerId="LiveId" clId="{28B0125C-699B-46A3-83FB-938915BD2575}" dt="2025-05-13T05:10:52.434" v="2834" actId="20577"/>
        <pc:sldMkLst>
          <pc:docMk/>
          <pc:sldMk cId="2932838629" sldId="485"/>
        </pc:sldMkLst>
        <pc:spChg chg="mod">
          <ac:chgData name="Aaron Hsu" userId="0cffdb1c3a2f95f6" providerId="LiveId" clId="{28B0125C-699B-46A3-83FB-938915BD2575}" dt="2025-05-13T05:10:52.434" v="2834" actId="20577"/>
          <ac:spMkLst>
            <pc:docMk/>
            <pc:sldMk cId="2932838629" sldId="485"/>
            <ac:spMk id="4" creationId="{CF75B468-C515-B753-7E48-F6707F101ACD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747087560" sldId="486"/>
        </pc:sldMkLst>
      </pc:sldChg>
      <pc:sldChg chg="modSp add mod">
        <pc:chgData name="Aaron Hsu" userId="0cffdb1c3a2f95f6" providerId="LiveId" clId="{28B0125C-699B-46A3-83FB-938915BD2575}" dt="2025-05-13T05:25:30.012" v="2890" actId="20577"/>
        <pc:sldMkLst>
          <pc:docMk/>
          <pc:sldMk cId="3911894072" sldId="486"/>
        </pc:sldMkLst>
        <pc:spChg chg="mod">
          <ac:chgData name="Aaron Hsu" userId="0cffdb1c3a2f95f6" providerId="LiveId" clId="{28B0125C-699B-46A3-83FB-938915BD2575}" dt="2025-05-13T05:25:30.012" v="2890" actId="20577"/>
          <ac:spMkLst>
            <pc:docMk/>
            <pc:sldMk cId="3911894072" sldId="486"/>
            <ac:spMk id="4" creationId="{EDA3D0A2-88F0-4E23-A211-68A63B860EDE}"/>
          </ac:spMkLst>
        </pc:spChg>
      </pc:sldChg>
      <pc:sldChg chg="modSp add mod">
        <pc:chgData name="Aaron Hsu" userId="0cffdb1c3a2f95f6" providerId="LiveId" clId="{28B0125C-699B-46A3-83FB-938915BD2575}" dt="2025-05-13T05:25:20.290" v="2872" actId="20577"/>
        <pc:sldMkLst>
          <pc:docMk/>
          <pc:sldMk cId="2013386503" sldId="487"/>
        </pc:sldMkLst>
        <pc:spChg chg="mod">
          <ac:chgData name="Aaron Hsu" userId="0cffdb1c3a2f95f6" providerId="LiveId" clId="{28B0125C-699B-46A3-83FB-938915BD2575}" dt="2025-05-13T05:25:20.290" v="2872" actId="20577"/>
          <ac:spMkLst>
            <pc:docMk/>
            <pc:sldMk cId="2013386503" sldId="487"/>
            <ac:spMk id="4" creationId="{EA632C5C-8430-08E2-1002-2AF95488EC52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981731914" sldId="487"/>
        </pc:sldMkLst>
      </pc:sldChg>
      <pc:sldChg chg="modSp add mod">
        <pc:chgData name="Aaron Hsu" userId="0cffdb1c3a2f95f6" providerId="LiveId" clId="{28B0125C-699B-46A3-83FB-938915BD2575}" dt="2025-05-13T05:25:52.194" v="2907" actId="20577"/>
        <pc:sldMkLst>
          <pc:docMk/>
          <pc:sldMk cId="70304566" sldId="488"/>
        </pc:sldMkLst>
        <pc:spChg chg="mod">
          <ac:chgData name="Aaron Hsu" userId="0cffdb1c3a2f95f6" providerId="LiveId" clId="{28B0125C-699B-46A3-83FB-938915BD2575}" dt="2025-05-13T05:25:52.194" v="2907" actId="20577"/>
          <ac:spMkLst>
            <pc:docMk/>
            <pc:sldMk cId="70304566" sldId="488"/>
            <ac:spMk id="4" creationId="{4D81859E-A731-6236-22CD-2564FA443736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924603103" sldId="488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56856326" sldId="489"/>
        </pc:sldMkLst>
      </pc:sldChg>
      <pc:sldChg chg="modSp add mod">
        <pc:chgData name="Aaron Hsu" userId="0cffdb1c3a2f95f6" providerId="LiveId" clId="{28B0125C-699B-46A3-83FB-938915BD2575}" dt="2025-05-13T05:26:13.074" v="2936" actId="20577"/>
        <pc:sldMkLst>
          <pc:docMk/>
          <pc:sldMk cId="3310003386" sldId="489"/>
        </pc:sldMkLst>
        <pc:spChg chg="mod">
          <ac:chgData name="Aaron Hsu" userId="0cffdb1c3a2f95f6" providerId="LiveId" clId="{28B0125C-699B-46A3-83FB-938915BD2575}" dt="2025-05-13T05:26:13.074" v="2936" actId="20577"/>
          <ac:spMkLst>
            <pc:docMk/>
            <pc:sldMk cId="3310003386" sldId="489"/>
            <ac:spMk id="4" creationId="{2EF07191-D16E-7513-903F-635F40D61309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27374176" sldId="490"/>
        </pc:sldMkLst>
      </pc:sldChg>
      <pc:sldChg chg="modSp add mod ord">
        <pc:chgData name="Aaron Hsu" userId="0cffdb1c3a2f95f6" providerId="LiveId" clId="{28B0125C-699B-46A3-83FB-938915BD2575}" dt="2025-05-13T06:04:47.362" v="5389" actId="20577"/>
        <pc:sldMkLst>
          <pc:docMk/>
          <pc:sldMk cId="3840603130" sldId="490"/>
        </pc:sldMkLst>
        <pc:spChg chg="mod">
          <ac:chgData name="Aaron Hsu" userId="0cffdb1c3a2f95f6" providerId="LiveId" clId="{28B0125C-699B-46A3-83FB-938915BD2575}" dt="2025-05-13T06:04:47.362" v="5389" actId="20577"/>
          <ac:spMkLst>
            <pc:docMk/>
            <pc:sldMk cId="3840603130" sldId="490"/>
            <ac:spMk id="4" creationId="{1AB6A1D9-B0C0-2A2D-850A-DA9D80CBA090}"/>
          </ac:spMkLst>
        </pc:spChg>
      </pc:sldChg>
      <pc:sldChg chg="modSp add mod">
        <pc:chgData name="Aaron Hsu" userId="0cffdb1c3a2f95f6" providerId="LiveId" clId="{28B0125C-699B-46A3-83FB-938915BD2575}" dt="2025-05-13T06:05:45.980" v="5405" actId="20577"/>
        <pc:sldMkLst>
          <pc:docMk/>
          <pc:sldMk cId="4066997019" sldId="491"/>
        </pc:sldMkLst>
        <pc:spChg chg="mod">
          <ac:chgData name="Aaron Hsu" userId="0cffdb1c3a2f95f6" providerId="LiveId" clId="{28B0125C-699B-46A3-83FB-938915BD2575}" dt="2025-05-13T06:05:45.980" v="5405" actId="20577"/>
          <ac:spMkLst>
            <pc:docMk/>
            <pc:sldMk cId="4066997019" sldId="491"/>
            <ac:spMk id="4" creationId="{6DD010CC-23BA-4DB4-A176-A6A6930946FB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166832570" sldId="492"/>
        </pc:sldMkLst>
      </pc:sldChg>
      <pc:sldChg chg="modSp add mod">
        <pc:chgData name="Aaron Hsu" userId="0cffdb1c3a2f95f6" providerId="LiveId" clId="{28B0125C-699B-46A3-83FB-938915BD2575}" dt="2025-05-13T06:05:58.514" v="5408" actId="20577"/>
        <pc:sldMkLst>
          <pc:docMk/>
          <pc:sldMk cId="3592698040" sldId="492"/>
        </pc:sldMkLst>
        <pc:spChg chg="mod">
          <ac:chgData name="Aaron Hsu" userId="0cffdb1c3a2f95f6" providerId="LiveId" clId="{28B0125C-699B-46A3-83FB-938915BD2575}" dt="2025-05-13T06:05:58.514" v="5408" actId="20577"/>
          <ac:spMkLst>
            <pc:docMk/>
            <pc:sldMk cId="3592698040" sldId="492"/>
            <ac:spMk id="4" creationId="{6721AE22-5FA7-D897-B508-055E7995EDEF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835863892" sldId="493"/>
        </pc:sldMkLst>
      </pc:sldChg>
      <pc:sldChg chg="modSp add mod">
        <pc:chgData name="Aaron Hsu" userId="0cffdb1c3a2f95f6" providerId="LiveId" clId="{28B0125C-699B-46A3-83FB-938915BD2575}" dt="2025-05-13T06:06:35.364" v="5451" actId="20577"/>
        <pc:sldMkLst>
          <pc:docMk/>
          <pc:sldMk cId="4048147517" sldId="493"/>
        </pc:sldMkLst>
        <pc:spChg chg="mod">
          <ac:chgData name="Aaron Hsu" userId="0cffdb1c3a2f95f6" providerId="LiveId" clId="{28B0125C-699B-46A3-83FB-938915BD2575}" dt="2025-05-13T06:06:35.364" v="5451" actId="20577"/>
          <ac:spMkLst>
            <pc:docMk/>
            <pc:sldMk cId="4048147517" sldId="493"/>
            <ac:spMk id="4" creationId="{3860BBBA-ADB8-E7F1-E26E-1679BF4AA892}"/>
          </ac:spMkLst>
        </pc:spChg>
      </pc:sldChg>
      <pc:sldChg chg="modSp add mod">
        <pc:chgData name="Aaron Hsu" userId="0cffdb1c3a2f95f6" providerId="LiveId" clId="{28B0125C-699B-46A3-83FB-938915BD2575}" dt="2025-05-13T05:34:15.298" v="3845" actId="20577"/>
        <pc:sldMkLst>
          <pc:docMk/>
          <pc:sldMk cId="405028312" sldId="494"/>
        </pc:sldMkLst>
        <pc:spChg chg="mod">
          <ac:chgData name="Aaron Hsu" userId="0cffdb1c3a2f95f6" providerId="LiveId" clId="{28B0125C-699B-46A3-83FB-938915BD2575}" dt="2025-05-13T05:34:15.298" v="3845" actId="20577"/>
          <ac:spMkLst>
            <pc:docMk/>
            <pc:sldMk cId="405028312" sldId="494"/>
            <ac:spMk id="4" creationId="{D9F9582D-013F-29E5-853B-DEF9A88E5977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030783269" sldId="494"/>
        </pc:sldMkLst>
      </pc:sldChg>
      <pc:sldChg chg="modSp add del mod">
        <pc:chgData name="Aaron Hsu" userId="0cffdb1c3a2f95f6" providerId="LiveId" clId="{28B0125C-699B-46A3-83FB-938915BD2575}" dt="2025-05-13T06:06:49.886" v="5453" actId="47"/>
        <pc:sldMkLst>
          <pc:docMk/>
          <pc:sldMk cId="687318601" sldId="495"/>
        </pc:sldMkLst>
        <pc:spChg chg="mod">
          <ac:chgData name="Aaron Hsu" userId="0cffdb1c3a2f95f6" providerId="LiveId" clId="{28B0125C-699B-46A3-83FB-938915BD2575}" dt="2025-05-13T05:35:15.367" v="3964" actId="20577"/>
          <ac:spMkLst>
            <pc:docMk/>
            <pc:sldMk cId="687318601" sldId="495"/>
            <ac:spMk id="4" creationId="{049486C1-F43A-33D4-B763-503CCEF561C0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449606649" sldId="495"/>
        </pc:sldMkLst>
      </pc:sldChg>
      <pc:sldChg chg="modSp add mod">
        <pc:chgData name="Aaron Hsu" userId="0cffdb1c3a2f95f6" providerId="LiveId" clId="{28B0125C-699B-46A3-83FB-938915BD2575}" dt="2025-05-13T06:06:57.115" v="5474" actId="20577"/>
        <pc:sldMkLst>
          <pc:docMk/>
          <pc:sldMk cId="3754223887" sldId="496"/>
        </pc:sldMkLst>
        <pc:spChg chg="mod">
          <ac:chgData name="Aaron Hsu" userId="0cffdb1c3a2f95f6" providerId="LiveId" clId="{28B0125C-699B-46A3-83FB-938915BD2575}" dt="2025-05-13T06:06:57.115" v="5474" actId="20577"/>
          <ac:spMkLst>
            <pc:docMk/>
            <pc:sldMk cId="3754223887" sldId="496"/>
            <ac:spMk id="4" creationId="{D2345CDF-66C4-DE5D-D607-A439F6A38A14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171922570" sldId="496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360130530" sldId="497"/>
        </pc:sldMkLst>
      </pc:sldChg>
      <pc:sldChg chg="modSp add mod">
        <pc:chgData name="Aaron Hsu" userId="0cffdb1c3a2f95f6" providerId="LiveId" clId="{28B0125C-699B-46A3-83FB-938915BD2575}" dt="2025-05-13T05:36:23.190" v="4181" actId="20577"/>
        <pc:sldMkLst>
          <pc:docMk/>
          <pc:sldMk cId="2005666317" sldId="497"/>
        </pc:sldMkLst>
        <pc:spChg chg="mod">
          <ac:chgData name="Aaron Hsu" userId="0cffdb1c3a2f95f6" providerId="LiveId" clId="{28B0125C-699B-46A3-83FB-938915BD2575}" dt="2025-05-13T05:36:23.190" v="4181" actId="20577"/>
          <ac:spMkLst>
            <pc:docMk/>
            <pc:sldMk cId="2005666317" sldId="497"/>
            <ac:spMk id="4" creationId="{EFD1CDAC-C93D-EBB0-3AAF-0C9CDFB5EF0C}"/>
          </ac:spMkLst>
        </pc:spChg>
      </pc:sldChg>
      <pc:sldChg chg="modSp add mod">
        <pc:chgData name="Aaron Hsu" userId="0cffdb1c3a2f95f6" providerId="LiveId" clId="{28B0125C-699B-46A3-83FB-938915BD2575}" dt="2025-05-13T05:36:56.632" v="4299" actId="20577"/>
        <pc:sldMkLst>
          <pc:docMk/>
          <pc:sldMk cId="521137169" sldId="498"/>
        </pc:sldMkLst>
        <pc:spChg chg="mod">
          <ac:chgData name="Aaron Hsu" userId="0cffdb1c3a2f95f6" providerId="LiveId" clId="{28B0125C-699B-46A3-83FB-938915BD2575}" dt="2025-05-13T05:36:56.632" v="4299" actId="20577"/>
          <ac:spMkLst>
            <pc:docMk/>
            <pc:sldMk cId="521137169" sldId="498"/>
            <ac:spMk id="4" creationId="{A152D4B5-754D-2DA3-6B05-38BF0EE0D1FA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870033974" sldId="498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933934811" sldId="499"/>
        </pc:sldMkLst>
      </pc:sldChg>
      <pc:sldChg chg="modSp add mod">
        <pc:chgData name="Aaron Hsu" userId="0cffdb1c3a2f95f6" providerId="LiveId" clId="{28B0125C-699B-46A3-83FB-938915BD2575}" dt="2025-05-13T05:37:39.470" v="4482" actId="20577"/>
        <pc:sldMkLst>
          <pc:docMk/>
          <pc:sldMk cId="4007592247" sldId="499"/>
        </pc:sldMkLst>
        <pc:spChg chg="mod">
          <ac:chgData name="Aaron Hsu" userId="0cffdb1c3a2f95f6" providerId="LiveId" clId="{28B0125C-699B-46A3-83FB-938915BD2575}" dt="2025-05-13T05:37:39.470" v="4482" actId="20577"/>
          <ac:spMkLst>
            <pc:docMk/>
            <pc:sldMk cId="4007592247" sldId="499"/>
            <ac:spMk id="4" creationId="{990B883F-D6B7-6139-BB7D-F54DDEBE2445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687153463" sldId="500"/>
        </pc:sldMkLst>
      </pc:sldChg>
      <pc:sldChg chg="modSp add mod">
        <pc:chgData name="Aaron Hsu" userId="0cffdb1c3a2f95f6" providerId="LiveId" clId="{28B0125C-699B-46A3-83FB-938915BD2575}" dt="2025-05-13T06:07:59.755" v="5482" actId="20577"/>
        <pc:sldMkLst>
          <pc:docMk/>
          <pc:sldMk cId="1064115156" sldId="500"/>
        </pc:sldMkLst>
        <pc:spChg chg="mod">
          <ac:chgData name="Aaron Hsu" userId="0cffdb1c3a2f95f6" providerId="LiveId" clId="{28B0125C-699B-46A3-83FB-938915BD2575}" dt="2025-05-13T06:07:59.755" v="5482" actId="20577"/>
          <ac:spMkLst>
            <pc:docMk/>
            <pc:sldMk cId="1064115156" sldId="500"/>
            <ac:spMk id="4" creationId="{67DA5D19-67EB-62A5-A544-D97F32FFB9F5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059307425" sldId="501"/>
        </pc:sldMkLst>
      </pc:sldChg>
      <pc:sldChg chg="addSp modSp add mod">
        <pc:chgData name="Aaron Hsu" userId="0cffdb1c3a2f95f6" providerId="LiveId" clId="{28B0125C-699B-46A3-83FB-938915BD2575}" dt="2025-05-13T05:42:25.413" v="4818" actId="14100"/>
        <pc:sldMkLst>
          <pc:docMk/>
          <pc:sldMk cId="3102390988" sldId="501"/>
        </pc:sldMkLst>
        <pc:spChg chg="mod">
          <ac:chgData name="Aaron Hsu" userId="0cffdb1c3a2f95f6" providerId="LiveId" clId="{28B0125C-699B-46A3-83FB-938915BD2575}" dt="2025-05-13T05:41:49.294" v="4815" actId="20577"/>
          <ac:spMkLst>
            <pc:docMk/>
            <pc:sldMk cId="3102390988" sldId="501"/>
            <ac:spMk id="4" creationId="{CF5520C3-EF29-CFE7-E11C-499A9F07F05F}"/>
          </ac:spMkLst>
        </pc:spChg>
        <pc:picChg chg="add mod">
          <ac:chgData name="Aaron Hsu" userId="0cffdb1c3a2f95f6" providerId="LiveId" clId="{28B0125C-699B-46A3-83FB-938915BD2575}" dt="2025-05-13T05:42:25.413" v="4818" actId="14100"/>
          <ac:picMkLst>
            <pc:docMk/>
            <pc:sldMk cId="3102390988" sldId="501"/>
            <ac:picMk id="3" creationId="{F7491324-4292-C501-F20D-28BF8E25EE82}"/>
          </ac:picMkLst>
        </pc:picChg>
      </pc:sldChg>
      <pc:sldChg chg="modSp add mod">
        <pc:chgData name="Aaron Hsu" userId="0cffdb1c3a2f95f6" providerId="LiveId" clId="{28B0125C-699B-46A3-83FB-938915BD2575}" dt="2025-05-13T06:01:58.038" v="5361" actId="20577"/>
        <pc:sldMkLst>
          <pc:docMk/>
          <pc:sldMk cId="1941326393" sldId="502"/>
        </pc:sldMkLst>
        <pc:spChg chg="mod">
          <ac:chgData name="Aaron Hsu" userId="0cffdb1c3a2f95f6" providerId="LiveId" clId="{28B0125C-699B-46A3-83FB-938915BD2575}" dt="2025-05-13T06:01:58.038" v="5361" actId="20577"/>
          <ac:spMkLst>
            <pc:docMk/>
            <pc:sldMk cId="1941326393" sldId="502"/>
            <ac:spMk id="4" creationId="{DE7AD530-1211-1E25-CD9E-E633C5A5239D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712897275" sldId="502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923933577" sldId="503"/>
        </pc:sldMkLst>
      </pc:sldChg>
      <pc:sldChg chg="delSp modSp add mod ord">
        <pc:chgData name="Aaron Hsu" userId="0cffdb1c3a2f95f6" providerId="LiveId" clId="{28B0125C-699B-46A3-83FB-938915BD2575}" dt="2025-05-13T06:08:45.761" v="5494" actId="20577"/>
        <pc:sldMkLst>
          <pc:docMk/>
          <pc:sldMk cId="2652628448" sldId="503"/>
        </pc:sldMkLst>
        <pc:spChg chg="mod">
          <ac:chgData name="Aaron Hsu" userId="0cffdb1c3a2f95f6" providerId="LiveId" clId="{28B0125C-699B-46A3-83FB-938915BD2575}" dt="2025-05-13T06:08:45.761" v="5494" actId="20577"/>
          <ac:spMkLst>
            <pc:docMk/>
            <pc:sldMk cId="2652628448" sldId="503"/>
            <ac:spMk id="4" creationId="{649FC903-4C09-86C1-D559-EB38CF027556}"/>
          </ac:spMkLst>
        </pc:spChg>
        <pc:picChg chg="del">
          <ac:chgData name="Aaron Hsu" userId="0cffdb1c3a2f95f6" providerId="LiveId" clId="{28B0125C-699B-46A3-83FB-938915BD2575}" dt="2025-05-13T06:00:14.311" v="5023" actId="478"/>
          <ac:picMkLst>
            <pc:docMk/>
            <pc:sldMk cId="2652628448" sldId="503"/>
            <ac:picMk id="3" creationId="{9505A57C-BCF0-D01E-2330-A54FA5BF7482}"/>
          </ac:picMkLst>
        </pc:pic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2968416" sldId="504"/>
        </pc:sldMkLst>
      </pc:sldChg>
      <pc:sldChg chg="add">
        <pc:chgData name="Aaron Hsu" userId="0cffdb1c3a2f95f6" providerId="LiveId" clId="{28B0125C-699B-46A3-83FB-938915BD2575}" dt="2025-05-13T06:03:14.913" v="5364" actId="2890"/>
        <pc:sldMkLst>
          <pc:docMk/>
          <pc:sldMk cId="4110022770" sldId="504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092143459" sldId="505"/>
        </pc:sldMkLst>
      </pc:sldChg>
      <pc:sldChg chg="add">
        <pc:chgData name="Aaron Hsu" userId="0cffdb1c3a2f95f6" providerId="LiveId" clId="{28B0125C-699B-46A3-83FB-938915BD2575}" dt="2025-05-13T06:03:26.475" v="5366" actId="2890"/>
        <pc:sldMkLst>
          <pc:docMk/>
          <pc:sldMk cId="2944916281" sldId="505"/>
        </pc:sldMkLst>
      </pc:sldChg>
      <pc:sldChg chg="add">
        <pc:chgData name="Aaron Hsu" userId="0cffdb1c3a2f95f6" providerId="LiveId" clId="{28B0125C-699B-46A3-83FB-938915BD2575}" dt="2025-05-13T06:03:32.211" v="5368" actId="2890"/>
        <pc:sldMkLst>
          <pc:docMk/>
          <pc:sldMk cId="4074792339" sldId="506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277767537" sldId="506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813612385" sldId="507"/>
        </pc:sldMkLst>
      </pc:sldChg>
      <pc:sldChg chg="add">
        <pc:chgData name="Aaron Hsu" userId="0cffdb1c3a2f95f6" providerId="LiveId" clId="{28B0125C-699B-46A3-83FB-938915BD2575}" dt="2025-05-13T06:03:43.208" v="5370" actId="2890"/>
        <pc:sldMkLst>
          <pc:docMk/>
          <pc:sldMk cId="3396779291" sldId="507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457019202" sldId="508"/>
        </pc:sldMkLst>
      </pc:sldChg>
      <pc:sldChg chg="modSp add mod ord">
        <pc:chgData name="Aaron Hsu" userId="0cffdb1c3a2f95f6" providerId="LiveId" clId="{28B0125C-699B-46A3-83FB-938915BD2575}" dt="2025-05-13T06:04:28.505" v="5387" actId="20577"/>
        <pc:sldMkLst>
          <pc:docMk/>
          <pc:sldMk cId="3555087842" sldId="508"/>
        </pc:sldMkLst>
        <pc:spChg chg="mod">
          <ac:chgData name="Aaron Hsu" userId="0cffdb1c3a2f95f6" providerId="LiveId" clId="{28B0125C-699B-46A3-83FB-938915BD2575}" dt="2025-05-13T06:04:28.505" v="5387" actId="20577"/>
          <ac:spMkLst>
            <pc:docMk/>
            <pc:sldMk cId="3555087842" sldId="508"/>
            <ac:spMk id="4" creationId="{DA65D196-7AB3-AD7E-402A-1EE7E486ECED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810157166" sldId="509"/>
        </pc:sldMkLst>
      </pc:sldChg>
      <pc:sldChg chg="add">
        <pc:chgData name="Aaron Hsu" userId="0cffdb1c3a2f95f6" providerId="LiveId" clId="{28B0125C-699B-46A3-83FB-938915BD2575}" dt="2025-05-13T06:03:59.135" v="5376" actId="2890"/>
        <pc:sldMkLst>
          <pc:docMk/>
          <pc:sldMk cId="3654154848" sldId="509"/>
        </pc:sldMkLst>
      </pc:sldChg>
      <pc:sldChg chg="add">
        <pc:chgData name="Aaron Hsu" userId="0cffdb1c3a2f95f6" providerId="LiveId" clId="{28B0125C-699B-46A3-83FB-938915BD2575}" dt="2025-05-13T06:04:05.544" v="5378" actId="2890"/>
        <pc:sldMkLst>
          <pc:docMk/>
          <pc:sldMk cId="2441988133" sldId="510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784925878" sldId="510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091167371" sldId="511"/>
        </pc:sldMkLst>
      </pc:sldChg>
      <pc:sldChg chg="add">
        <pc:chgData name="Aaron Hsu" userId="0cffdb1c3a2f95f6" providerId="LiveId" clId="{28B0125C-699B-46A3-83FB-938915BD2575}" dt="2025-05-13T06:04:09.944" v="5380" actId="2890"/>
        <pc:sldMkLst>
          <pc:docMk/>
          <pc:sldMk cId="4070557617" sldId="511"/>
        </pc:sldMkLst>
      </pc:sldChg>
      <pc:sldChg chg="add">
        <pc:chgData name="Aaron Hsu" userId="0cffdb1c3a2f95f6" providerId="LiveId" clId="{28B0125C-699B-46A3-83FB-938915BD2575}" dt="2025-05-13T06:04:14.090" v="5382" actId="2890"/>
        <pc:sldMkLst>
          <pc:docMk/>
          <pc:sldMk cId="2682804962" sldId="512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198702537" sldId="512"/>
        </pc:sldMkLst>
      </pc:sldChg>
      <pc:sldChg chg="add">
        <pc:chgData name="Aaron Hsu" userId="0cffdb1c3a2f95f6" providerId="LiveId" clId="{28B0125C-699B-46A3-83FB-938915BD2575}" dt="2025-05-13T06:04:18.895" v="5384" actId="2890"/>
        <pc:sldMkLst>
          <pc:docMk/>
          <pc:sldMk cId="1725601936" sldId="513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752946556" sldId="513"/>
        </pc:sldMkLst>
      </pc:sldChg>
      <pc:sldChg chg="add">
        <pc:chgData name="Aaron Hsu" userId="0cffdb1c3a2f95f6" providerId="LiveId" clId="{28B0125C-699B-46A3-83FB-938915BD2575}" dt="2025-05-13T06:04:23.898" v="5386" actId="2890"/>
        <pc:sldMkLst>
          <pc:docMk/>
          <pc:sldMk cId="1429965571" sldId="514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094489298" sldId="514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919377947" sldId="515"/>
        </pc:sldMkLst>
      </pc:sldChg>
      <pc:sldChg chg="add">
        <pc:chgData name="Aaron Hsu" userId="0cffdb1c3a2f95f6" providerId="LiveId" clId="{28B0125C-699B-46A3-83FB-938915BD2575}" dt="2025-05-13T06:04:43.771" v="5388" actId="2890"/>
        <pc:sldMkLst>
          <pc:docMk/>
          <pc:sldMk cId="1044291440" sldId="515"/>
        </pc:sldMkLst>
      </pc:sldChg>
      <pc:sldChg chg="add">
        <pc:chgData name="Aaron Hsu" userId="0cffdb1c3a2f95f6" providerId="LiveId" clId="{28B0125C-699B-46A3-83FB-938915BD2575}" dt="2025-05-13T06:05:10.023" v="5390" actId="2890"/>
        <pc:sldMkLst>
          <pc:docMk/>
          <pc:sldMk cId="2888103279" sldId="516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908548312" sldId="516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584160981" sldId="517"/>
        </pc:sldMkLst>
      </pc:sldChg>
      <pc:sldChg chg="add">
        <pc:chgData name="Aaron Hsu" userId="0cffdb1c3a2f95f6" providerId="LiveId" clId="{28B0125C-699B-46A3-83FB-938915BD2575}" dt="2025-05-13T06:05:14.745" v="5392" actId="2890"/>
        <pc:sldMkLst>
          <pc:docMk/>
          <pc:sldMk cId="3342157213" sldId="517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122387515" sldId="518"/>
        </pc:sldMkLst>
      </pc:sldChg>
      <pc:sldChg chg="add">
        <pc:chgData name="Aaron Hsu" userId="0cffdb1c3a2f95f6" providerId="LiveId" clId="{28B0125C-699B-46A3-83FB-938915BD2575}" dt="2025-05-13T06:05:19.351" v="5394" actId="2890"/>
        <pc:sldMkLst>
          <pc:docMk/>
          <pc:sldMk cId="3658653387" sldId="518"/>
        </pc:sldMkLst>
      </pc:sldChg>
      <pc:sldChg chg="modSp add mod ord">
        <pc:chgData name="Aaron Hsu" userId="0cffdb1c3a2f95f6" providerId="LiveId" clId="{28B0125C-699B-46A3-83FB-938915BD2575}" dt="2025-05-13T06:05:30.163" v="5399"/>
        <pc:sldMkLst>
          <pc:docMk/>
          <pc:sldMk cId="928755213" sldId="519"/>
        </pc:sldMkLst>
        <pc:spChg chg="mod">
          <ac:chgData name="Aaron Hsu" userId="0cffdb1c3a2f95f6" providerId="LiveId" clId="{28B0125C-699B-46A3-83FB-938915BD2575}" dt="2025-05-13T06:05:24.420" v="5397" actId="20577"/>
          <ac:spMkLst>
            <pc:docMk/>
            <pc:sldMk cId="928755213" sldId="519"/>
            <ac:spMk id="4" creationId="{3CAEAB66-42CD-2203-438B-B3FC73AA5745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022751147" sldId="519"/>
        </pc:sldMkLst>
      </pc:sldChg>
      <pc:sldChg chg="add">
        <pc:chgData name="Aaron Hsu" userId="0cffdb1c3a2f95f6" providerId="LiveId" clId="{28B0125C-699B-46A3-83FB-938915BD2575}" dt="2025-05-13T06:05:35.437" v="5400" actId="2890"/>
        <pc:sldMkLst>
          <pc:docMk/>
          <pc:sldMk cId="93356615" sldId="520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688825908" sldId="520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023563248" sldId="521"/>
        </pc:sldMkLst>
      </pc:sldChg>
      <pc:sldChg chg="add">
        <pc:chgData name="Aaron Hsu" userId="0cffdb1c3a2f95f6" providerId="LiveId" clId="{28B0125C-699B-46A3-83FB-938915BD2575}" dt="2025-05-13T06:05:39.716" v="5402" actId="2890"/>
        <pc:sldMkLst>
          <pc:docMk/>
          <pc:sldMk cId="3169518226" sldId="521"/>
        </pc:sldMkLst>
      </pc:sldChg>
      <pc:sldChg chg="add">
        <pc:chgData name="Aaron Hsu" userId="0cffdb1c3a2f95f6" providerId="LiveId" clId="{28B0125C-699B-46A3-83FB-938915BD2575}" dt="2025-05-13T06:05:43.942" v="5404" actId="2890"/>
        <pc:sldMkLst>
          <pc:docMk/>
          <pc:sldMk cId="2883031436" sldId="522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282817132" sldId="522"/>
        </pc:sldMkLst>
      </pc:sldChg>
      <pc:sldChg chg="modSp add mod">
        <pc:chgData name="Aaron Hsu" userId="0cffdb1c3a2f95f6" providerId="LiveId" clId="{28B0125C-699B-46A3-83FB-938915BD2575}" dt="2025-05-13T06:06:07.730" v="5411" actId="20577"/>
        <pc:sldMkLst>
          <pc:docMk/>
          <pc:sldMk cId="3104653911" sldId="523"/>
        </pc:sldMkLst>
        <pc:spChg chg="mod">
          <ac:chgData name="Aaron Hsu" userId="0cffdb1c3a2f95f6" providerId="LiveId" clId="{28B0125C-699B-46A3-83FB-938915BD2575}" dt="2025-05-13T06:06:07.730" v="5411" actId="20577"/>
          <ac:spMkLst>
            <pc:docMk/>
            <pc:sldMk cId="3104653911" sldId="523"/>
            <ac:spMk id="4" creationId="{FC5A98B3-47F1-D17B-1315-425E3923A0B9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432988733" sldId="524"/>
        </pc:sldMkLst>
      </pc:sldChg>
      <pc:sldChg chg="add">
        <pc:chgData name="Aaron Hsu" userId="0cffdb1c3a2f95f6" providerId="LiveId" clId="{28B0125C-699B-46A3-83FB-938915BD2575}" dt="2025-05-13T06:06:28.757" v="5450" actId="2890"/>
        <pc:sldMkLst>
          <pc:docMk/>
          <pc:sldMk cId="1888594386" sldId="524"/>
        </pc:sldMkLst>
      </pc:sldChg>
      <pc:sldChg chg="add">
        <pc:chgData name="Aaron Hsu" userId="0cffdb1c3a2f95f6" providerId="LiveId" clId="{28B0125C-699B-46A3-83FB-938915BD2575}" dt="2025-05-13T06:06:42.954" v="5452" actId="2890"/>
        <pc:sldMkLst>
          <pc:docMk/>
          <pc:sldMk cId="3706608729" sldId="525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080484042" sldId="525"/>
        </pc:sldMkLst>
      </pc:sldChg>
      <pc:sldChg chg="modSp add mod">
        <pc:chgData name="Aaron Hsu" userId="0cffdb1c3a2f95f6" providerId="LiveId" clId="{28B0125C-699B-46A3-83FB-938915BD2575}" dt="2025-05-13T06:07:34.887" v="5478" actId="113"/>
        <pc:sldMkLst>
          <pc:docMk/>
          <pc:sldMk cId="586793268" sldId="526"/>
        </pc:sldMkLst>
        <pc:spChg chg="mod">
          <ac:chgData name="Aaron Hsu" userId="0cffdb1c3a2f95f6" providerId="LiveId" clId="{28B0125C-699B-46A3-83FB-938915BD2575}" dt="2025-05-13T06:07:34.887" v="5478" actId="113"/>
          <ac:spMkLst>
            <pc:docMk/>
            <pc:sldMk cId="586793268" sldId="526"/>
            <ac:spMk id="4" creationId="{893DA9FD-9C83-BD4E-2BFA-B05E795CAA38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691656129" sldId="526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664998554" sldId="527"/>
        </pc:sldMkLst>
      </pc:sldChg>
      <pc:sldChg chg="add">
        <pc:chgData name="Aaron Hsu" userId="0cffdb1c3a2f95f6" providerId="LiveId" clId="{28B0125C-699B-46A3-83FB-938915BD2575}" dt="2025-05-13T06:07:47.667" v="5479" actId="2890"/>
        <pc:sldMkLst>
          <pc:docMk/>
          <pc:sldMk cId="3189420029" sldId="527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507198863" sldId="528"/>
        </pc:sldMkLst>
      </pc:sldChg>
      <pc:sldChg chg="add">
        <pc:chgData name="Aaron Hsu" userId="0cffdb1c3a2f95f6" providerId="LiveId" clId="{28B0125C-699B-46A3-83FB-938915BD2575}" dt="2025-05-13T06:07:57.069" v="5481" actId="2890"/>
        <pc:sldMkLst>
          <pc:docMk/>
          <pc:sldMk cId="1928382010" sldId="528"/>
        </pc:sldMkLst>
      </pc:sldChg>
      <pc:sldChg chg="add">
        <pc:chgData name="Aaron Hsu" userId="0cffdb1c3a2f95f6" providerId="LiveId" clId="{28B0125C-699B-46A3-83FB-938915BD2575}" dt="2025-05-13T06:08:06.125" v="5483" actId="2890"/>
        <pc:sldMkLst>
          <pc:docMk/>
          <pc:sldMk cId="1679700214" sldId="529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029899605" sldId="529"/>
        </pc:sldMkLst>
      </pc:sldChg>
      <pc:sldChg chg="add">
        <pc:chgData name="Aaron Hsu" userId="0cffdb1c3a2f95f6" providerId="LiveId" clId="{28B0125C-699B-46A3-83FB-938915BD2575}" dt="2025-05-13T06:08:14.092" v="5485" actId="2890"/>
        <pc:sldMkLst>
          <pc:docMk/>
          <pc:sldMk cId="3028369349" sldId="530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441714504" sldId="530"/>
        </pc:sldMkLst>
      </pc:sldChg>
      <pc:sldChg chg="add">
        <pc:chgData name="Aaron Hsu" userId="0cffdb1c3a2f95f6" providerId="LiveId" clId="{28B0125C-699B-46A3-83FB-938915BD2575}" dt="2025-05-13T06:08:17.732" v="5487" actId="2890"/>
        <pc:sldMkLst>
          <pc:docMk/>
          <pc:sldMk cId="409394325" sldId="531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923004430" sldId="531"/>
        </pc:sldMkLst>
      </pc:sldChg>
      <pc:sldChg chg="add">
        <pc:chgData name="Aaron Hsu" userId="0cffdb1c3a2f95f6" providerId="LiveId" clId="{28B0125C-699B-46A3-83FB-938915BD2575}" dt="2025-05-13T06:08:21.544" v="5489" actId="2890"/>
        <pc:sldMkLst>
          <pc:docMk/>
          <pc:sldMk cId="2457246406" sldId="532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268728411" sldId="532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783623100" sldId="533"/>
        </pc:sldMkLst>
      </pc:sldChg>
      <pc:sldChg chg="add">
        <pc:chgData name="Aaron Hsu" userId="0cffdb1c3a2f95f6" providerId="LiveId" clId="{28B0125C-699B-46A3-83FB-938915BD2575}" dt="2025-05-13T06:08:39.714" v="5491" actId="2890"/>
        <pc:sldMkLst>
          <pc:docMk/>
          <pc:sldMk cId="1856002088" sldId="533"/>
        </pc:sldMkLst>
      </pc:sldChg>
      <pc:sldChg chg="add">
        <pc:chgData name="Aaron Hsu" userId="0cffdb1c3a2f95f6" providerId="LiveId" clId="{28B0125C-699B-46A3-83FB-938915BD2575}" dt="2025-05-13T06:08:43.247" v="5493" actId="2890"/>
        <pc:sldMkLst>
          <pc:docMk/>
          <pc:sldMk cId="3432497076" sldId="534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064261225" sldId="534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918023561" sldId="535"/>
        </pc:sldMkLst>
      </pc:sldChg>
      <pc:sldChg chg="modSp add mod">
        <pc:chgData name="Aaron Hsu" userId="0cffdb1c3a2f95f6" providerId="LiveId" clId="{28B0125C-699B-46A3-83FB-938915BD2575}" dt="2025-05-13T19:33:44.083" v="5516" actId="20577"/>
        <pc:sldMkLst>
          <pc:docMk/>
          <pc:sldMk cId="2277351110" sldId="535"/>
        </pc:sldMkLst>
        <pc:spChg chg="mod">
          <ac:chgData name="Aaron Hsu" userId="0cffdb1c3a2f95f6" providerId="LiveId" clId="{28B0125C-699B-46A3-83FB-938915BD2575}" dt="2025-05-13T19:33:44.083" v="5516" actId="20577"/>
          <ac:spMkLst>
            <pc:docMk/>
            <pc:sldMk cId="2277351110" sldId="535"/>
            <ac:spMk id="4" creationId="{7CCC605C-C976-30E5-2907-079E8DA443FE}"/>
          </ac:spMkLst>
        </pc:spChg>
      </pc:sldChg>
      <pc:sldChg chg="modSp add mod">
        <pc:chgData name="Aaron Hsu" userId="0cffdb1c3a2f95f6" providerId="LiveId" clId="{28B0125C-699B-46A3-83FB-938915BD2575}" dt="2025-05-13T19:34:28.681" v="5596" actId="20577"/>
        <pc:sldMkLst>
          <pc:docMk/>
          <pc:sldMk cId="1307081933" sldId="536"/>
        </pc:sldMkLst>
        <pc:spChg chg="mod">
          <ac:chgData name="Aaron Hsu" userId="0cffdb1c3a2f95f6" providerId="LiveId" clId="{28B0125C-699B-46A3-83FB-938915BD2575}" dt="2025-05-13T19:34:28.681" v="5596" actId="20577"/>
          <ac:spMkLst>
            <pc:docMk/>
            <pc:sldMk cId="1307081933" sldId="536"/>
            <ac:spMk id="4" creationId="{A80DE7BD-C500-6BBD-58FB-9E491DB0ADE7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660525219" sldId="536"/>
        </pc:sldMkLst>
      </pc:sldChg>
      <pc:sldChg chg="modSp add mod">
        <pc:chgData name="Aaron Hsu" userId="0cffdb1c3a2f95f6" providerId="LiveId" clId="{28B0125C-699B-46A3-83FB-938915BD2575}" dt="2025-05-13T19:37:40.814" v="5755" actId="20577"/>
        <pc:sldMkLst>
          <pc:docMk/>
          <pc:sldMk cId="1326090147" sldId="537"/>
        </pc:sldMkLst>
        <pc:spChg chg="mod">
          <ac:chgData name="Aaron Hsu" userId="0cffdb1c3a2f95f6" providerId="LiveId" clId="{28B0125C-699B-46A3-83FB-938915BD2575}" dt="2025-05-13T19:37:40.814" v="5755" actId="20577"/>
          <ac:spMkLst>
            <pc:docMk/>
            <pc:sldMk cId="1326090147" sldId="537"/>
            <ac:spMk id="4" creationId="{9346523E-F88E-3E30-5C91-4659DBD82063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823546565" sldId="537"/>
        </pc:sldMkLst>
      </pc:sldChg>
      <pc:sldChg chg="add">
        <pc:chgData name="Aaron Hsu" userId="0cffdb1c3a2f95f6" providerId="LiveId" clId="{28B0125C-699B-46A3-83FB-938915BD2575}" dt="2025-05-13T19:34:26.083" v="5595" actId="2890"/>
        <pc:sldMkLst>
          <pc:docMk/>
          <pc:sldMk cId="1490613897" sldId="538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962227195" sldId="538"/>
        </pc:sldMkLst>
      </pc:sldChg>
      <pc:sldChg chg="modSp add mod">
        <pc:chgData name="Aaron Hsu" userId="0cffdb1c3a2f95f6" providerId="LiveId" clId="{28B0125C-699B-46A3-83FB-938915BD2575}" dt="2025-05-13T19:35:32.347" v="5724" actId="20577"/>
        <pc:sldMkLst>
          <pc:docMk/>
          <pc:sldMk cId="470161771" sldId="539"/>
        </pc:sldMkLst>
        <pc:spChg chg="mod">
          <ac:chgData name="Aaron Hsu" userId="0cffdb1c3a2f95f6" providerId="LiveId" clId="{28B0125C-699B-46A3-83FB-938915BD2575}" dt="2025-05-13T19:35:32.347" v="5724" actId="20577"/>
          <ac:spMkLst>
            <pc:docMk/>
            <pc:sldMk cId="470161771" sldId="539"/>
            <ac:spMk id="4" creationId="{7C308A31-53E7-186A-7330-0C96CA3F6CC7}"/>
          </ac:spMkLst>
        </pc:sp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007153819" sldId="539"/>
        </pc:sldMkLst>
      </pc:sldChg>
      <pc:sldChg chg="add">
        <pc:chgData name="Aaron Hsu" userId="0cffdb1c3a2f95f6" providerId="LiveId" clId="{28B0125C-699B-46A3-83FB-938915BD2575}" dt="2025-05-13T19:37:37.725" v="5754" actId="2890"/>
        <pc:sldMkLst>
          <pc:docMk/>
          <pc:sldMk cId="557340110" sldId="540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503301122" sldId="540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531548383" sldId="541"/>
        </pc:sldMkLst>
      </pc:sldChg>
      <pc:sldChg chg="addSp modSp add mod modAnim">
        <pc:chgData name="Aaron Hsu" userId="0cffdb1c3a2f95f6" providerId="LiveId" clId="{28B0125C-699B-46A3-83FB-938915BD2575}" dt="2025-05-13T19:42:14.234" v="5770"/>
        <pc:sldMkLst>
          <pc:docMk/>
          <pc:sldMk cId="2990812966" sldId="541"/>
        </pc:sldMkLst>
        <pc:spChg chg="mod">
          <ac:chgData name="Aaron Hsu" userId="0cffdb1c3a2f95f6" providerId="LiveId" clId="{28B0125C-699B-46A3-83FB-938915BD2575}" dt="2025-05-13T19:38:34.804" v="5757" actId="20577"/>
          <ac:spMkLst>
            <pc:docMk/>
            <pc:sldMk cId="2990812966" sldId="541"/>
            <ac:spMk id="4" creationId="{4B0B87DB-F80D-5E97-F57E-F871C9E9B1CB}"/>
          </ac:spMkLst>
        </pc:spChg>
        <pc:picChg chg="add mod">
          <ac:chgData name="Aaron Hsu" userId="0cffdb1c3a2f95f6" providerId="LiveId" clId="{28B0125C-699B-46A3-83FB-938915BD2575}" dt="2025-05-13T19:42:07.991" v="5769" actId="14100"/>
          <ac:picMkLst>
            <pc:docMk/>
            <pc:sldMk cId="2990812966" sldId="541"/>
            <ac:picMk id="2" creationId="{29487256-23CF-2A89-DF32-48E2D69C1AF7}"/>
          </ac:picMkLst>
        </pc:picChg>
        <pc:picChg chg="add mod">
          <ac:chgData name="Aaron Hsu" userId="0cffdb1c3a2f95f6" providerId="LiveId" clId="{28B0125C-699B-46A3-83FB-938915BD2575}" dt="2025-05-13T19:42:03.696" v="5767" actId="14100"/>
          <ac:picMkLst>
            <pc:docMk/>
            <pc:sldMk cId="2990812966" sldId="541"/>
            <ac:picMk id="5" creationId="{1E3B50DD-ED03-9320-644B-3CA36DABF4C5}"/>
          </ac:picMkLst>
        </pc:picChg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541444993" sldId="542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141007653" sldId="543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984626569" sldId="544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660579831" sldId="545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529674825" sldId="546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579521500" sldId="547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088977085" sldId="548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076727900" sldId="549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726946267" sldId="550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28711351" sldId="551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526165314" sldId="552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884432413" sldId="553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023010624" sldId="554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809839180" sldId="555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098110900" sldId="556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85112288" sldId="557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791941180" sldId="558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304293438" sldId="559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617918975" sldId="560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392594221" sldId="561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645112173" sldId="562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861967235" sldId="563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615525921" sldId="564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686112010" sldId="565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276595109" sldId="566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941760455" sldId="567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181018248" sldId="568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568107964" sldId="569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608470281" sldId="570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752553291" sldId="571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94441952" sldId="572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336938976" sldId="573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632483078" sldId="574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758925925" sldId="575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757710504" sldId="576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980456749" sldId="577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735931090" sldId="578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6388176" sldId="579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448456698" sldId="580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080522157" sldId="581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151878422" sldId="582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447325170" sldId="583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066577731" sldId="584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645881554" sldId="585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830762681" sldId="586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1550904821" sldId="587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3298846387" sldId="588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042610216" sldId="589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203227966" sldId="590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2331756099" sldId="591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531550371" sldId="592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63011896" sldId="593"/>
        </pc:sldMkLst>
      </pc:sldChg>
      <pc:sldChg chg="del">
        <pc:chgData name="Aaron Hsu" userId="0cffdb1c3a2f95f6" providerId="LiveId" clId="{28B0125C-699B-46A3-83FB-938915BD2575}" dt="2025-05-12T16:40:33.456" v="42" actId="47"/>
        <pc:sldMkLst>
          <pc:docMk/>
          <pc:sldMk cId="4194883184" sldId="5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793D4-51C2-6910-B70F-C27031A2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4ECB3-87E0-E100-ADCE-E21A56FD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1FF93-6276-2682-8049-4B21D206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9528D0-D1EF-E4D6-DAE4-34ED287B2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" y="182879"/>
            <a:ext cx="11841480" cy="603504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4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E9B-5DE2-D528-7DE6-2D5D1AB5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B9228-FB73-EE62-38FB-4873FB728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3DB65-884A-DC96-80CD-8D434B7F6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269BA-6DE2-ED74-6812-87BC0814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977AB-672A-3279-DD00-C437124E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5CC2C-6D1A-9851-C7F0-F05B90CC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1C1A-10AA-B77F-FEDE-7007D257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2D95C-67BC-6943-16A1-2A7C8FD4D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92728-B36C-395F-051A-687609BA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DBB8-E0B9-6AC3-3D16-FA325D24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E0C2-46A5-C35B-0F2E-424A630D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CD656-8B47-2EBF-BCB5-E908D798A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DAF79-81F1-A576-E713-EAF08DF2B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42EE-71CF-F911-C30B-CD0F7D15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DF7AD-28AA-095E-0C3B-4F353E43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8F48-0162-2103-DF91-046E3517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3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18A9-834B-F74B-E762-5A6C07942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424CE-4C62-EE6E-54E1-61FFDEB06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BC44-51B0-9B06-4B30-868D0D86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D7D7-E2AF-4B8A-0422-C66C6440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B00A6-D773-BC6F-E510-2D98CB79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6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4C98-C1DC-0344-B3E8-75B27EC3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B413B-24BB-FB5F-1617-71159A90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02B2-CA77-2D58-ED97-8304C391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8976-78FD-B74E-BF80-2F7A8752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99A67-1ED7-2843-29D8-1DE93859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0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FA90-55E1-7133-58D2-01DFE120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2AF4-0B30-F4E6-9F09-47AFBF31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1A25-8FEB-3B77-A31F-E04BDCD6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F1E18-9129-D7F7-84F4-8DB51A64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101FA-5403-16DC-7DF8-C7365352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5791-21D1-DE14-3D58-52A1C0B5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309D-BCF3-5AF2-3668-CCC524CD0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01B07-E588-A33B-3642-412018FC2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940A5-4526-75D6-6969-3C01DDFB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CC742-A3DE-F9FE-5FD7-E1A017FF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99FB4-FF9F-EF0B-8478-55783804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2A5E-332C-AE0E-B328-E796EFF1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59842-5D61-8D60-B8F4-C9A9B5DB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C6BC0-6DEF-3A36-E95B-891272953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73B9B-1C1C-283B-5238-8FFE20CF8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132D0-1D96-89D7-0513-9C95634B5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1DDC3-3F40-6F16-9E7E-8AA97097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FE9FB-0B81-A434-3C13-BAF03061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68F43-D222-2853-EF49-B93BE3AF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6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F1C3-4735-6A39-4315-29D10034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654F5-10BD-B07F-9BFA-92DD9BA9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26ED8-1E8E-2042-5A0C-6C610E47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A86D9-5567-2277-33F6-98B34780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8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793D4-51C2-6910-B70F-C27031A2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4ECB3-87E0-E100-ADCE-E21A56FD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1FF93-6276-2682-8049-4B21D206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E6FF-7B8B-96DA-B525-E4EF93CC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C2D0-C172-6095-28BB-F4AC83CA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5103E-02F9-0C52-C140-C5824B7B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45C1A-A657-C429-FFAC-D8F6CC40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1DED6-C5F6-A173-705C-D08C26F1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67D8B-7225-A4D6-3987-AF47D8BC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855AE-7D4F-C76C-6D13-76916A7B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5E552-D0D6-E01D-BF24-1CA114DEC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BECA-8D3D-66F0-DD62-746CB284D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4169E1"/>
                </a:solidFill>
              </a:defRPr>
            </a:lvl1pPr>
          </a:lstStyle>
          <a:p>
            <a:fld id="{CA487F63-B486-4C8D-A0A4-42C535642A3B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E5CB-0F8E-85FF-078B-8C06E920B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169E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618A-D871-FE60-061F-4A49B2C87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169E1"/>
                </a:solidFill>
              </a:defRPr>
            </a:lvl1pPr>
          </a:lstStyle>
          <a:p>
            <a:fld id="{23E2ED59-06BF-47BD-B27D-0838947ED7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16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169E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169E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169E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169E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169E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169E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aron@dyalog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crideo.us/last-minute-discount-for-apl-workshop/" TargetMode="External"/><Relationship Id="rId2" Type="http://schemas.openxmlformats.org/officeDocument/2006/relationships/hyperlink" Target="mailto:arcfide@sacrideo.u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0837-70FF-6B74-0EA6-76C47A71E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Favorite Verbose Programming Technique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60F47-E75F-3924-E50E-5DCD6C067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W. Hsu </a:t>
            </a:r>
            <a:r>
              <a:rPr lang="en-US" dirty="0">
                <a:hlinkClick r:id="rId2"/>
              </a:rPr>
              <a:t>aaron@dyalog.com</a:t>
            </a:r>
            <a:r>
              <a:rPr lang="en-US" dirty="0"/>
              <a:t>, Dyalog, Ltd.</a:t>
            </a:r>
          </a:p>
          <a:p>
            <a:r>
              <a:rPr lang="en-US" dirty="0" err="1"/>
              <a:t>LambdaConf</a:t>
            </a:r>
            <a:r>
              <a:rPr lang="en-US" dirty="0"/>
              <a:t> 2025, Estes Park, CO</a:t>
            </a:r>
          </a:p>
        </p:txBody>
      </p:sp>
    </p:spTree>
    <p:extLst>
      <p:ext uri="{BB962C8B-B14F-4D97-AF65-F5344CB8AC3E}">
        <p14:creationId xmlns:p14="http://schemas.microsoft.com/office/powerpoint/2010/main" val="398829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9B885-C09D-B77C-D0E6-BD55C3462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B559B-5AC0-6E2E-8E61-073ECE53A5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makes event-driven problems a bad fit?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5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F8364-0012-ECF1-31E4-410C948EC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A6628-9867-A152-EA73-1187D8A1E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makes event-driven problems a bad fit?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Non-deterministic event arrival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9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BB50E-DEC9-AF34-61B9-2B12EA761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2514B-E69F-D42B-43FE-091C43F615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makes event-driven problems a bad fit?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Non-deterministic event arrival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Potential need to respond “immediately”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1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735E1-F703-6E61-31FD-DD825FCD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6D3C7-AA65-91D5-99ED-5E76DF99EF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Open Question for a Long Time</a:t>
            </a:r>
          </a:p>
        </p:txBody>
      </p:sp>
    </p:spTree>
    <p:extLst>
      <p:ext uri="{BB962C8B-B14F-4D97-AF65-F5344CB8AC3E}">
        <p14:creationId xmlns:p14="http://schemas.microsoft.com/office/powerpoint/2010/main" val="160418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C558F-7810-65A2-A1FC-0B26FDFD6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947D-DE25-0B2A-117B-B6A82A2855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want a “good” solution!</a:t>
            </a:r>
          </a:p>
        </p:txBody>
      </p:sp>
    </p:spTree>
    <p:extLst>
      <p:ext uri="{BB962C8B-B14F-4D97-AF65-F5344CB8AC3E}">
        <p14:creationId xmlns:p14="http://schemas.microsoft.com/office/powerpoint/2010/main" val="6597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A2BC0-9A6F-81CA-B01F-3F770ADBA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5D196-7AB3-AD7E-402A-1EE7E486E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makes a good solution?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8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A4C6C-ED47-431D-F775-3A5283B4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36783-492D-1B2F-A034-FEC9116F44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makes a good solution?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Inexpensive/Low-overhead</a:t>
            </a:r>
          </a:p>
        </p:txBody>
      </p:sp>
    </p:spTree>
    <p:extLst>
      <p:ext uri="{BB962C8B-B14F-4D97-AF65-F5344CB8AC3E}">
        <p14:creationId xmlns:p14="http://schemas.microsoft.com/office/powerpoint/2010/main" val="142996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4694C-8795-A103-3940-34A57731E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C7B1B-CBD6-C660-3C55-FD27615722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makes a good solution?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Inexpensive/Low-overhead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Low Abstraction</a:t>
            </a:r>
          </a:p>
        </p:txBody>
      </p:sp>
    </p:spTree>
    <p:extLst>
      <p:ext uri="{BB962C8B-B14F-4D97-AF65-F5344CB8AC3E}">
        <p14:creationId xmlns:p14="http://schemas.microsoft.com/office/powerpoint/2010/main" val="172560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0D6C8-16BA-1733-5581-AF4F98820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73E29-6BFB-27FA-0AD8-61F750CBED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makes a good solution?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Inexpensive/Low-overhead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Low Abstraction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High Level</a:t>
            </a:r>
          </a:p>
        </p:txBody>
      </p:sp>
    </p:spTree>
    <p:extLst>
      <p:ext uri="{BB962C8B-B14F-4D97-AF65-F5344CB8AC3E}">
        <p14:creationId xmlns:p14="http://schemas.microsoft.com/office/powerpoint/2010/main" val="2682804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D7D02-A1DC-C3BA-506A-81EF204C7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D1B70-8200-FD21-9C11-7313C7376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makes a good solution?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Inexpensive/Low-overhead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Low Abstraction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High Level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Domain-centric</a:t>
            </a:r>
          </a:p>
        </p:txBody>
      </p:sp>
    </p:spTree>
    <p:extLst>
      <p:ext uri="{BB962C8B-B14F-4D97-AF65-F5344CB8AC3E}">
        <p14:creationId xmlns:p14="http://schemas.microsoft.com/office/powerpoint/2010/main" val="407055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F5E10-C3E4-131D-B672-47F337A72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2151C-D4B1-08C5-FD69-F8D8027715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have an extreme preference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brutally simple, concise code.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1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0756C-2AE8-6DEA-D134-B89A19474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7B7FF-6D7D-3F3A-EC0A-621870241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makes a good solution?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Inexpensive/Low-overhead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Low Abstraction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High Level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Domain-centric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Concise</a:t>
            </a:r>
          </a:p>
        </p:txBody>
      </p:sp>
    </p:spTree>
    <p:extLst>
      <p:ext uri="{BB962C8B-B14F-4D97-AF65-F5344CB8AC3E}">
        <p14:creationId xmlns:p14="http://schemas.microsoft.com/office/powerpoint/2010/main" val="244198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E4F07-B17B-CD0C-2AD8-77CE6A64E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48CEC-2C9C-166F-CFFC-FC1C4A7FFF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makes a good solution?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Inexpensive/Low-overhead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Low Abstraction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High Level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Domain-centric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Concise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Mathematical</a:t>
            </a:r>
          </a:p>
        </p:txBody>
      </p:sp>
    </p:spTree>
    <p:extLst>
      <p:ext uri="{BB962C8B-B14F-4D97-AF65-F5344CB8AC3E}">
        <p14:creationId xmlns:p14="http://schemas.microsoft.com/office/powerpoint/2010/main" val="3654154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86F3B-28C4-3B2E-499D-F9B14B4AB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A9F71-B86E-95DA-C519-DA78154355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makes a good solution?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Inexpensive/Low-overhead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Low Abstraction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High Level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Domain-centric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Concise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Mathematical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Easy proofs of correctness</a:t>
            </a:r>
          </a:p>
        </p:txBody>
      </p:sp>
    </p:spTree>
    <p:extLst>
      <p:ext uri="{BB962C8B-B14F-4D97-AF65-F5344CB8AC3E}">
        <p14:creationId xmlns:p14="http://schemas.microsoft.com/office/powerpoint/2010/main" val="1192408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45A2C-82D6-806A-8942-94D6B411E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D6D5A-F42B-5FD9-0AF4-4CFC065E3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makes a good solution?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Inexpensive/Low-overhead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Low Abstraction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High Level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Domain-centric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Concise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Mathematical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Easy proofs of correctness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“Pen and Paper” friendly</a:t>
            </a:r>
          </a:p>
        </p:txBody>
      </p:sp>
    </p:spTree>
    <p:extLst>
      <p:ext uri="{BB962C8B-B14F-4D97-AF65-F5344CB8AC3E}">
        <p14:creationId xmlns:p14="http://schemas.microsoft.com/office/powerpoint/2010/main" val="3396779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1AD8C-06C2-A727-A077-6599B5EA7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108FA-B026-B1D3-6FAF-724F712D3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Why those requirements?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91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79351-4F26-B13F-CEB9-87B8DFAC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AAE08-0005-2D7E-A599-8E44DC25AA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APL as a specification language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3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71A49-EA68-1C08-E0F8-FE10A4659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5220A-B2AF-D96E-6FF5-2AB2E433B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User Requirements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→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Specification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→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Implementation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→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100744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D5435-B418-93D2-6ABC-40A2C485B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255F0-B20D-F0CA-EB66-FEC53AF45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User Requirements are human language expressions of behavior</a:t>
            </a:r>
          </a:p>
        </p:txBody>
      </p:sp>
    </p:spTree>
    <p:extLst>
      <p:ext uri="{BB962C8B-B14F-4D97-AF65-F5344CB8AC3E}">
        <p14:creationId xmlns:p14="http://schemas.microsoft.com/office/powerpoint/2010/main" val="79484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C9293-3FC5-4068-C055-243F73665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87A1D-8C01-7C8C-33C0-2A17A90C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Specifications are formal definitions of user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2503186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F594A-F5C4-10AB-A634-334555208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C9A5D-F615-6614-3B96-4B07AD5694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Programs are typically an implementation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of an (implied)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78887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ED64C-AA30-199F-D629-E9207EDF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693EE-332E-8E62-2DC9-5929E2A15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“You can’t do X with Y.”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41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C4EB2-0B20-6391-1D9A-DD90F0B0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6A1D9-B0C0-2A2D-850A-DA9D80CBA0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Formal Specifications cannot be Mechanically Verified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03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85900-F198-8D09-8FED-4014FABFD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62B29-B89A-2E39-C8F2-17153A498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Formal Specifications cannot be Mechanically Verified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human is the only source of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“the right thing”</a:t>
            </a:r>
          </a:p>
        </p:txBody>
      </p:sp>
    </p:spTree>
    <p:extLst>
      <p:ext uri="{BB962C8B-B14F-4D97-AF65-F5344CB8AC3E}">
        <p14:creationId xmlns:p14="http://schemas.microsoft.com/office/powerpoint/2010/main" val="1044291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F5B43-2277-48B4-DED0-30962BDD8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5B468-C515-B753-7E48-F6707F101A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Specification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→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Implementation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38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F6D71-2939-B4FF-9D6E-4529FD6FC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3D0A2-88F0-4E23-A211-68A63B860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Specification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→ [Types]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Haskell/Scala/Scheme/JavaScript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94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4DA45-A05A-C622-1C25-87C7362D3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32C5C-8430-08E2-1002-2AF95488EC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Specification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→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86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F33A8-5BA8-6A1F-FDC5-1802AF63A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1859E-A731-6236-22CD-2564FA4437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Specification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+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Implementation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4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B18AE-1399-4A45-2BA9-A3F8350CF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07191-D16E-7513-903F-635F40D61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APL = Specification + Implementation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03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2580B-8698-C819-F3C4-D64C6FAA8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EAB66-42CD-2203-438B-B3FC73AA57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Where do existing solutions fail?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55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5B1F4-8381-BCEF-5963-CF07F4E3D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08A31-53E7-186A-7330-0C96CA3F6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Where do existing solutions fail?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Functional Reactive Programming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Callback Handlers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Event Loop over switch(event)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61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328E8-AD01-D5DB-9368-1AA1669C5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E9A11-339B-68B9-4E9E-E5F1202D6B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Where do existing solutions fail?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Assume the presence of an understood, correct specification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4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0E423-7124-AA8B-DCFF-59AB5EB5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4CC26-89D4-C1C7-BB12-BD7C1DA3C6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can, I will.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00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75AF8-9F7C-FBA9-9A4E-C922E2822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431B-BF79-BC10-A585-328440538E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Where do existing solutions fail?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Assume the presence of an understood, correct specification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Rely on ad hoc assurance of completeness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53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F9E8E-8C1C-6454-F1E2-DF0ED5E08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12F5-515C-97E0-B4EA-D111C1490C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Where do existing solutions fail?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Assume the presence of an understood, correct specification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Rely on ad hoc assurance of completeness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Still depend heavily on human verification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57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FC2BA-AAD0-FD51-05A9-7C4410247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3B900-02B4-9DE2-DF49-40FD6E87E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Where do existing solutions fail?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Assume the presence of an understood, correct specification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Rely on ad hoc assurance of completeness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Still depend heavily on human verification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Types have all these same issues</a:t>
            </a:r>
          </a:p>
        </p:txBody>
      </p:sp>
    </p:spTree>
    <p:extLst>
      <p:ext uri="{BB962C8B-B14F-4D97-AF65-F5344CB8AC3E}">
        <p14:creationId xmlns:p14="http://schemas.microsoft.com/office/powerpoint/2010/main" val="2888103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A4F1B-6826-1B77-BA3C-4E8958040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010CC-23BA-4DB4-A176-A6A6930946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am I afraid of?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997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7D639-F6ED-D098-3BC4-E015DDFA6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ABEA6-F232-DDCA-4458-A78AA7F8B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am I afraid of?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“Have I forgotten anything?”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31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DE6BD-D1CC-266E-8150-029555E6A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5EC27-89AF-40B4-DEBB-76E540CF0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am I afraid of?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“Have I forgotten anything?”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“Have I done anything silly?”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18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DD74-FA6C-9691-2B56-ACC01C147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AF248-C74F-E8E4-7B2E-F88EFD163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am I afraid of?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“Have I forgotten anything?”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“Have I done anything silly?”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“Are we sure this is the right thing?”</a:t>
            </a:r>
          </a:p>
        </p:txBody>
      </p:sp>
    </p:spTree>
    <p:extLst>
      <p:ext uri="{BB962C8B-B14F-4D97-AF65-F5344CB8AC3E}">
        <p14:creationId xmlns:p14="http://schemas.microsoft.com/office/powerpoint/2010/main" val="93356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C824D-2613-7F02-411A-E0A8F57A3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F848-D078-08B5-D100-8F74D002B8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Time to go looking for inspiration…</a:t>
            </a:r>
          </a:p>
        </p:txBody>
      </p:sp>
    </p:spTree>
    <p:extLst>
      <p:ext uri="{BB962C8B-B14F-4D97-AF65-F5344CB8AC3E}">
        <p14:creationId xmlns:p14="http://schemas.microsoft.com/office/powerpoint/2010/main" val="3619413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52C1B-4A12-1A53-18A6-6E3E7E1C9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1AE22-5FA7-D897-B508-055E7995ED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I’m in APL, it’s a math notation,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do the mathematicians do?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980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543C6-F260-92A9-13B4-CCF47DAAE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A98B3-47F1-D17B-1315-425E3923A0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I’m in APL, it’s a math notation,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do the mathematicians do?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Basically, state machines.</a:t>
            </a:r>
          </a:p>
        </p:txBody>
      </p:sp>
    </p:spTree>
    <p:extLst>
      <p:ext uri="{BB962C8B-B14F-4D97-AF65-F5344CB8AC3E}">
        <p14:creationId xmlns:p14="http://schemas.microsoft.com/office/powerpoint/2010/main" val="310465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72A17-E71F-DF9C-0582-B49922670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2ABD-30FD-51EC-DD97-FD355D1012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Needs to be practical.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54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134B5-EBB8-7E66-3EC3-CF5B76CC4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BBBA-ADB8-E7F1-E26E-1679BF4AA8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prior art exists around this sort of thing in Iverson-land?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47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28D9-D76B-6C20-74B1-E8A136D82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D3BC9-37B7-C111-1DA1-0E1B927A3A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prior art exists around this sort of thing in Iverson-land?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 has a built-in state machine operator!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Documentation explicitly discusses this problem.</a:t>
            </a:r>
          </a:p>
        </p:txBody>
      </p:sp>
    </p:spTree>
    <p:extLst>
      <p:ext uri="{BB962C8B-B14F-4D97-AF65-F5344CB8AC3E}">
        <p14:creationId xmlns:p14="http://schemas.microsoft.com/office/powerpoint/2010/main" val="18885943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C7B49-7E33-DC79-4A17-B38929CED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9582D-013F-29E5-853B-DEF9A88E5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That’s two votes for state machines.</a:t>
            </a:r>
          </a:p>
        </p:txBody>
      </p:sp>
    </p:spTree>
    <p:extLst>
      <p:ext uri="{BB962C8B-B14F-4D97-AF65-F5344CB8AC3E}">
        <p14:creationId xmlns:p14="http://schemas.microsoft.com/office/powerpoint/2010/main" val="405028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B4425-D655-7180-183D-C9D452719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81EDA-AAC6-FAE4-EEBA-10A8F04476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But they still have these issues: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Are we correct?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Did we miss anything?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Did we do something silly?</a:t>
            </a:r>
          </a:p>
        </p:txBody>
      </p:sp>
    </p:spTree>
    <p:extLst>
      <p:ext uri="{BB962C8B-B14F-4D97-AF65-F5344CB8AC3E}">
        <p14:creationId xmlns:p14="http://schemas.microsoft.com/office/powerpoint/2010/main" val="3706608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15B91-2ACC-774F-8889-D21B4854B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5CDF-66C4-DE5D-D607-A439F6A38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Enter Cleanroom Software Engineering…</a:t>
            </a:r>
          </a:p>
        </p:txBody>
      </p:sp>
    </p:spTree>
    <p:extLst>
      <p:ext uri="{BB962C8B-B14F-4D97-AF65-F5344CB8AC3E}">
        <p14:creationId xmlns:p14="http://schemas.microsoft.com/office/powerpoint/2010/main" val="3754223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448F8-3FF4-DC92-18BF-8740241FD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1CDAC-C93D-EBB0-3AAF-0C9CDFB5EF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Famous for making developers prove their code,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without being allowed to run it.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“Write bug-free code.”</a:t>
            </a:r>
          </a:p>
        </p:txBody>
      </p:sp>
    </p:spTree>
    <p:extLst>
      <p:ext uri="{BB962C8B-B14F-4D97-AF65-F5344CB8AC3E}">
        <p14:creationId xmlns:p14="http://schemas.microsoft.com/office/powerpoint/2010/main" val="2005666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2E2B6-4A97-4AFC-1311-32EF97D25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2D4B5-754D-2DA3-6B05-38BF0EE0D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Cleanroom also taught a method of functional specification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 state machines!</a:t>
            </a:r>
          </a:p>
        </p:txBody>
      </p:sp>
    </p:spTree>
    <p:extLst>
      <p:ext uri="{BB962C8B-B14F-4D97-AF65-F5344CB8AC3E}">
        <p14:creationId xmlns:p14="http://schemas.microsoft.com/office/powerpoint/2010/main" val="5211371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5261D-170E-A81F-F67F-6A0F2C46B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B883F-D6B7-6139-BB7D-F54DDEBE2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emphasis was: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Correct – Am I doing the right thing?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Complete – Am I missing something?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Consistent – Am I doing something silly?</a:t>
            </a:r>
          </a:p>
        </p:txBody>
      </p:sp>
    </p:spTree>
    <p:extLst>
      <p:ext uri="{BB962C8B-B14F-4D97-AF65-F5344CB8AC3E}">
        <p14:creationId xmlns:p14="http://schemas.microsoft.com/office/powerpoint/2010/main" val="40075922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B4190-E54B-220F-7FD2-7B35D641F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00E7C-A36A-2D46-DCA5-5C1C882E0D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Sequence-based Enumeration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053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C72DF-FE30-6456-E613-C4060430A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DA9FD-9C83-BD4E-2BFA-B05E795CAA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Sequence-based Enumeration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specific </a:t>
            </a:r>
            <a:r>
              <a:rPr lang="en-US" b="1" dirty="0"/>
              <a:t>process</a:t>
            </a:r>
            <a:r>
              <a:rPr lang="en-US" dirty="0"/>
              <a:t> for modeling system behavior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by building a correct, consistent, and complete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state machine based on </a:t>
            </a:r>
            <a:r>
              <a:rPr lang="en-US" b="1" dirty="0"/>
              <a:t>human-language requirements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9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59A76-363D-5BFF-0C33-1DEA6622D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1CCC1-2400-08A8-6106-D9099EFFE5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Needs to be a good experience,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result in better code.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32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A259D-3F7A-6420-B8B4-635329027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E8DE2-7D6F-81FD-5629-FCACF0AC6D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System behavior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≡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f(seq-hist, stimulus) → response</a:t>
            </a:r>
          </a:p>
        </p:txBody>
      </p:sp>
    </p:spTree>
    <p:extLst>
      <p:ext uri="{BB962C8B-B14F-4D97-AF65-F5344CB8AC3E}">
        <p14:creationId xmlns:p14="http://schemas.microsoft.com/office/powerpoint/2010/main" val="2448470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6AC0A-D1FB-6A4F-5BBD-BF446DA4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A5D19-67EB-62A5-A544-D97F32FFB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f(seq-hist, stimulus) → response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Systematically define f by: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151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D359-D109-49E2-9016-D98CAF784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B81CC-1677-3119-51A2-E1D2BD84E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f(seq-hist, stimulus) → response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Systematically define f by: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Defining the sets of stimuli and responses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820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95974-5257-4BAF-E63E-180FE3B62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3C5AA-4749-840D-5E75-4C81D2210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f(seq-hist, stimulus) → response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Systematically define f by: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Defining the sets of stimuli and responses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Begin systematically enumerating all possible sequence histories</a:t>
            </a:r>
          </a:p>
        </p:txBody>
      </p:sp>
    </p:spTree>
    <p:extLst>
      <p:ext uri="{BB962C8B-B14F-4D97-AF65-F5344CB8AC3E}">
        <p14:creationId xmlns:p14="http://schemas.microsoft.com/office/powerpoint/2010/main" val="31894200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87DB7-0318-7B21-C76F-872EFBE2A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F304A-309B-94AF-D157-83F6866A9D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each history, consider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each stimuli: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42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4A4AB-2E3C-627B-15CA-E32EBEC64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D5883-C9F8-8A1B-B473-BD8675DB29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each history, consider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each stimuli: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is the response?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64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AEF7-0F4E-0C13-D28A-A74EBD1DA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B1E46-D82C-4350-4551-299CA0130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each history, consider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each stimuli: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is the response?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is the “equivalent sequence?”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43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A758F-F2AA-7232-9CE0-6AF5B9D27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F3BA3-6CE0-6239-6C51-A7527201AF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each history, consider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each stimuli: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is the response?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is the “equivalent sequence?”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no equivalent, then this is a canonical sequence</a:t>
            </a:r>
          </a:p>
        </p:txBody>
      </p:sp>
    </p:spTree>
    <p:extLst>
      <p:ext uri="{BB962C8B-B14F-4D97-AF65-F5344CB8AC3E}">
        <p14:creationId xmlns:p14="http://schemas.microsoft.com/office/powerpoint/2010/main" val="30283693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A5CA3-238E-E31B-872B-94BB9A578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1E8F2-531C-1BC5-726C-89F096C929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each history, consider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 each stimuli: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is the response?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is the “equivalent sequence?”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no equivalent, then this is a canonical sequence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→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new state in the machine.</a:t>
            </a:r>
          </a:p>
        </p:txBody>
      </p:sp>
    </p:spTree>
    <p:extLst>
      <p:ext uri="{BB962C8B-B14F-4D97-AF65-F5344CB8AC3E}">
        <p14:creationId xmlns:p14="http://schemas.microsoft.com/office/powerpoint/2010/main" val="16797002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E171-E2BD-B51A-E1BF-1A2C2C0B6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93652-064D-7D75-D5EC-F54245D14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 from Cleanroom Book: Security Alarm</a:t>
            </a:r>
          </a:p>
        </p:txBody>
      </p:sp>
    </p:spTree>
    <p:extLst>
      <p:ext uri="{BB962C8B-B14F-4D97-AF65-F5344CB8AC3E}">
        <p14:creationId xmlns:p14="http://schemas.microsoft.com/office/powerpoint/2010/main" val="245492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8FE0C-99B6-FADE-3A0B-4C5D7C27B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D5EE7-C032-7781-52EF-8CB30163E1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My compiler became an answer to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“You can’t do tree manipulation naturally in APL.”</a:t>
            </a:r>
          </a:p>
        </p:txBody>
      </p:sp>
    </p:spTree>
    <p:extLst>
      <p:ext uri="{BB962C8B-B14F-4D97-AF65-F5344CB8AC3E}">
        <p14:creationId xmlns:p14="http://schemas.microsoft.com/office/powerpoint/2010/main" val="8725761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F3858-535C-A48B-748F-262F2569F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520C3-EF29-CFE7-E11C-499A9F07F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91324-4292-C501-F20D-28BF8E25E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43" y="327727"/>
            <a:ext cx="8191238" cy="63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909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BA381-497E-AEE4-7E87-36A4F104B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4A805-FE28-52EF-F4E5-879781C55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Process → Specification evolution: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Stimuli Abstraction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Response Refinement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A45D5-7F99-7CA2-848D-41271F39F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AD530-1211-1E25-CD9E-E633C5A523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key emphasis: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systematic, human, exploratory process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over the entire state space.</a:t>
            </a:r>
          </a:p>
        </p:txBody>
      </p:sp>
    </p:spTree>
    <p:extLst>
      <p:ext uri="{BB962C8B-B14F-4D97-AF65-F5344CB8AC3E}">
        <p14:creationId xmlns:p14="http://schemas.microsoft.com/office/powerpoint/2010/main" val="19413263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605A5-B75F-701A-9486-38647A0C7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FC903-4C09-86C1-D559-EB38CF0275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primary benefit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You must confront every possible state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and make an explicit decision about your system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284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4765E-0F2A-DE68-C866-DAFDCC61B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19BF5-6049-27EF-909A-5D106A9FA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primary benefit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You must confront every possible state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and make an explicit decision about your system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Pretty much eliminates your ability to have unexpected behavior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970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F735D-BA45-8074-1C91-461F9BFFE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32809-96CF-B205-C1E9-C3CB41802F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primary benefit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You must confront every possible state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and make an explicit decision about your system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Pretty much eliminates your ability to have unexpected behavior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Model checkers and the like can prove nice temporal properties</a:t>
            </a:r>
          </a:p>
        </p:txBody>
      </p:sp>
    </p:spTree>
    <p:extLst>
      <p:ext uri="{BB962C8B-B14F-4D97-AF65-F5344CB8AC3E}">
        <p14:creationId xmlns:p14="http://schemas.microsoft.com/office/powerpoint/2010/main" val="18560020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91871-69CF-4706-9DD2-0685CE6CB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C605C-C976-30E5-2907-079E8DA443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Secondary Benefits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511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BE1AF-F88D-944D-EC7A-75A06D22A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DE7BD-C500-6BBD-58FB-9E491DB0AD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Secondary Benefits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Very low overhead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819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8A0B9-9390-8BE8-657E-5627FF9DD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D8DAC-9CFF-0A73-FEA7-40C9680467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Secondary Benefits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Very low overhead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Low abstraction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138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3346-A10E-FDD3-CF18-45D8C8E56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6523E-F88E-3E30-5C91-4659DBD82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Secondary Benefits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Very low overhead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Low abstraction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Flexible and general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9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EB280-262A-F496-EDBB-6C0ECC099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534F3-264A-A5C9-B0AE-CFA1B03B7C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APL can pretty much directly express solutions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 all the problems addressed by traditional computer science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Except…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578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EAF83-2B71-86A5-D118-BB5BC9599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12440-06BF-1328-6329-BEDC51DE1D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Secondary Benefits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Very low overhead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Low abstraction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Flexible and general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[It’s just computed </a:t>
            </a:r>
            <a:r>
              <a:rPr lang="en-US" dirty="0" err="1"/>
              <a:t>goto</a:t>
            </a:r>
            <a:r>
              <a:rPr lang="en-US" dirty="0"/>
              <a:t>!]</a:t>
            </a:r>
          </a:p>
        </p:txBody>
      </p:sp>
    </p:spTree>
    <p:extLst>
      <p:ext uri="{BB962C8B-B14F-4D97-AF65-F5344CB8AC3E}">
        <p14:creationId xmlns:p14="http://schemas.microsoft.com/office/powerpoint/2010/main" val="5573401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4556F-6D19-4774-7C9A-DA8EE9248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B87DB-F80D-5E97-F57E-F871C9E9B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2" name="APL-Asteroids Demo Video">
            <a:hlinkClick r:id="" action="ppaction://media"/>
            <a:extLst>
              <a:ext uri="{FF2B5EF4-FFF2-40B4-BE49-F238E27FC236}">
                <a16:creationId xmlns:a16="http://schemas.microsoft.com/office/drawing/2014/main" id="{29487256-23CF-2A89-DF32-48E2D69C1AF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0916" y="182879"/>
            <a:ext cx="5972514" cy="3355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3B50DD-ED03-9320-644B-3CA36DABF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765" y="3411506"/>
            <a:ext cx="5871007" cy="32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1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2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00333-2614-9F03-FFF4-D9F689AC1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B599D-350C-8138-57A9-D27665F15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Conclusion</a:t>
            </a:r>
          </a:p>
          <a:p>
            <a:pPr algn="ctr"/>
            <a:r>
              <a:rPr lang="en-US" dirty="0">
                <a:hlinkClick r:id="rId2"/>
              </a:rPr>
              <a:t>arcfide@sacrideo.us</a:t>
            </a:r>
            <a:r>
              <a:rPr lang="en-US" dirty="0"/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Sequence-based enumeration can be used as a foundation for defining an executable specification of event-driven behavior.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3"/>
              </a:rPr>
              <a:t>https://www.sacrideo.us/last-minute-discount-for-apl-workshop/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7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7971A-8305-D6A5-5C33-EF9BA7C1F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611E1-19B2-732C-8180-329D6B5A68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APL can pretty much directly express solutions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 all the problems addressed by traditional computer science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Except…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Event-driven Reactive Behaviors</a:t>
            </a:r>
          </a:p>
        </p:txBody>
      </p:sp>
    </p:spTree>
    <p:extLst>
      <p:ext uri="{BB962C8B-B14F-4D97-AF65-F5344CB8AC3E}">
        <p14:creationId xmlns:p14="http://schemas.microsoft.com/office/powerpoint/2010/main" val="411002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ragmataPro">
      <a:majorFont>
        <a:latin typeface="PragmataPro Liga"/>
        <a:ea typeface=""/>
        <a:cs typeface=""/>
      </a:majorFont>
      <a:minorFont>
        <a:latin typeface="PragmataPro Lig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1156</Words>
  <Application>Microsoft Office PowerPoint</Application>
  <PresentationFormat>Widescreen</PresentationFormat>
  <Paragraphs>620</Paragraphs>
  <Slides>82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5" baseType="lpstr">
      <vt:lpstr>Arial</vt:lpstr>
      <vt:lpstr>PragmataPro Liga</vt:lpstr>
      <vt:lpstr>Office Theme</vt:lpstr>
      <vt:lpstr>My Favorite Verbose Programming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Hsu</dc:creator>
  <cp:lastModifiedBy>Aaron Hsu</cp:lastModifiedBy>
  <cp:revision>3</cp:revision>
  <dcterms:created xsi:type="dcterms:W3CDTF">2024-05-04T01:51:58Z</dcterms:created>
  <dcterms:modified xsi:type="dcterms:W3CDTF">2025-05-13T19:42:14Z</dcterms:modified>
</cp:coreProperties>
</file>