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453" r:id="rId3"/>
    <p:sldId id="520" r:id="rId4"/>
    <p:sldId id="519" r:id="rId5"/>
    <p:sldId id="518" r:id="rId6"/>
    <p:sldId id="517" r:id="rId7"/>
    <p:sldId id="454" r:id="rId8"/>
    <p:sldId id="521" r:id="rId9"/>
    <p:sldId id="456" r:id="rId10"/>
    <p:sldId id="522" r:id="rId11"/>
    <p:sldId id="451" r:id="rId12"/>
    <p:sldId id="524" r:id="rId13"/>
    <p:sldId id="444" r:id="rId14"/>
    <p:sldId id="433" r:id="rId15"/>
    <p:sldId id="525" r:id="rId16"/>
    <p:sldId id="447" r:id="rId17"/>
    <p:sldId id="445" r:id="rId18"/>
    <p:sldId id="448" r:id="rId19"/>
    <p:sldId id="438" r:id="rId20"/>
    <p:sldId id="487" r:id="rId21"/>
    <p:sldId id="488" r:id="rId22"/>
    <p:sldId id="440" r:id="rId23"/>
    <p:sldId id="458" r:id="rId24"/>
    <p:sldId id="455" r:id="rId25"/>
    <p:sldId id="462" r:id="rId26"/>
    <p:sldId id="441" r:id="rId27"/>
    <p:sldId id="526" r:id="rId28"/>
    <p:sldId id="459" r:id="rId29"/>
    <p:sldId id="460" r:id="rId30"/>
    <p:sldId id="461" r:id="rId31"/>
    <p:sldId id="464" r:id="rId32"/>
    <p:sldId id="463" r:id="rId33"/>
    <p:sldId id="531" r:id="rId34"/>
    <p:sldId id="530" r:id="rId35"/>
    <p:sldId id="529" r:id="rId36"/>
    <p:sldId id="528" r:id="rId37"/>
    <p:sldId id="527" r:id="rId38"/>
    <p:sldId id="465" r:id="rId39"/>
    <p:sldId id="532" r:id="rId40"/>
    <p:sldId id="466" r:id="rId41"/>
    <p:sldId id="533" r:id="rId42"/>
    <p:sldId id="436" r:id="rId43"/>
    <p:sldId id="534" r:id="rId44"/>
    <p:sldId id="468" r:id="rId45"/>
    <p:sldId id="469" r:id="rId46"/>
    <p:sldId id="538" r:id="rId47"/>
    <p:sldId id="537" r:id="rId48"/>
    <p:sldId id="536" r:id="rId49"/>
    <p:sldId id="535" r:id="rId50"/>
    <p:sldId id="470" r:id="rId51"/>
    <p:sldId id="477" r:id="rId52"/>
    <p:sldId id="478" r:id="rId53"/>
    <p:sldId id="467" r:id="rId54"/>
    <p:sldId id="471" r:id="rId55"/>
    <p:sldId id="540" r:id="rId56"/>
    <p:sldId id="539" r:id="rId57"/>
    <p:sldId id="472" r:id="rId58"/>
    <p:sldId id="543" r:id="rId59"/>
    <p:sldId id="544" r:id="rId60"/>
    <p:sldId id="542" r:id="rId61"/>
    <p:sldId id="541" r:id="rId62"/>
    <p:sldId id="473" r:id="rId63"/>
    <p:sldId id="548" r:id="rId64"/>
    <p:sldId id="547" r:id="rId65"/>
    <p:sldId id="546" r:id="rId66"/>
    <p:sldId id="545" r:id="rId67"/>
    <p:sldId id="474" r:id="rId68"/>
    <p:sldId id="550" r:id="rId69"/>
    <p:sldId id="549" r:id="rId70"/>
    <p:sldId id="476" r:id="rId71"/>
    <p:sldId id="452" r:id="rId72"/>
    <p:sldId id="480" r:id="rId73"/>
    <p:sldId id="479" r:id="rId74"/>
    <p:sldId id="481" r:id="rId75"/>
    <p:sldId id="551" r:id="rId76"/>
    <p:sldId id="485" r:id="rId77"/>
    <p:sldId id="553" r:id="rId78"/>
    <p:sldId id="552" r:id="rId79"/>
    <p:sldId id="482" r:id="rId80"/>
    <p:sldId id="483" r:id="rId81"/>
    <p:sldId id="484" r:id="rId82"/>
    <p:sldId id="555" r:id="rId83"/>
    <p:sldId id="554" r:id="rId84"/>
    <p:sldId id="486" r:id="rId85"/>
    <p:sldId id="434" r:id="rId86"/>
    <p:sldId id="490" r:id="rId87"/>
    <p:sldId id="562" r:id="rId88"/>
    <p:sldId id="561" r:id="rId89"/>
    <p:sldId id="560" r:id="rId90"/>
    <p:sldId id="559" r:id="rId91"/>
    <p:sldId id="558" r:id="rId92"/>
    <p:sldId id="557" r:id="rId93"/>
    <p:sldId id="556" r:id="rId94"/>
    <p:sldId id="492" r:id="rId95"/>
    <p:sldId id="563" r:id="rId96"/>
    <p:sldId id="493" r:id="rId97"/>
    <p:sldId id="565" r:id="rId98"/>
    <p:sldId id="564" r:id="rId99"/>
    <p:sldId id="494" r:id="rId100"/>
    <p:sldId id="566" r:id="rId101"/>
    <p:sldId id="496" r:id="rId102"/>
    <p:sldId id="495" r:id="rId103"/>
    <p:sldId id="497" r:id="rId104"/>
    <p:sldId id="568" r:id="rId105"/>
    <p:sldId id="567" r:id="rId106"/>
    <p:sldId id="508" r:id="rId107"/>
    <p:sldId id="570" r:id="rId108"/>
    <p:sldId id="569" r:id="rId109"/>
    <p:sldId id="449" r:id="rId110"/>
    <p:sldId id="571" r:id="rId111"/>
    <p:sldId id="498" r:id="rId112"/>
    <p:sldId id="574" r:id="rId113"/>
    <p:sldId id="573" r:id="rId114"/>
    <p:sldId id="572" r:id="rId115"/>
    <p:sldId id="500" r:id="rId116"/>
    <p:sldId id="501" r:id="rId117"/>
    <p:sldId id="502" r:id="rId118"/>
    <p:sldId id="503" r:id="rId119"/>
    <p:sldId id="504" r:id="rId120"/>
    <p:sldId id="505" r:id="rId121"/>
    <p:sldId id="577" r:id="rId122"/>
    <p:sldId id="499" r:id="rId123"/>
    <p:sldId id="576" r:id="rId124"/>
    <p:sldId id="575" r:id="rId125"/>
    <p:sldId id="506" r:id="rId126"/>
    <p:sldId id="507" r:id="rId127"/>
    <p:sldId id="581" r:id="rId128"/>
    <p:sldId id="580" r:id="rId129"/>
    <p:sldId id="579" r:id="rId130"/>
    <p:sldId id="578" r:id="rId131"/>
    <p:sldId id="582" r:id="rId132"/>
    <p:sldId id="509" r:id="rId133"/>
    <p:sldId id="443" r:id="rId134"/>
    <p:sldId id="583" r:id="rId135"/>
    <p:sldId id="510" r:id="rId136"/>
    <p:sldId id="585" r:id="rId137"/>
    <p:sldId id="584" r:id="rId138"/>
    <p:sldId id="511" r:id="rId139"/>
    <p:sldId id="587" r:id="rId140"/>
    <p:sldId id="586" r:id="rId141"/>
    <p:sldId id="515" r:id="rId142"/>
    <p:sldId id="512" r:id="rId143"/>
    <p:sldId id="589" r:id="rId144"/>
    <p:sldId id="588" r:id="rId145"/>
    <p:sldId id="513" r:id="rId146"/>
    <p:sldId id="591" r:id="rId147"/>
    <p:sldId id="590" r:id="rId148"/>
    <p:sldId id="514" r:id="rId149"/>
    <p:sldId id="596" r:id="rId150"/>
    <p:sldId id="595" r:id="rId151"/>
    <p:sldId id="437" r:id="rId152"/>
    <p:sldId id="597" r:id="rId153"/>
    <p:sldId id="600" r:id="rId154"/>
    <p:sldId id="598" r:id="rId155"/>
    <p:sldId id="599" r:id="rId156"/>
    <p:sldId id="475" r:id="rId157"/>
    <p:sldId id="594" r:id="rId158"/>
    <p:sldId id="601" r:id="rId159"/>
    <p:sldId id="593" r:id="rId160"/>
    <p:sldId id="592" r:id="rId161"/>
    <p:sldId id="489" r:id="rId162"/>
    <p:sldId id="516" r:id="rId163"/>
    <p:sldId id="457" r:id="rId1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69E1"/>
    <a:srgbClr val="002366"/>
    <a:srgbClr val="FFFFF0"/>
    <a:srgbClr val="FFFDD0"/>
    <a:srgbClr val="F0EFE0"/>
    <a:srgbClr val="ED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D8AA68-C640-4038-AF8A-7CA18BCECA07}" v="86" dt="2025-05-12T06:47:38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9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0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microsoft.com/office/2015/10/relationships/revisionInfo" Target="revisionInfo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Hsu" userId="0cffdb1c3a2f95f6" providerId="LiveId" clId="{5CD8AA68-C640-4038-AF8A-7CA18BCECA07}"/>
    <pc:docChg chg="undo redo custSel addSld delSld modSld sldOrd modMainMaster">
      <pc:chgData name="Aaron Hsu" userId="0cffdb1c3a2f95f6" providerId="LiveId" clId="{5CD8AA68-C640-4038-AF8A-7CA18BCECA07}" dt="2025-05-12T17:19:53.157" v="16007" actId="20577"/>
      <pc:docMkLst>
        <pc:docMk/>
      </pc:docMkLst>
      <pc:sldChg chg="modSp mod">
        <pc:chgData name="Aaron Hsu" userId="0cffdb1c3a2f95f6" providerId="LiveId" clId="{5CD8AA68-C640-4038-AF8A-7CA18BCECA07}" dt="2025-05-10T16:52:47.613" v="130" actId="20577"/>
        <pc:sldMkLst>
          <pc:docMk/>
          <pc:sldMk cId="3988291141" sldId="257"/>
        </pc:sldMkLst>
        <pc:spChg chg="mod">
          <ac:chgData name="Aaron Hsu" userId="0cffdb1c3a2f95f6" providerId="LiveId" clId="{5CD8AA68-C640-4038-AF8A-7CA18BCECA07}" dt="2025-05-10T16:52:34.260" v="105" actId="20577"/>
          <ac:spMkLst>
            <pc:docMk/>
            <pc:sldMk cId="3988291141" sldId="257"/>
            <ac:spMk id="2" creationId="{DD490837-70FF-6B74-0EA6-76C47A71E9BD}"/>
          </ac:spMkLst>
        </pc:spChg>
        <pc:spChg chg="mod">
          <ac:chgData name="Aaron Hsu" userId="0cffdb1c3a2f95f6" providerId="LiveId" clId="{5CD8AA68-C640-4038-AF8A-7CA18BCECA07}" dt="2025-05-10T16:52:47.613" v="130" actId="20577"/>
          <ac:spMkLst>
            <pc:docMk/>
            <pc:sldMk cId="3988291141" sldId="257"/>
            <ac:spMk id="3" creationId="{DFE60F47-E75F-3924-E50E-5DCD6C0672D2}"/>
          </ac:spMkLst>
        </pc:spChg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889157037" sldId="258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195351943" sldId="260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3997506255" sldId="270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3921959758" sldId="292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802727917" sldId="309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920717846" sldId="310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34331952" sldId="368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523567402" sldId="369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674600041" sldId="370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4241513192" sldId="371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222550618" sldId="372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3360715785" sldId="373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4014365854" sldId="374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300973927" sldId="375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614022100" sldId="376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363946914" sldId="377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280507514" sldId="378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551925121" sldId="379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313621176" sldId="382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3768629305" sldId="383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812520889" sldId="384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3459331287" sldId="385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3077862203" sldId="386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3121036110" sldId="387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3297344535" sldId="388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792300096" sldId="389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3360849439" sldId="390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466043849" sldId="391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818751538" sldId="392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3905620227" sldId="395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294788178" sldId="399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3988429749" sldId="400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736204958" sldId="401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043882762" sldId="402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098763730" sldId="403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804064857" sldId="404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820233433" sldId="405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3592801299" sldId="406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632166286" sldId="407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827085813" sldId="408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910947157" sldId="409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813766069" sldId="410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886398717" sldId="411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215538310" sldId="412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84930092" sldId="413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125868416" sldId="414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77094889" sldId="415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4040784479" sldId="416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140684953" sldId="417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805396072" sldId="418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601286318" sldId="419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35073157" sldId="420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601339669" sldId="421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186189786" sldId="422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455835140" sldId="423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875968605" sldId="424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850091211" sldId="425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998414504" sldId="426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579148039" sldId="427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83861726" sldId="428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3594565904" sldId="429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728483124" sldId="430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2902924366" sldId="431"/>
        </pc:sldMkLst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1678583675" sldId="432"/>
        </pc:sldMkLst>
      </pc:sldChg>
      <pc:sldChg chg="modSp mod ord">
        <pc:chgData name="Aaron Hsu" userId="0cffdb1c3a2f95f6" providerId="LiveId" clId="{5CD8AA68-C640-4038-AF8A-7CA18BCECA07}" dt="2025-05-12T06:33:52.111" v="15292" actId="20577"/>
        <pc:sldMkLst>
          <pc:docMk/>
          <pc:sldMk cId="3463796152" sldId="433"/>
        </pc:sldMkLst>
        <pc:spChg chg="mod">
          <ac:chgData name="Aaron Hsu" userId="0cffdb1c3a2f95f6" providerId="LiveId" clId="{5CD8AA68-C640-4038-AF8A-7CA18BCECA07}" dt="2025-05-12T06:33:52.111" v="15292" actId="20577"/>
          <ac:spMkLst>
            <pc:docMk/>
            <pc:sldMk cId="3463796152" sldId="433"/>
            <ac:spMk id="4" creationId="{180E0E86-9EFD-2E64-1201-FBFA3381BE62}"/>
          </ac:spMkLst>
        </pc:spChg>
      </pc:sldChg>
      <pc:sldChg chg="add del">
        <pc:chgData name="Aaron Hsu" userId="0cffdb1c3a2f95f6" providerId="LiveId" clId="{5CD8AA68-C640-4038-AF8A-7CA18BCECA07}" dt="2025-05-10T16:56:00.524" v="136" actId="47"/>
        <pc:sldMkLst>
          <pc:docMk/>
          <pc:sldMk cId="3055709041" sldId="434"/>
        </pc:sldMkLst>
      </pc:sldChg>
      <pc:sldChg chg="modSp add mod ord">
        <pc:chgData name="Aaron Hsu" userId="0cffdb1c3a2f95f6" providerId="LiveId" clId="{5CD8AA68-C640-4038-AF8A-7CA18BCECA07}" dt="2025-05-12T06:36:34.336" v="15489"/>
        <pc:sldMkLst>
          <pc:docMk/>
          <pc:sldMk cId="3102629305" sldId="434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102629305" sldId="434"/>
            <ac:spMk id="4" creationId="{5D7FFAE2-669E-E19A-FA21-A7FB686249AB}"/>
          </ac:spMkLst>
        </pc:spChg>
      </pc:sldChg>
      <pc:sldChg chg="modSp add del mod">
        <pc:chgData name="Aaron Hsu" userId="0cffdb1c3a2f95f6" providerId="LiveId" clId="{5CD8AA68-C640-4038-AF8A-7CA18BCECA07}" dt="2025-05-10T17:22:50.971" v="1356" actId="47"/>
        <pc:sldMkLst>
          <pc:docMk/>
          <pc:sldMk cId="852750695" sldId="435"/>
        </pc:sldMkLst>
      </pc:sldChg>
      <pc:sldChg chg="modSp add mod ord">
        <pc:chgData name="Aaron Hsu" userId="0cffdb1c3a2f95f6" providerId="LiveId" clId="{5CD8AA68-C640-4038-AF8A-7CA18BCECA07}" dt="2025-05-12T06:36:28.304" v="15464" actId="313"/>
        <pc:sldMkLst>
          <pc:docMk/>
          <pc:sldMk cId="2511886013" sldId="436"/>
        </pc:sldMkLst>
        <pc:spChg chg="mod">
          <ac:chgData name="Aaron Hsu" userId="0cffdb1c3a2f95f6" providerId="LiveId" clId="{5CD8AA68-C640-4038-AF8A-7CA18BCECA07}" dt="2025-05-12T06:36:28.304" v="15464" actId="313"/>
          <ac:spMkLst>
            <pc:docMk/>
            <pc:sldMk cId="2511886013" sldId="436"/>
            <ac:spMk id="4" creationId="{AF824E6C-8181-1585-47B3-841625BFE924}"/>
          </ac:spMkLst>
        </pc:spChg>
      </pc:sldChg>
      <pc:sldChg chg="modSp add mod ord">
        <pc:chgData name="Aaron Hsu" userId="0cffdb1c3a2f95f6" providerId="LiveId" clId="{5CD8AA68-C640-4038-AF8A-7CA18BCECA07}" dt="2025-05-12T06:36:34.336" v="15489"/>
        <pc:sldMkLst>
          <pc:docMk/>
          <pc:sldMk cId="959662730" sldId="437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959662730" sldId="437"/>
            <ac:spMk id="4" creationId="{C47524BE-22B5-878F-8C9E-88F033E6A6F3}"/>
          </ac:spMkLst>
        </pc:spChg>
      </pc:sldChg>
      <pc:sldChg chg="modSp add mod ord">
        <pc:chgData name="Aaron Hsu" userId="0cffdb1c3a2f95f6" providerId="LiveId" clId="{5CD8AA68-C640-4038-AF8A-7CA18BCECA07}" dt="2025-05-12T06:34:26.714" v="15304" actId="20577"/>
        <pc:sldMkLst>
          <pc:docMk/>
          <pc:sldMk cId="3612000339" sldId="438"/>
        </pc:sldMkLst>
        <pc:spChg chg="mod">
          <ac:chgData name="Aaron Hsu" userId="0cffdb1c3a2f95f6" providerId="LiveId" clId="{5CD8AA68-C640-4038-AF8A-7CA18BCECA07}" dt="2025-05-12T06:34:26.714" v="15304" actId="20577"/>
          <ac:spMkLst>
            <pc:docMk/>
            <pc:sldMk cId="3612000339" sldId="438"/>
            <ac:spMk id="4" creationId="{52B76ED7-0F83-6FBB-55DE-866E98524C5B}"/>
          </ac:spMkLst>
        </pc:spChg>
      </pc:sldChg>
      <pc:sldChg chg="modSp add del mod">
        <pc:chgData name="Aaron Hsu" userId="0cffdb1c3a2f95f6" providerId="LiveId" clId="{5CD8AA68-C640-4038-AF8A-7CA18BCECA07}" dt="2025-05-10T17:09:48.548" v="1064" actId="47"/>
        <pc:sldMkLst>
          <pc:docMk/>
          <pc:sldMk cId="3914466006" sldId="439"/>
        </pc:sldMkLst>
      </pc:sldChg>
      <pc:sldChg chg="modSp add mod ord">
        <pc:chgData name="Aaron Hsu" userId="0cffdb1c3a2f95f6" providerId="LiveId" clId="{5CD8AA68-C640-4038-AF8A-7CA18BCECA07}" dt="2025-05-12T06:34:40.212" v="15310" actId="20577"/>
        <pc:sldMkLst>
          <pc:docMk/>
          <pc:sldMk cId="449838046" sldId="440"/>
        </pc:sldMkLst>
        <pc:spChg chg="mod">
          <ac:chgData name="Aaron Hsu" userId="0cffdb1c3a2f95f6" providerId="LiveId" clId="{5CD8AA68-C640-4038-AF8A-7CA18BCECA07}" dt="2025-05-12T06:34:40.212" v="15310" actId="20577"/>
          <ac:spMkLst>
            <pc:docMk/>
            <pc:sldMk cId="449838046" sldId="440"/>
            <ac:spMk id="4" creationId="{15176DF7-2958-977D-9B17-5CD50C27179E}"/>
          </ac:spMkLst>
        </pc:spChg>
      </pc:sldChg>
      <pc:sldChg chg="modSp add mod ord">
        <pc:chgData name="Aaron Hsu" userId="0cffdb1c3a2f95f6" providerId="LiveId" clId="{5CD8AA68-C640-4038-AF8A-7CA18BCECA07}" dt="2025-05-12T06:34:57.627" v="15318" actId="20577"/>
        <pc:sldMkLst>
          <pc:docMk/>
          <pc:sldMk cId="504539827" sldId="441"/>
        </pc:sldMkLst>
        <pc:spChg chg="mod">
          <ac:chgData name="Aaron Hsu" userId="0cffdb1c3a2f95f6" providerId="LiveId" clId="{5CD8AA68-C640-4038-AF8A-7CA18BCECA07}" dt="2025-05-12T06:34:57.627" v="15318" actId="20577"/>
          <ac:spMkLst>
            <pc:docMk/>
            <pc:sldMk cId="504539827" sldId="441"/>
            <ac:spMk id="4" creationId="{BEA72C12-67BB-13DD-712E-95F20A4520F1}"/>
          </ac:spMkLst>
        </pc:spChg>
      </pc:sldChg>
      <pc:sldChg chg="modSp add del mod ord">
        <pc:chgData name="Aaron Hsu" userId="0cffdb1c3a2f95f6" providerId="LiveId" clId="{5CD8AA68-C640-4038-AF8A-7CA18BCECA07}" dt="2025-05-11T05:07:07.173" v="3914" actId="47"/>
        <pc:sldMkLst>
          <pc:docMk/>
          <pc:sldMk cId="2736946449" sldId="442"/>
        </pc:sldMkLst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551821772" sldId="443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551821772" sldId="443"/>
            <ac:spMk id="4" creationId="{9D2F59B4-CF77-9520-D2FE-C676B56EB94D}"/>
          </ac:spMkLst>
        </pc:spChg>
      </pc:sldChg>
      <pc:sldChg chg="modSp add mod ord">
        <pc:chgData name="Aaron Hsu" userId="0cffdb1c3a2f95f6" providerId="LiveId" clId="{5CD8AA68-C640-4038-AF8A-7CA18BCECA07}" dt="2025-05-12T06:33:33.659" v="15286"/>
        <pc:sldMkLst>
          <pc:docMk/>
          <pc:sldMk cId="908976686" sldId="444"/>
        </pc:sldMkLst>
        <pc:spChg chg="mod">
          <ac:chgData name="Aaron Hsu" userId="0cffdb1c3a2f95f6" providerId="LiveId" clId="{5CD8AA68-C640-4038-AF8A-7CA18BCECA07}" dt="2025-05-12T06:33:28.538" v="15284" actId="20577"/>
          <ac:spMkLst>
            <pc:docMk/>
            <pc:sldMk cId="908976686" sldId="444"/>
            <ac:spMk id="4" creationId="{C05376CF-C563-534E-5608-0889876C1D85}"/>
          </ac:spMkLst>
        </pc:spChg>
      </pc:sldChg>
      <pc:sldChg chg="modSp add mod ord">
        <pc:chgData name="Aaron Hsu" userId="0cffdb1c3a2f95f6" providerId="LiveId" clId="{5CD8AA68-C640-4038-AF8A-7CA18BCECA07}" dt="2025-05-12T06:34:16.599" v="15300" actId="20577"/>
        <pc:sldMkLst>
          <pc:docMk/>
          <pc:sldMk cId="677395559" sldId="445"/>
        </pc:sldMkLst>
        <pc:spChg chg="mod">
          <ac:chgData name="Aaron Hsu" userId="0cffdb1c3a2f95f6" providerId="LiveId" clId="{5CD8AA68-C640-4038-AF8A-7CA18BCECA07}" dt="2025-05-12T06:34:16.599" v="15300" actId="20577"/>
          <ac:spMkLst>
            <pc:docMk/>
            <pc:sldMk cId="677395559" sldId="445"/>
            <ac:spMk id="4" creationId="{AB9A500B-3F78-17C5-5D51-17F1D28E4047}"/>
          </ac:spMkLst>
        </pc:spChg>
      </pc:sldChg>
      <pc:sldChg chg="modSp add del mod">
        <pc:chgData name="Aaron Hsu" userId="0cffdb1c3a2f95f6" providerId="LiveId" clId="{5CD8AA68-C640-4038-AF8A-7CA18BCECA07}" dt="2025-05-10T17:08:09.855" v="919" actId="47"/>
        <pc:sldMkLst>
          <pc:docMk/>
          <pc:sldMk cId="1557077767" sldId="446"/>
        </pc:sldMkLst>
      </pc:sldChg>
      <pc:sldChg chg="modSp add mod">
        <pc:chgData name="Aaron Hsu" userId="0cffdb1c3a2f95f6" providerId="LiveId" clId="{5CD8AA68-C640-4038-AF8A-7CA18BCECA07}" dt="2025-05-12T06:34:08.033" v="15298" actId="20577"/>
        <pc:sldMkLst>
          <pc:docMk/>
          <pc:sldMk cId="918496149" sldId="447"/>
        </pc:sldMkLst>
        <pc:spChg chg="mod">
          <ac:chgData name="Aaron Hsu" userId="0cffdb1c3a2f95f6" providerId="LiveId" clId="{5CD8AA68-C640-4038-AF8A-7CA18BCECA07}" dt="2025-05-12T06:34:08.033" v="15298" actId="20577"/>
          <ac:spMkLst>
            <pc:docMk/>
            <pc:sldMk cId="918496149" sldId="447"/>
            <ac:spMk id="4" creationId="{375303C5-3756-5AA2-3D8C-600E25D6F608}"/>
          </ac:spMkLst>
        </pc:spChg>
      </pc:sldChg>
      <pc:sldChg chg="modSp add mod">
        <pc:chgData name="Aaron Hsu" userId="0cffdb1c3a2f95f6" providerId="LiveId" clId="{5CD8AA68-C640-4038-AF8A-7CA18BCECA07}" dt="2025-05-12T06:34:21.023" v="15302" actId="20577"/>
        <pc:sldMkLst>
          <pc:docMk/>
          <pc:sldMk cId="3101151517" sldId="448"/>
        </pc:sldMkLst>
        <pc:spChg chg="mod">
          <ac:chgData name="Aaron Hsu" userId="0cffdb1c3a2f95f6" providerId="LiveId" clId="{5CD8AA68-C640-4038-AF8A-7CA18BCECA07}" dt="2025-05-12T06:34:21.023" v="15302" actId="20577"/>
          <ac:spMkLst>
            <pc:docMk/>
            <pc:sldMk cId="3101151517" sldId="448"/>
            <ac:spMk id="4" creationId="{7070EBC9-855A-54A5-8D74-BB924DF48197}"/>
          </ac:spMkLst>
        </pc:spChg>
      </pc:sldChg>
      <pc:sldChg chg="modSp add mod ord">
        <pc:chgData name="Aaron Hsu" userId="0cffdb1c3a2f95f6" providerId="LiveId" clId="{5CD8AA68-C640-4038-AF8A-7CA18BCECA07}" dt="2025-05-12T06:36:34.336" v="15489"/>
        <pc:sldMkLst>
          <pc:docMk/>
          <pc:sldMk cId="3366145922" sldId="449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366145922" sldId="449"/>
            <ac:spMk id="4" creationId="{BF3257DA-6C98-149D-FB09-A2FFC1680150}"/>
          </ac:spMkLst>
        </pc:spChg>
      </pc:sldChg>
      <pc:sldChg chg="add del">
        <pc:chgData name="Aaron Hsu" userId="0cffdb1c3a2f95f6" providerId="LiveId" clId="{5CD8AA68-C640-4038-AF8A-7CA18BCECA07}" dt="2025-05-10T17:22:20.679" v="1332" actId="47"/>
        <pc:sldMkLst>
          <pc:docMk/>
          <pc:sldMk cId="125942340" sldId="450"/>
        </pc:sldMkLst>
      </pc:sldChg>
      <pc:sldChg chg="modSp add mod">
        <pc:chgData name="Aaron Hsu" userId="0cffdb1c3a2f95f6" providerId="LiveId" clId="{5CD8AA68-C640-4038-AF8A-7CA18BCECA07}" dt="2025-05-12T06:33:19.955" v="15280" actId="20577"/>
        <pc:sldMkLst>
          <pc:docMk/>
          <pc:sldMk cId="2695861139" sldId="451"/>
        </pc:sldMkLst>
        <pc:spChg chg="mod">
          <ac:chgData name="Aaron Hsu" userId="0cffdb1c3a2f95f6" providerId="LiveId" clId="{5CD8AA68-C640-4038-AF8A-7CA18BCECA07}" dt="2025-05-12T06:33:19.955" v="15280" actId="20577"/>
          <ac:spMkLst>
            <pc:docMk/>
            <pc:sldMk cId="2695861139" sldId="451"/>
            <ac:spMk id="4" creationId="{E2C8CD48-B018-B01E-51B4-AB6197A2F091}"/>
          </ac:spMkLst>
        </pc:spChg>
      </pc:sldChg>
      <pc:sldChg chg="modSp add mod ord">
        <pc:chgData name="Aaron Hsu" userId="0cffdb1c3a2f95f6" providerId="LiveId" clId="{5CD8AA68-C640-4038-AF8A-7CA18BCECA07}" dt="2025-05-12T06:36:34.336" v="15489"/>
        <pc:sldMkLst>
          <pc:docMk/>
          <pc:sldMk cId="4100927415" sldId="452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4100927415" sldId="452"/>
            <ac:spMk id="4" creationId="{92BD7657-9ACB-DA9E-BD9F-F9A53EA0CF8C}"/>
          </ac:spMkLst>
        </pc:spChg>
      </pc:sldChg>
      <pc:sldChg chg="modSp add mod ord">
        <pc:chgData name="Aaron Hsu" userId="0cffdb1c3a2f95f6" providerId="LiveId" clId="{5CD8AA68-C640-4038-AF8A-7CA18BCECA07}" dt="2025-05-12T06:31:49.311" v="15260" actId="20577"/>
        <pc:sldMkLst>
          <pc:docMk/>
          <pc:sldMk cId="410021153" sldId="453"/>
        </pc:sldMkLst>
        <pc:spChg chg="mod">
          <ac:chgData name="Aaron Hsu" userId="0cffdb1c3a2f95f6" providerId="LiveId" clId="{5CD8AA68-C640-4038-AF8A-7CA18BCECA07}" dt="2025-05-12T06:31:49.311" v="15260" actId="20577"/>
          <ac:spMkLst>
            <pc:docMk/>
            <pc:sldMk cId="410021153" sldId="453"/>
            <ac:spMk id="4" creationId="{7BC2151C-D4B1-08C5-FD69-F8D802771565}"/>
          </ac:spMkLst>
        </pc:spChg>
      </pc:sldChg>
      <pc:sldChg chg="modSp add mod ord">
        <pc:chgData name="Aaron Hsu" userId="0cffdb1c3a2f95f6" providerId="LiveId" clId="{5CD8AA68-C640-4038-AF8A-7CA18BCECA07}" dt="2025-05-12T06:32:42.215" v="15271" actId="20577"/>
        <pc:sldMkLst>
          <pc:docMk/>
          <pc:sldMk cId="376041513" sldId="454"/>
        </pc:sldMkLst>
        <pc:spChg chg="mod">
          <ac:chgData name="Aaron Hsu" userId="0cffdb1c3a2f95f6" providerId="LiveId" clId="{5CD8AA68-C640-4038-AF8A-7CA18BCECA07}" dt="2025-05-12T06:32:42.215" v="15271" actId="20577"/>
          <ac:spMkLst>
            <pc:docMk/>
            <pc:sldMk cId="376041513" sldId="454"/>
            <ac:spMk id="4" creationId="{15CEA5F9-D9B5-54CD-7B35-BAC2B84DAF80}"/>
          </ac:spMkLst>
        </pc:spChg>
      </pc:sldChg>
      <pc:sldChg chg="modSp add mod">
        <pc:chgData name="Aaron Hsu" userId="0cffdb1c3a2f95f6" providerId="LiveId" clId="{5CD8AA68-C640-4038-AF8A-7CA18BCECA07}" dt="2025-05-12T06:34:49.739" v="15314" actId="20577"/>
        <pc:sldMkLst>
          <pc:docMk/>
          <pc:sldMk cId="3715156676" sldId="455"/>
        </pc:sldMkLst>
        <pc:spChg chg="mod">
          <ac:chgData name="Aaron Hsu" userId="0cffdb1c3a2f95f6" providerId="LiveId" clId="{5CD8AA68-C640-4038-AF8A-7CA18BCECA07}" dt="2025-05-12T06:34:49.739" v="15314" actId="20577"/>
          <ac:spMkLst>
            <pc:docMk/>
            <pc:sldMk cId="3715156676" sldId="455"/>
            <ac:spMk id="4" creationId="{5C50468D-F9B3-7F54-8552-64B32E6430FA}"/>
          </ac:spMkLst>
        </pc:spChg>
      </pc:sldChg>
      <pc:sldChg chg="modSp add mod">
        <pc:chgData name="Aaron Hsu" userId="0cffdb1c3a2f95f6" providerId="LiveId" clId="{5CD8AA68-C640-4038-AF8A-7CA18BCECA07}" dt="2025-05-12T06:32:56.094" v="15275" actId="20577"/>
        <pc:sldMkLst>
          <pc:docMk/>
          <pc:sldMk cId="2146713236" sldId="456"/>
        </pc:sldMkLst>
        <pc:spChg chg="mod">
          <ac:chgData name="Aaron Hsu" userId="0cffdb1c3a2f95f6" providerId="LiveId" clId="{5CD8AA68-C640-4038-AF8A-7CA18BCECA07}" dt="2025-05-12T06:32:56.094" v="15275" actId="20577"/>
          <ac:spMkLst>
            <pc:docMk/>
            <pc:sldMk cId="2146713236" sldId="456"/>
            <ac:spMk id="4" creationId="{C5614B41-14AF-B5CC-0432-FBDBCAB0B766}"/>
          </ac:spMkLst>
        </pc:spChg>
      </pc:sldChg>
      <pc:sldChg chg="modSp add mod">
        <pc:chgData name="Aaron Hsu" userId="0cffdb1c3a2f95f6" providerId="LiveId" clId="{5CD8AA68-C640-4038-AF8A-7CA18BCECA07}" dt="2025-05-12T06:36:17.734" v="15449" actId="313"/>
        <pc:sldMkLst>
          <pc:docMk/>
          <pc:sldMk cId="2485070747" sldId="457"/>
        </pc:sldMkLst>
        <pc:spChg chg="mod">
          <ac:chgData name="Aaron Hsu" userId="0cffdb1c3a2f95f6" providerId="LiveId" clId="{5CD8AA68-C640-4038-AF8A-7CA18BCECA07}" dt="2025-05-12T06:36:17.734" v="15449" actId="313"/>
          <ac:spMkLst>
            <pc:docMk/>
            <pc:sldMk cId="2485070747" sldId="457"/>
            <ac:spMk id="4" creationId="{C41B599D-350C-8138-57A9-D27665F158BA}"/>
          </ac:spMkLst>
        </pc:spChg>
      </pc:sldChg>
      <pc:sldChg chg="modSp add mod ord">
        <pc:chgData name="Aaron Hsu" userId="0cffdb1c3a2f95f6" providerId="LiveId" clId="{5CD8AA68-C640-4038-AF8A-7CA18BCECA07}" dt="2025-05-12T06:34:46.138" v="15312" actId="20577"/>
        <pc:sldMkLst>
          <pc:docMk/>
          <pc:sldMk cId="1783877741" sldId="458"/>
        </pc:sldMkLst>
        <pc:spChg chg="mod">
          <ac:chgData name="Aaron Hsu" userId="0cffdb1c3a2f95f6" providerId="LiveId" clId="{5CD8AA68-C640-4038-AF8A-7CA18BCECA07}" dt="2025-05-12T06:34:46.138" v="15312" actId="20577"/>
          <ac:spMkLst>
            <pc:docMk/>
            <pc:sldMk cId="1783877741" sldId="458"/>
            <ac:spMk id="4" creationId="{044FB978-46E1-98E0-771E-B2292592368D}"/>
          </ac:spMkLst>
        </pc:spChg>
      </pc:sldChg>
      <pc:sldChg chg="modSp add mod">
        <pc:chgData name="Aaron Hsu" userId="0cffdb1c3a2f95f6" providerId="LiveId" clId="{5CD8AA68-C640-4038-AF8A-7CA18BCECA07}" dt="2025-05-12T06:36:19.117" v="15450" actId="313"/>
        <pc:sldMkLst>
          <pc:docMk/>
          <pc:sldMk cId="2605059065" sldId="459"/>
        </pc:sldMkLst>
        <pc:spChg chg="mod">
          <ac:chgData name="Aaron Hsu" userId="0cffdb1c3a2f95f6" providerId="LiveId" clId="{5CD8AA68-C640-4038-AF8A-7CA18BCECA07}" dt="2025-05-12T06:36:19.117" v="15450" actId="313"/>
          <ac:spMkLst>
            <pc:docMk/>
            <pc:sldMk cId="2605059065" sldId="459"/>
            <ac:spMk id="4" creationId="{177AE35F-3AFE-9804-0413-4AA3263A8160}"/>
          </ac:spMkLst>
        </pc:spChg>
      </pc:sldChg>
      <pc:sldChg chg="addSp delSp modSp add mod">
        <pc:chgData name="Aaron Hsu" userId="0cffdb1c3a2f95f6" providerId="LiveId" clId="{5CD8AA68-C640-4038-AF8A-7CA18BCECA07}" dt="2025-05-12T06:36:20.509" v="15451" actId="313"/>
        <pc:sldMkLst>
          <pc:docMk/>
          <pc:sldMk cId="3456122627" sldId="460"/>
        </pc:sldMkLst>
        <pc:spChg chg="mod">
          <ac:chgData name="Aaron Hsu" userId="0cffdb1c3a2f95f6" providerId="LiveId" clId="{5CD8AA68-C640-4038-AF8A-7CA18BCECA07}" dt="2025-05-12T06:36:20.509" v="15451" actId="313"/>
          <ac:spMkLst>
            <pc:docMk/>
            <pc:sldMk cId="3456122627" sldId="460"/>
            <ac:spMk id="4" creationId="{5FDAFBF8-36C6-7A79-F748-B90C93C3940F}"/>
          </ac:spMkLst>
        </pc:spChg>
        <pc:picChg chg="add">
          <ac:chgData name="Aaron Hsu" userId="0cffdb1c3a2f95f6" providerId="LiveId" clId="{5CD8AA68-C640-4038-AF8A-7CA18BCECA07}" dt="2025-05-10T21:09:08.309" v="2974" actId="22"/>
          <ac:picMkLst>
            <pc:docMk/>
            <pc:sldMk cId="3456122627" sldId="460"/>
            <ac:picMk id="8" creationId="{133E11A5-EA9F-6E68-25B7-F4EB2DA9EFB6}"/>
          </ac:picMkLst>
        </pc:picChg>
      </pc:sldChg>
      <pc:sldChg chg="delSp modSp add mod">
        <pc:chgData name="Aaron Hsu" userId="0cffdb1c3a2f95f6" providerId="LiveId" clId="{5CD8AA68-C640-4038-AF8A-7CA18BCECA07}" dt="2025-05-12T06:36:21.647" v="15452" actId="313"/>
        <pc:sldMkLst>
          <pc:docMk/>
          <pc:sldMk cId="531117670" sldId="461"/>
        </pc:sldMkLst>
        <pc:spChg chg="mod">
          <ac:chgData name="Aaron Hsu" userId="0cffdb1c3a2f95f6" providerId="LiveId" clId="{5CD8AA68-C640-4038-AF8A-7CA18BCECA07}" dt="2025-05-12T06:36:21.647" v="15452" actId="313"/>
          <ac:spMkLst>
            <pc:docMk/>
            <pc:sldMk cId="531117670" sldId="461"/>
            <ac:spMk id="4" creationId="{B7F67CDB-976A-C86A-C577-9A545647A30E}"/>
          </ac:spMkLst>
        </pc:spChg>
      </pc:sldChg>
      <pc:sldChg chg="modSp add mod">
        <pc:chgData name="Aaron Hsu" userId="0cffdb1c3a2f95f6" providerId="LiveId" clId="{5CD8AA68-C640-4038-AF8A-7CA18BCECA07}" dt="2025-05-12T06:34:53.422" v="15316" actId="20577"/>
        <pc:sldMkLst>
          <pc:docMk/>
          <pc:sldMk cId="420705492" sldId="462"/>
        </pc:sldMkLst>
        <pc:spChg chg="mod">
          <ac:chgData name="Aaron Hsu" userId="0cffdb1c3a2f95f6" providerId="LiveId" clId="{5CD8AA68-C640-4038-AF8A-7CA18BCECA07}" dt="2025-05-12T06:34:53.422" v="15316" actId="20577"/>
          <ac:spMkLst>
            <pc:docMk/>
            <pc:sldMk cId="420705492" sldId="462"/>
            <ac:spMk id="4" creationId="{4062D8C7-912F-7605-0D2E-FCD74E2EF966}"/>
          </ac:spMkLst>
        </pc:spChg>
      </pc:sldChg>
      <pc:sldChg chg="modSp add mod">
        <pc:chgData name="Aaron Hsu" userId="0cffdb1c3a2f95f6" providerId="LiveId" clId="{5CD8AA68-C640-4038-AF8A-7CA18BCECA07}" dt="2025-05-12T06:36:23.336" v="15454" actId="313"/>
        <pc:sldMkLst>
          <pc:docMk/>
          <pc:sldMk cId="79246507" sldId="463"/>
        </pc:sldMkLst>
        <pc:spChg chg="mod">
          <ac:chgData name="Aaron Hsu" userId="0cffdb1c3a2f95f6" providerId="LiveId" clId="{5CD8AA68-C640-4038-AF8A-7CA18BCECA07}" dt="2025-05-12T06:36:23.336" v="15454" actId="313"/>
          <ac:spMkLst>
            <pc:docMk/>
            <pc:sldMk cId="79246507" sldId="463"/>
            <ac:spMk id="4" creationId="{80AC6379-68CF-FDCF-C75E-9E198787D53A}"/>
          </ac:spMkLst>
        </pc:spChg>
      </pc:sldChg>
      <pc:sldChg chg="addSp modSp add mod">
        <pc:chgData name="Aaron Hsu" userId="0cffdb1c3a2f95f6" providerId="LiveId" clId="{5CD8AA68-C640-4038-AF8A-7CA18BCECA07}" dt="2025-05-12T06:38:01.321" v="15491" actId="1076"/>
        <pc:sldMkLst>
          <pc:docMk/>
          <pc:sldMk cId="1935851737" sldId="464"/>
        </pc:sldMkLst>
        <pc:spChg chg="mod">
          <ac:chgData name="Aaron Hsu" userId="0cffdb1c3a2f95f6" providerId="LiveId" clId="{5CD8AA68-C640-4038-AF8A-7CA18BCECA07}" dt="2025-05-12T06:36:22.670" v="15453" actId="313"/>
          <ac:spMkLst>
            <pc:docMk/>
            <pc:sldMk cId="1935851737" sldId="464"/>
            <ac:spMk id="4" creationId="{AD4118C7-B483-A764-3CAA-765A4915F8AE}"/>
          </ac:spMkLst>
        </pc:spChg>
        <pc:picChg chg="add mod">
          <ac:chgData name="Aaron Hsu" userId="0cffdb1c3a2f95f6" providerId="LiveId" clId="{5CD8AA68-C640-4038-AF8A-7CA18BCECA07}" dt="2025-05-12T06:38:01.321" v="15491" actId="1076"/>
          <ac:picMkLst>
            <pc:docMk/>
            <pc:sldMk cId="1935851737" sldId="464"/>
            <ac:picMk id="3" creationId="{88F9ADBD-BF46-4B49-4E72-9E9FC7DFECD0}"/>
          </ac:picMkLst>
        </pc:picChg>
      </pc:sldChg>
      <pc:sldChg chg="modSp add mod ord">
        <pc:chgData name="Aaron Hsu" userId="0cffdb1c3a2f95f6" providerId="LiveId" clId="{5CD8AA68-C640-4038-AF8A-7CA18BCECA07}" dt="2025-05-12T06:36:26.576" v="15460" actId="313"/>
        <pc:sldMkLst>
          <pc:docMk/>
          <pc:sldMk cId="2830174872" sldId="465"/>
        </pc:sldMkLst>
        <pc:spChg chg="mod">
          <ac:chgData name="Aaron Hsu" userId="0cffdb1c3a2f95f6" providerId="LiveId" clId="{5CD8AA68-C640-4038-AF8A-7CA18BCECA07}" dt="2025-05-12T06:36:26.576" v="15460" actId="313"/>
          <ac:spMkLst>
            <pc:docMk/>
            <pc:sldMk cId="2830174872" sldId="465"/>
            <ac:spMk id="4" creationId="{63860510-B77D-92A1-69B4-F8B66B7A446F}"/>
          </ac:spMkLst>
        </pc:spChg>
      </pc:sldChg>
      <pc:sldChg chg="modSp add mod">
        <pc:chgData name="Aaron Hsu" userId="0cffdb1c3a2f95f6" providerId="LiveId" clId="{5CD8AA68-C640-4038-AF8A-7CA18BCECA07}" dt="2025-05-12T06:36:27.565" v="15462" actId="313"/>
        <pc:sldMkLst>
          <pc:docMk/>
          <pc:sldMk cId="3436273304" sldId="466"/>
        </pc:sldMkLst>
        <pc:spChg chg="mod">
          <ac:chgData name="Aaron Hsu" userId="0cffdb1c3a2f95f6" providerId="LiveId" clId="{5CD8AA68-C640-4038-AF8A-7CA18BCECA07}" dt="2025-05-12T06:36:27.565" v="15462" actId="313"/>
          <ac:spMkLst>
            <pc:docMk/>
            <pc:sldMk cId="3436273304" sldId="466"/>
            <ac:spMk id="4" creationId="{309F20BE-137C-6C8B-F01C-0A6E5D5B389F}"/>
          </ac:spMkLst>
        </pc:spChg>
      </pc:sldChg>
      <pc:sldChg chg="addSp modSp add mod">
        <pc:chgData name="Aaron Hsu" userId="0cffdb1c3a2f95f6" providerId="LiveId" clId="{5CD8AA68-C640-4038-AF8A-7CA18BCECA07}" dt="2025-05-12T06:40:42.901" v="15494" actId="1076"/>
        <pc:sldMkLst>
          <pc:docMk/>
          <pc:sldMk cId="468042603" sldId="467"/>
        </pc:sldMkLst>
        <pc:spChg chg="mod">
          <ac:chgData name="Aaron Hsu" userId="0cffdb1c3a2f95f6" providerId="LiveId" clId="{5CD8AA68-C640-4038-AF8A-7CA18BCECA07}" dt="2025-05-12T05:56:07.476" v="14612" actId="20577"/>
          <ac:spMkLst>
            <pc:docMk/>
            <pc:sldMk cId="468042603" sldId="467"/>
            <ac:spMk id="4" creationId="{4EA1DFF2-5BEC-424F-A211-68487F857248}"/>
          </ac:spMkLst>
        </pc:spChg>
        <pc:picChg chg="add mod ord">
          <ac:chgData name="Aaron Hsu" userId="0cffdb1c3a2f95f6" providerId="LiveId" clId="{5CD8AA68-C640-4038-AF8A-7CA18BCECA07}" dt="2025-05-12T06:40:42.901" v="15494" actId="1076"/>
          <ac:picMkLst>
            <pc:docMk/>
            <pc:sldMk cId="468042603" sldId="467"/>
            <ac:picMk id="3" creationId="{4B9044AB-6439-D28F-4DAB-F269409B275C}"/>
          </ac:picMkLst>
        </pc:picChg>
      </pc:sldChg>
      <pc:sldChg chg="modSp add mod">
        <pc:chgData name="Aaron Hsu" userId="0cffdb1c3a2f95f6" providerId="LiveId" clId="{5CD8AA68-C640-4038-AF8A-7CA18BCECA07}" dt="2025-05-12T06:36:28.783" v="15466" actId="313"/>
        <pc:sldMkLst>
          <pc:docMk/>
          <pc:sldMk cId="2503328079" sldId="468"/>
        </pc:sldMkLst>
        <pc:spChg chg="mod">
          <ac:chgData name="Aaron Hsu" userId="0cffdb1c3a2f95f6" providerId="LiveId" clId="{5CD8AA68-C640-4038-AF8A-7CA18BCECA07}" dt="2025-05-12T06:36:28.783" v="15466" actId="313"/>
          <ac:spMkLst>
            <pc:docMk/>
            <pc:sldMk cId="2503328079" sldId="468"/>
            <ac:spMk id="4" creationId="{8B2E8D0E-F8E2-CCAF-FF12-1777CD98AABB}"/>
          </ac:spMkLst>
        </pc:spChg>
      </pc:sldChg>
      <pc:sldChg chg="modSp add mod">
        <pc:chgData name="Aaron Hsu" userId="0cffdb1c3a2f95f6" providerId="LiveId" clId="{5CD8AA68-C640-4038-AF8A-7CA18BCECA07}" dt="2025-05-12T06:36:29.021" v="15467" actId="313"/>
        <pc:sldMkLst>
          <pc:docMk/>
          <pc:sldMk cId="409102983" sldId="469"/>
        </pc:sldMkLst>
        <pc:spChg chg="mod">
          <ac:chgData name="Aaron Hsu" userId="0cffdb1c3a2f95f6" providerId="LiveId" clId="{5CD8AA68-C640-4038-AF8A-7CA18BCECA07}" dt="2025-05-12T06:36:29.021" v="15467" actId="313"/>
          <ac:spMkLst>
            <pc:docMk/>
            <pc:sldMk cId="409102983" sldId="469"/>
            <ac:spMk id="4" creationId="{54118B9C-7A1B-8AF9-18B3-9E8451C8F9CD}"/>
          </ac:spMkLst>
        </pc:spChg>
      </pc:sldChg>
      <pc:sldChg chg="modSp add mod">
        <pc:chgData name="Aaron Hsu" userId="0cffdb1c3a2f95f6" providerId="LiveId" clId="{5CD8AA68-C640-4038-AF8A-7CA18BCECA07}" dt="2025-05-12T06:36:30.166" v="15472" actId="313"/>
        <pc:sldMkLst>
          <pc:docMk/>
          <pc:sldMk cId="1996220105" sldId="470"/>
        </pc:sldMkLst>
        <pc:spChg chg="mod">
          <ac:chgData name="Aaron Hsu" userId="0cffdb1c3a2f95f6" providerId="LiveId" clId="{5CD8AA68-C640-4038-AF8A-7CA18BCECA07}" dt="2025-05-12T06:36:30.166" v="15472" actId="313"/>
          <ac:spMkLst>
            <pc:docMk/>
            <pc:sldMk cId="1996220105" sldId="470"/>
            <ac:spMk id="4" creationId="{5DCE77BE-EE6F-3E81-3482-F437C357C62C}"/>
          </ac:spMkLst>
        </pc:spChg>
      </pc:sldChg>
      <pc:sldChg chg="delSp modSp add mod">
        <pc:chgData name="Aaron Hsu" userId="0cffdb1c3a2f95f6" providerId="LiveId" clId="{5CD8AA68-C640-4038-AF8A-7CA18BCECA07}" dt="2025-05-12T06:36:30.829" v="15475" actId="313"/>
        <pc:sldMkLst>
          <pc:docMk/>
          <pc:sldMk cId="3326917578" sldId="471"/>
        </pc:sldMkLst>
        <pc:spChg chg="mod">
          <ac:chgData name="Aaron Hsu" userId="0cffdb1c3a2f95f6" providerId="LiveId" clId="{5CD8AA68-C640-4038-AF8A-7CA18BCECA07}" dt="2025-05-12T06:36:30.829" v="15475" actId="313"/>
          <ac:spMkLst>
            <pc:docMk/>
            <pc:sldMk cId="3326917578" sldId="471"/>
            <ac:spMk id="4" creationId="{B8BCFF12-2098-89ED-B51A-898E041B595B}"/>
          </ac:spMkLst>
        </pc:spChg>
        <pc:picChg chg="del">
          <ac:chgData name="Aaron Hsu" userId="0cffdb1c3a2f95f6" providerId="LiveId" clId="{5CD8AA68-C640-4038-AF8A-7CA18BCECA07}" dt="2025-05-11T05:29:10.960" v="4540" actId="478"/>
          <ac:picMkLst>
            <pc:docMk/>
            <pc:sldMk cId="3326917578" sldId="471"/>
            <ac:picMk id="3" creationId="{E074A6DB-6477-36A6-3ED4-A71AE077BF47}"/>
          </ac:picMkLst>
        </pc:picChg>
      </pc:sldChg>
      <pc:sldChg chg="modSp add mod">
        <pc:chgData name="Aaron Hsu" userId="0cffdb1c3a2f95f6" providerId="LiveId" clId="{5CD8AA68-C640-4038-AF8A-7CA18BCECA07}" dt="2025-05-12T06:36:31.422" v="15478" actId="313"/>
        <pc:sldMkLst>
          <pc:docMk/>
          <pc:sldMk cId="3311869173" sldId="472"/>
        </pc:sldMkLst>
        <pc:spChg chg="mod">
          <ac:chgData name="Aaron Hsu" userId="0cffdb1c3a2f95f6" providerId="LiveId" clId="{5CD8AA68-C640-4038-AF8A-7CA18BCECA07}" dt="2025-05-12T06:36:31.422" v="15478" actId="313"/>
          <ac:spMkLst>
            <pc:docMk/>
            <pc:sldMk cId="3311869173" sldId="472"/>
            <ac:spMk id="4" creationId="{0C952D2A-8B18-7EE6-1159-D883265440EF}"/>
          </ac:spMkLst>
        </pc:spChg>
      </pc:sldChg>
      <pc:sldChg chg="modSp add mod">
        <pc:chgData name="Aaron Hsu" userId="0cffdb1c3a2f95f6" providerId="LiveId" clId="{5CD8AA68-C640-4038-AF8A-7CA18BCECA07}" dt="2025-05-12T06:36:32.351" v="15483" actId="313"/>
        <pc:sldMkLst>
          <pc:docMk/>
          <pc:sldMk cId="396188440" sldId="473"/>
        </pc:sldMkLst>
        <pc:spChg chg="mod">
          <ac:chgData name="Aaron Hsu" userId="0cffdb1c3a2f95f6" providerId="LiveId" clId="{5CD8AA68-C640-4038-AF8A-7CA18BCECA07}" dt="2025-05-12T06:36:32.351" v="15483" actId="313"/>
          <ac:spMkLst>
            <pc:docMk/>
            <pc:sldMk cId="396188440" sldId="473"/>
            <ac:spMk id="4" creationId="{0846194F-C084-3579-A639-75D99A474F2F}"/>
          </ac:spMkLst>
        </pc:spChg>
      </pc:sldChg>
      <pc:sldChg chg="modSp add mod">
        <pc:chgData name="Aaron Hsu" userId="0cffdb1c3a2f95f6" providerId="LiveId" clId="{5CD8AA68-C640-4038-AF8A-7CA18BCECA07}" dt="2025-05-12T06:36:33.301" v="15488" actId="313"/>
        <pc:sldMkLst>
          <pc:docMk/>
          <pc:sldMk cId="2702827013" sldId="474"/>
        </pc:sldMkLst>
        <pc:spChg chg="mod">
          <ac:chgData name="Aaron Hsu" userId="0cffdb1c3a2f95f6" providerId="LiveId" clId="{5CD8AA68-C640-4038-AF8A-7CA18BCECA07}" dt="2025-05-12T06:36:33.301" v="15488" actId="313"/>
          <ac:spMkLst>
            <pc:docMk/>
            <pc:sldMk cId="2702827013" sldId="474"/>
            <ac:spMk id="4" creationId="{2B229A0E-254F-7B06-DD2D-8AC773511A0F}"/>
          </ac:spMkLst>
        </pc:spChg>
      </pc:sldChg>
      <pc:sldChg chg="modSp add mod ord">
        <pc:chgData name="Aaron Hsu" userId="0cffdb1c3a2f95f6" providerId="LiveId" clId="{5CD8AA68-C640-4038-AF8A-7CA18BCECA07}" dt="2025-05-12T06:36:34.336" v="15489"/>
        <pc:sldMkLst>
          <pc:docMk/>
          <pc:sldMk cId="2992215827" sldId="475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992215827" sldId="475"/>
            <ac:spMk id="4" creationId="{BA00D6F8-C9C1-4349-D533-7E06B586BE6A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997642640" sldId="476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997642640" sldId="476"/>
            <ac:spMk id="4" creationId="{5438E3F5-C46C-9467-9574-F3A2FB7F2C7F}"/>
          </ac:spMkLst>
        </pc:spChg>
      </pc:sldChg>
      <pc:sldChg chg="modSp add mod">
        <pc:chgData name="Aaron Hsu" userId="0cffdb1c3a2f95f6" providerId="LiveId" clId="{5CD8AA68-C640-4038-AF8A-7CA18BCECA07}" dt="2025-05-12T06:36:30.388" v="15473" actId="313"/>
        <pc:sldMkLst>
          <pc:docMk/>
          <pc:sldMk cId="1728255027" sldId="477"/>
        </pc:sldMkLst>
        <pc:spChg chg="mod">
          <ac:chgData name="Aaron Hsu" userId="0cffdb1c3a2f95f6" providerId="LiveId" clId="{5CD8AA68-C640-4038-AF8A-7CA18BCECA07}" dt="2025-05-12T06:36:30.388" v="15473" actId="313"/>
          <ac:spMkLst>
            <pc:docMk/>
            <pc:sldMk cId="1728255027" sldId="477"/>
            <ac:spMk id="4" creationId="{51BDCCA4-0B8C-7D48-191B-BBD2A806D3E0}"/>
          </ac:spMkLst>
        </pc:spChg>
      </pc:sldChg>
      <pc:sldChg chg="modSp add mod">
        <pc:chgData name="Aaron Hsu" userId="0cffdb1c3a2f95f6" providerId="LiveId" clId="{5CD8AA68-C640-4038-AF8A-7CA18BCECA07}" dt="2025-05-12T06:36:30.613" v="15474" actId="313"/>
        <pc:sldMkLst>
          <pc:docMk/>
          <pc:sldMk cId="138915219" sldId="478"/>
        </pc:sldMkLst>
        <pc:spChg chg="mod">
          <ac:chgData name="Aaron Hsu" userId="0cffdb1c3a2f95f6" providerId="LiveId" clId="{5CD8AA68-C640-4038-AF8A-7CA18BCECA07}" dt="2025-05-12T06:36:30.613" v="15474" actId="313"/>
          <ac:spMkLst>
            <pc:docMk/>
            <pc:sldMk cId="138915219" sldId="478"/>
            <ac:spMk id="4" creationId="{9887F9DF-8B8F-0184-9059-10090E852214}"/>
          </ac:spMkLst>
        </pc:spChg>
      </pc:sldChg>
      <pc:sldChg chg="addSp delSp modSp add mod ord delAnim modAnim">
        <pc:chgData name="Aaron Hsu" userId="0cffdb1c3a2f95f6" providerId="LiveId" clId="{5CD8AA68-C640-4038-AF8A-7CA18BCECA07}" dt="2025-05-12T06:43:22.115" v="15499"/>
        <pc:sldMkLst>
          <pc:docMk/>
          <pc:sldMk cId="2802913065" sldId="479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802913065" sldId="479"/>
            <ac:spMk id="4" creationId="{9D1F06E0-859E-C788-B7AC-F7311F9771DF}"/>
          </ac:spMkLst>
        </pc:spChg>
        <pc:picChg chg="add del mod">
          <ac:chgData name="Aaron Hsu" userId="0cffdb1c3a2f95f6" providerId="LiveId" clId="{5CD8AA68-C640-4038-AF8A-7CA18BCECA07}" dt="2025-05-11T17:49:30.565" v="6816" actId="478"/>
          <ac:picMkLst>
            <pc:docMk/>
            <pc:sldMk cId="2802913065" sldId="479"/>
            <ac:picMk id="2" creationId="{87A69A50-6B2E-4AB9-DFA5-9AB6BB962DAE}"/>
          </ac:picMkLst>
        </pc:picChg>
        <pc:picChg chg="add mod">
          <ac:chgData name="Aaron Hsu" userId="0cffdb1c3a2f95f6" providerId="LiveId" clId="{5CD8AA68-C640-4038-AF8A-7CA18BCECA07}" dt="2025-05-12T06:42:18.011" v="15497" actId="1076"/>
          <ac:picMkLst>
            <pc:docMk/>
            <pc:sldMk cId="2802913065" sldId="479"/>
            <ac:picMk id="3" creationId="{3307E932-FB2B-7138-55D3-A54A595259CD}"/>
          </ac:picMkLst>
        </pc:picChg>
      </pc:sldChg>
      <pc:sldChg chg="add del">
        <pc:chgData name="Aaron Hsu" userId="0cffdb1c3a2f95f6" providerId="LiveId" clId="{5CD8AA68-C640-4038-AF8A-7CA18BCECA07}" dt="2025-05-11T21:01:12.920" v="6828"/>
        <pc:sldMkLst>
          <pc:docMk/>
          <pc:sldMk cId="2496282894" sldId="480"/>
        </pc:sldMkLst>
      </pc:sldChg>
      <pc:sldChg chg="modSp add mod ord">
        <pc:chgData name="Aaron Hsu" userId="0cffdb1c3a2f95f6" providerId="LiveId" clId="{5CD8AA68-C640-4038-AF8A-7CA18BCECA07}" dt="2025-05-12T06:36:34.336" v="15489"/>
        <pc:sldMkLst>
          <pc:docMk/>
          <pc:sldMk cId="2711269555" sldId="480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711269555" sldId="480"/>
            <ac:spMk id="4" creationId="{988726F1-D2B7-DF7D-1EC2-091CA2369580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664524110" sldId="481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664524110" sldId="481"/>
            <ac:spMk id="4" creationId="{4FF6562D-542C-DD6D-9715-250B7F480E47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760159413" sldId="482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760159413" sldId="482"/>
            <ac:spMk id="4" creationId="{F2D76F16-3BAA-C3A7-BE41-22799546B4A1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106996729" sldId="483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106996729" sldId="483"/>
            <ac:spMk id="4" creationId="{710D333C-A9C6-6AE6-95AC-1D411C3782D0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982398547" sldId="484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982398547" sldId="484"/>
            <ac:spMk id="4" creationId="{F41C607F-CFE9-6597-7F75-0FEE54C3C655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743921120" sldId="485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743921120" sldId="485"/>
            <ac:spMk id="4" creationId="{C762A209-2AE4-D9EE-C2AA-CAA83C76369B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747087560" sldId="486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747087560" sldId="486"/>
            <ac:spMk id="4" creationId="{B5BE9C26-21BE-253E-4006-781E2A76CED1}"/>
          </ac:spMkLst>
        </pc:spChg>
      </pc:sldChg>
      <pc:sldChg chg="modSp add mod">
        <pc:chgData name="Aaron Hsu" userId="0cffdb1c3a2f95f6" providerId="LiveId" clId="{5CD8AA68-C640-4038-AF8A-7CA18BCECA07}" dt="2025-05-12T06:34:30.955" v="15306" actId="20577"/>
        <pc:sldMkLst>
          <pc:docMk/>
          <pc:sldMk cId="3981731914" sldId="487"/>
        </pc:sldMkLst>
        <pc:spChg chg="mod">
          <ac:chgData name="Aaron Hsu" userId="0cffdb1c3a2f95f6" providerId="LiveId" clId="{5CD8AA68-C640-4038-AF8A-7CA18BCECA07}" dt="2025-05-12T06:34:30.955" v="15306" actId="20577"/>
          <ac:spMkLst>
            <pc:docMk/>
            <pc:sldMk cId="3981731914" sldId="487"/>
            <ac:spMk id="4" creationId="{D9526C56-BB5A-D56C-0ABD-9A4C8C997333}"/>
          </ac:spMkLst>
        </pc:spChg>
      </pc:sldChg>
      <pc:sldChg chg="modSp add mod">
        <pc:chgData name="Aaron Hsu" userId="0cffdb1c3a2f95f6" providerId="LiveId" clId="{5CD8AA68-C640-4038-AF8A-7CA18BCECA07}" dt="2025-05-12T06:34:35.742" v="15308" actId="20577"/>
        <pc:sldMkLst>
          <pc:docMk/>
          <pc:sldMk cId="1924603103" sldId="488"/>
        </pc:sldMkLst>
        <pc:spChg chg="mod">
          <ac:chgData name="Aaron Hsu" userId="0cffdb1c3a2f95f6" providerId="LiveId" clId="{5CD8AA68-C640-4038-AF8A-7CA18BCECA07}" dt="2025-05-12T06:34:35.742" v="15308" actId="20577"/>
          <ac:spMkLst>
            <pc:docMk/>
            <pc:sldMk cId="1924603103" sldId="488"/>
            <ac:spMk id="4" creationId="{B336BCA2-7C9F-EC2D-84A3-F2E56DC5C597}"/>
          </ac:spMkLst>
        </pc:spChg>
      </pc:sldChg>
      <pc:sldChg chg="modSp add mod">
        <pc:chgData name="Aaron Hsu" userId="0cffdb1c3a2f95f6" providerId="LiveId" clId="{5CD8AA68-C640-4038-AF8A-7CA18BCECA07}" dt="2025-05-12T06:50:03.461" v="15526" actId="20577"/>
        <pc:sldMkLst>
          <pc:docMk/>
          <pc:sldMk cId="156856326" sldId="489"/>
        </pc:sldMkLst>
        <pc:spChg chg="mod">
          <ac:chgData name="Aaron Hsu" userId="0cffdb1c3a2f95f6" providerId="LiveId" clId="{5CD8AA68-C640-4038-AF8A-7CA18BCECA07}" dt="2025-05-12T06:50:03.461" v="15526" actId="20577"/>
          <ac:spMkLst>
            <pc:docMk/>
            <pc:sldMk cId="156856326" sldId="489"/>
            <ac:spMk id="4" creationId="{62CC9FDA-D442-A2B7-35B3-84E8BC70704C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427374176" sldId="490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427374176" sldId="490"/>
            <ac:spMk id="4" creationId="{8FA220AE-B403-A619-4046-866648142B1B}"/>
          </ac:spMkLst>
        </pc:spChg>
      </pc:sldChg>
      <pc:sldChg chg="modSp add del mod">
        <pc:chgData name="Aaron Hsu" userId="0cffdb1c3a2f95f6" providerId="LiveId" clId="{5CD8AA68-C640-4038-AF8A-7CA18BCECA07}" dt="2025-05-12T06:19:33.285" v="15026" actId="47"/>
        <pc:sldMkLst>
          <pc:docMk/>
          <pc:sldMk cId="1143909715" sldId="491"/>
        </pc:sldMkLst>
        <pc:spChg chg="mod">
          <ac:chgData name="Aaron Hsu" userId="0cffdb1c3a2f95f6" providerId="LiveId" clId="{5CD8AA68-C640-4038-AF8A-7CA18BCECA07}" dt="2025-05-11T21:49:24.991" v="8810" actId="20577"/>
          <ac:spMkLst>
            <pc:docMk/>
            <pc:sldMk cId="1143909715" sldId="491"/>
            <ac:spMk id="4" creationId="{3E75F37E-FF26-21D1-0C9E-FAE36F51FB68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166832570" sldId="492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166832570" sldId="492"/>
            <ac:spMk id="4" creationId="{BEE292B1-FA90-0838-FF75-3FD536D00E4D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835863892" sldId="493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835863892" sldId="493"/>
            <ac:spMk id="4" creationId="{8BDEA4FE-2160-F8F0-1CAE-D8CA1849058F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030783269" sldId="494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030783269" sldId="494"/>
            <ac:spMk id="4" creationId="{56D6B24A-FDDC-16A7-D3E2-7787EA6059E0}"/>
          </ac:spMkLst>
        </pc:spChg>
      </pc:sldChg>
      <pc:sldChg chg="addSp modSp add mod">
        <pc:chgData name="Aaron Hsu" userId="0cffdb1c3a2f95f6" providerId="LiveId" clId="{5CD8AA68-C640-4038-AF8A-7CA18BCECA07}" dt="2025-05-12T06:45:07.069" v="15512" actId="1036"/>
        <pc:sldMkLst>
          <pc:docMk/>
          <pc:sldMk cId="2449606649" sldId="495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449606649" sldId="495"/>
            <ac:spMk id="4" creationId="{BC13C12D-C9B8-F2FB-DD98-94322E082F82}"/>
          </ac:spMkLst>
        </pc:spChg>
        <pc:picChg chg="add mod">
          <ac:chgData name="Aaron Hsu" userId="0cffdb1c3a2f95f6" providerId="LiveId" clId="{5CD8AA68-C640-4038-AF8A-7CA18BCECA07}" dt="2025-05-12T06:45:07.069" v="15512" actId="1036"/>
          <ac:picMkLst>
            <pc:docMk/>
            <pc:sldMk cId="2449606649" sldId="495"/>
            <ac:picMk id="1026" creationId="{F49B7C26-3AE6-A5C3-D4DB-AFDC6A8D106F}"/>
          </ac:picMkLst>
        </pc:pic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4171922570" sldId="496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4171922570" sldId="496"/>
            <ac:spMk id="4" creationId="{62142073-0FCC-4233-1C4A-3BA1BCC0304B}"/>
          </ac:spMkLst>
        </pc:spChg>
      </pc:sldChg>
      <pc:sldChg chg="modSp add mod ord">
        <pc:chgData name="Aaron Hsu" userId="0cffdb1c3a2f95f6" providerId="LiveId" clId="{5CD8AA68-C640-4038-AF8A-7CA18BCECA07}" dt="2025-05-12T06:36:34.336" v="15489"/>
        <pc:sldMkLst>
          <pc:docMk/>
          <pc:sldMk cId="1360130530" sldId="497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360130530" sldId="497"/>
            <ac:spMk id="4" creationId="{6C267E9E-875C-60DA-FA8F-F33D6B318E96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870033974" sldId="498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870033974" sldId="498"/>
            <ac:spMk id="4" creationId="{33C81AED-A1FF-1379-F95E-808CD52AAAB7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933934811" sldId="499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933934811" sldId="499"/>
            <ac:spMk id="4" creationId="{2940371A-5073-FBBF-1C2C-2E7613E25118}"/>
          </ac:spMkLst>
        </pc:spChg>
      </pc:sldChg>
      <pc:sldChg chg="addSp modSp add mod setBg">
        <pc:chgData name="Aaron Hsu" userId="0cffdb1c3a2f95f6" providerId="LiveId" clId="{5CD8AA68-C640-4038-AF8A-7CA18BCECA07}" dt="2025-05-12T06:36:34.336" v="15489"/>
        <pc:sldMkLst>
          <pc:docMk/>
          <pc:sldMk cId="687153463" sldId="500"/>
        </pc:sldMkLst>
        <pc:spChg chg="add">
          <ac:chgData name="Aaron Hsu" userId="0cffdb1c3a2f95f6" providerId="LiveId" clId="{5CD8AA68-C640-4038-AF8A-7CA18BCECA07}" dt="2025-05-12T04:22:21.413" v="10102"/>
          <ac:spMkLst>
            <pc:docMk/>
            <pc:sldMk cId="687153463" sldId="500"/>
            <ac:spMk id="2" creationId="{FA16A5B2-4780-7B75-ED6C-817F47A58C7A}"/>
          </ac:spMkLst>
        </pc:spChg>
        <pc:spChg chg="mod">
          <ac:chgData name="Aaron Hsu" userId="0cffdb1c3a2f95f6" providerId="LiveId" clId="{5CD8AA68-C640-4038-AF8A-7CA18BCECA07}" dt="2025-05-12T06:36:34.336" v="15489"/>
          <ac:spMkLst>
            <pc:docMk/>
            <pc:sldMk cId="687153463" sldId="500"/>
            <ac:spMk id="4" creationId="{8928243B-9E4B-990B-C208-2C15449BD7D2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059307425" sldId="501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059307425" sldId="501"/>
            <ac:spMk id="4" creationId="{67FC4EB0-DFA0-203A-8577-CB6171974F56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712897275" sldId="502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712897275" sldId="502"/>
            <ac:spMk id="4" creationId="{93E3D27B-2C02-DCF3-7C75-8CBCB53B93F5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923933577" sldId="503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923933577" sldId="503"/>
            <ac:spMk id="4" creationId="{74E6360B-7CB1-84EB-B9EC-938231CF5D36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2968416" sldId="504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2968416" sldId="504"/>
            <ac:spMk id="4" creationId="{05902391-BFAF-27A0-E6BC-BE477EF2E156}"/>
          </ac:spMkLst>
        </pc:spChg>
      </pc:sldChg>
      <pc:sldChg chg="addSp modSp add mod">
        <pc:chgData name="Aaron Hsu" userId="0cffdb1c3a2f95f6" providerId="LiveId" clId="{5CD8AA68-C640-4038-AF8A-7CA18BCECA07}" dt="2025-05-12T06:47:38.863" v="15514" actId="1076"/>
        <pc:sldMkLst>
          <pc:docMk/>
          <pc:sldMk cId="1092143459" sldId="505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092143459" sldId="505"/>
            <ac:spMk id="4" creationId="{58517C9C-1318-1616-D5F0-68ECB300DC53}"/>
          </ac:spMkLst>
        </pc:spChg>
        <pc:picChg chg="add mod">
          <ac:chgData name="Aaron Hsu" userId="0cffdb1c3a2f95f6" providerId="LiveId" clId="{5CD8AA68-C640-4038-AF8A-7CA18BCECA07}" dt="2025-05-12T06:47:38.863" v="15514" actId="1076"/>
          <ac:picMkLst>
            <pc:docMk/>
            <pc:sldMk cId="1092143459" sldId="505"/>
            <ac:picMk id="3074" creationId="{90D61022-0E08-3C34-D52F-85D2E7AACA9D}"/>
          </ac:picMkLst>
        </pc:picChg>
      </pc:sldChg>
      <pc:sldChg chg="modSp add mod ord">
        <pc:chgData name="Aaron Hsu" userId="0cffdb1c3a2f95f6" providerId="LiveId" clId="{5CD8AA68-C640-4038-AF8A-7CA18BCECA07}" dt="2025-05-12T06:36:34.336" v="15489"/>
        <pc:sldMkLst>
          <pc:docMk/>
          <pc:sldMk cId="4277767537" sldId="506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4277767537" sldId="506"/>
            <ac:spMk id="4" creationId="{3FF017D4-D063-D448-E5B8-54771128A0A9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813612385" sldId="507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813612385" sldId="507"/>
            <ac:spMk id="4" creationId="{D4897586-31B7-35E1-2E36-1F66E0F4E768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457019202" sldId="508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457019202" sldId="508"/>
            <ac:spMk id="4" creationId="{E7EC25E2-FEA1-CD5A-8814-EF899FFF9796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810157166" sldId="509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810157166" sldId="509"/>
            <ac:spMk id="4" creationId="{8B0D9674-1FCE-C71E-D57E-0DE3764B424C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784925878" sldId="510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784925878" sldId="510"/>
            <ac:spMk id="4" creationId="{6B483C42-1A3A-0B67-BB7D-23DEF806688B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091167371" sldId="511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091167371" sldId="511"/>
            <ac:spMk id="4" creationId="{B27AC68A-BD71-8331-16F7-39A3AF15923E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198702537" sldId="512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198702537" sldId="512"/>
            <ac:spMk id="4" creationId="{A7402578-D944-2A24-73DD-7F386C79DBA7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752946556" sldId="513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752946556" sldId="513"/>
            <ac:spMk id="4" creationId="{49AE2B6D-D9F7-0774-DDE7-93A87CAC6870}"/>
          </ac:spMkLst>
        </pc:spChg>
      </pc:sldChg>
      <pc:sldChg chg="modSp add mod">
        <pc:chgData name="Aaron Hsu" userId="0cffdb1c3a2f95f6" providerId="LiveId" clId="{5CD8AA68-C640-4038-AF8A-7CA18BCECA07}" dt="2025-05-12T17:14:08.804" v="15530" actId="20577"/>
        <pc:sldMkLst>
          <pc:docMk/>
          <pc:sldMk cId="4094489298" sldId="514"/>
        </pc:sldMkLst>
        <pc:spChg chg="mod">
          <ac:chgData name="Aaron Hsu" userId="0cffdb1c3a2f95f6" providerId="LiveId" clId="{5CD8AA68-C640-4038-AF8A-7CA18BCECA07}" dt="2025-05-12T17:14:08.804" v="15530" actId="20577"/>
          <ac:spMkLst>
            <pc:docMk/>
            <pc:sldMk cId="4094489298" sldId="514"/>
            <ac:spMk id="4" creationId="{BDF44B5F-7165-45F1-D919-F6B65437BC08}"/>
          </ac:spMkLst>
        </pc:spChg>
      </pc:sldChg>
      <pc:sldChg chg="modSp add mod ord">
        <pc:chgData name="Aaron Hsu" userId="0cffdb1c3a2f95f6" providerId="LiveId" clId="{5CD8AA68-C640-4038-AF8A-7CA18BCECA07}" dt="2025-05-12T06:36:34.336" v="15489"/>
        <pc:sldMkLst>
          <pc:docMk/>
          <pc:sldMk cId="919377947" sldId="515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919377947" sldId="515"/>
            <ac:spMk id="4" creationId="{3F0FD1E2-FD17-DF62-23E4-B22E56E2F328}"/>
          </ac:spMkLst>
        </pc:spChg>
      </pc:sldChg>
      <pc:sldChg chg="modSp add mod">
        <pc:chgData name="Aaron Hsu" userId="0cffdb1c3a2f95f6" providerId="LiveId" clId="{5CD8AA68-C640-4038-AF8A-7CA18BCECA07}" dt="2025-05-12T06:49:55.979" v="15521" actId="20577"/>
        <pc:sldMkLst>
          <pc:docMk/>
          <pc:sldMk cId="2908548312" sldId="516"/>
        </pc:sldMkLst>
        <pc:spChg chg="mod">
          <ac:chgData name="Aaron Hsu" userId="0cffdb1c3a2f95f6" providerId="LiveId" clId="{5CD8AA68-C640-4038-AF8A-7CA18BCECA07}" dt="2025-05-12T06:49:55.979" v="15521" actId="20577"/>
          <ac:spMkLst>
            <pc:docMk/>
            <pc:sldMk cId="2908548312" sldId="516"/>
            <ac:spMk id="4" creationId="{0F42B215-A254-B99A-6C23-59373AEDA427}"/>
          </ac:spMkLst>
        </pc:spChg>
      </pc:sldChg>
      <pc:sldChg chg="modSp add mod">
        <pc:chgData name="Aaron Hsu" userId="0cffdb1c3a2f95f6" providerId="LiveId" clId="{5CD8AA68-C640-4038-AF8A-7CA18BCECA07}" dt="2025-05-12T06:32:33.470" v="15269" actId="20577"/>
        <pc:sldMkLst>
          <pc:docMk/>
          <pc:sldMk cId="2584160981" sldId="517"/>
        </pc:sldMkLst>
        <pc:spChg chg="mod">
          <ac:chgData name="Aaron Hsu" userId="0cffdb1c3a2f95f6" providerId="LiveId" clId="{5CD8AA68-C640-4038-AF8A-7CA18BCECA07}" dt="2025-05-12T06:32:33.470" v="15269" actId="20577"/>
          <ac:spMkLst>
            <pc:docMk/>
            <pc:sldMk cId="2584160981" sldId="517"/>
            <ac:spMk id="4" creationId="{7F17B615-FAD3-1EDD-59E7-66CBDB432EB1}"/>
          </ac:spMkLst>
        </pc:spChg>
      </pc:sldChg>
      <pc:sldChg chg="modSp add mod">
        <pc:chgData name="Aaron Hsu" userId="0cffdb1c3a2f95f6" providerId="LiveId" clId="{5CD8AA68-C640-4038-AF8A-7CA18BCECA07}" dt="2025-05-12T06:32:20.737" v="15267" actId="20577"/>
        <pc:sldMkLst>
          <pc:docMk/>
          <pc:sldMk cId="3122387515" sldId="518"/>
        </pc:sldMkLst>
        <pc:spChg chg="mod">
          <ac:chgData name="Aaron Hsu" userId="0cffdb1c3a2f95f6" providerId="LiveId" clId="{5CD8AA68-C640-4038-AF8A-7CA18BCECA07}" dt="2025-05-12T06:32:20.737" v="15267" actId="20577"/>
          <ac:spMkLst>
            <pc:docMk/>
            <pc:sldMk cId="3122387515" sldId="518"/>
            <ac:spMk id="4" creationId="{B7613CFB-8797-582B-59F5-C6FB7ECF12C4}"/>
          </ac:spMkLst>
        </pc:spChg>
      </pc:sldChg>
      <pc:sldChg chg="modSp add mod">
        <pc:chgData name="Aaron Hsu" userId="0cffdb1c3a2f95f6" providerId="LiveId" clId="{5CD8AA68-C640-4038-AF8A-7CA18BCECA07}" dt="2025-05-12T06:32:10.189" v="15264" actId="20577"/>
        <pc:sldMkLst>
          <pc:docMk/>
          <pc:sldMk cId="3022751147" sldId="519"/>
        </pc:sldMkLst>
        <pc:spChg chg="mod">
          <ac:chgData name="Aaron Hsu" userId="0cffdb1c3a2f95f6" providerId="LiveId" clId="{5CD8AA68-C640-4038-AF8A-7CA18BCECA07}" dt="2025-05-12T06:32:10.189" v="15264" actId="20577"/>
          <ac:spMkLst>
            <pc:docMk/>
            <pc:sldMk cId="3022751147" sldId="519"/>
            <ac:spMk id="4" creationId="{A16EA141-9B83-7A59-EABA-C746319C63E2}"/>
          </ac:spMkLst>
        </pc:spChg>
      </pc:sldChg>
      <pc:sldChg chg="modSp add mod">
        <pc:chgData name="Aaron Hsu" userId="0cffdb1c3a2f95f6" providerId="LiveId" clId="{5CD8AA68-C640-4038-AF8A-7CA18BCECA07}" dt="2025-05-12T06:31:59.606" v="15262" actId="20577"/>
        <pc:sldMkLst>
          <pc:docMk/>
          <pc:sldMk cId="1688825908" sldId="520"/>
        </pc:sldMkLst>
        <pc:spChg chg="mod">
          <ac:chgData name="Aaron Hsu" userId="0cffdb1c3a2f95f6" providerId="LiveId" clId="{5CD8AA68-C640-4038-AF8A-7CA18BCECA07}" dt="2025-05-12T06:31:59.606" v="15262" actId="20577"/>
          <ac:spMkLst>
            <pc:docMk/>
            <pc:sldMk cId="1688825908" sldId="520"/>
            <ac:spMk id="4" creationId="{66F7BAFA-9BBD-9712-BCDB-B7CC8FA7F1C3}"/>
          </ac:spMkLst>
        </pc:spChg>
      </pc:sldChg>
      <pc:sldChg chg="modSp add mod">
        <pc:chgData name="Aaron Hsu" userId="0cffdb1c3a2f95f6" providerId="LiveId" clId="{5CD8AA68-C640-4038-AF8A-7CA18BCECA07}" dt="2025-05-12T06:32:48.235" v="15273" actId="20577"/>
        <pc:sldMkLst>
          <pc:docMk/>
          <pc:sldMk cId="3023563248" sldId="521"/>
        </pc:sldMkLst>
        <pc:spChg chg="mod">
          <ac:chgData name="Aaron Hsu" userId="0cffdb1c3a2f95f6" providerId="LiveId" clId="{5CD8AA68-C640-4038-AF8A-7CA18BCECA07}" dt="2025-05-12T06:32:48.235" v="15273" actId="20577"/>
          <ac:spMkLst>
            <pc:docMk/>
            <pc:sldMk cId="3023563248" sldId="521"/>
            <ac:spMk id="4" creationId="{ED662DA5-B630-1159-D2E3-DD8AC43F3FA6}"/>
          </ac:spMkLst>
        </pc:spChg>
      </pc:sldChg>
      <pc:sldChg chg="modSp add mod">
        <pc:chgData name="Aaron Hsu" userId="0cffdb1c3a2f95f6" providerId="LiveId" clId="{5CD8AA68-C640-4038-AF8A-7CA18BCECA07}" dt="2025-05-12T06:33:08.410" v="15277" actId="20577"/>
        <pc:sldMkLst>
          <pc:docMk/>
          <pc:sldMk cId="4282817132" sldId="522"/>
        </pc:sldMkLst>
        <pc:spChg chg="mod">
          <ac:chgData name="Aaron Hsu" userId="0cffdb1c3a2f95f6" providerId="LiveId" clId="{5CD8AA68-C640-4038-AF8A-7CA18BCECA07}" dt="2025-05-12T06:33:08.410" v="15277" actId="20577"/>
          <ac:spMkLst>
            <pc:docMk/>
            <pc:sldMk cId="4282817132" sldId="522"/>
            <ac:spMk id="4" creationId="{CD38FE23-8651-4ED8-010D-0C3AACBF915F}"/>
          </ac:spMkLst>
        </pc:spChg>
      </pc:sldChg>
      <pc:sldChg chg="add del">
        <pc:chgData name="Aaron Hsu" userId="0cffdb1c3a2f95f6" providerId="LiveId" clId="{5CD8AA68-C640-4038-AF8A-7CA18BCECA07}" dt="2025-05-12T06:10:33.960" v="14888" actId="47"/>
        <pc:sldMkLst>
          <pc:docMk/>
          <pc:sldMk cId="3239340988" sldId="523"/>
        </pc:sldMkLst>
      </pc:sldChg>
      <pc:sldChg chg="modSp add mod">
        <pc:chgData name="Aaron Hsu" userId="0cffdb1c3a2f95f6" providerId="LiveId" clId="{5CD8AA68-C640-4038-AF8A-7CA18BCECA07}" dt="2025-05-12T06:33:24.122" v="15282" actId="20577"/>
        <pc:sldMkLst>
          <pc:docMk/>
          <pc:sldMk cId="1432988733" sldId="524"/>
        </pc:sldMkLst>
        <pc:spChg chg="mod">
          <ac:chgData name="Aaron Hsu" userId="0cffdb1c3a2f95f6" providerId="LiveId" clId="{5CD8AA68-C640-4038-AF8A-7CA18BCECA07}" dt="2025-05-12T06:33:24.122" v="15282" actId="20577"/>
          <ac:spMkLst>
            <pc:docMk/>
            <pc:sldMk cId="1432988733" sldId="524"/>
            <ac:spMk id="4" creationId="{ED6F4FB3-2691-8839-03B1-5356EAF627B1}"/>
          </ac:spMkLst>
        </pc:spChg>
      </pc:sldChg>
      <pc:sldChg chg="modSp add mod">
        <pc:chgData name="Aaron Hsu" userId="0cffdb1c3a2f95f6" providerId="LiveId" clId="{5CD8AA68-C640-4038-AF8A-7CA18BCECA07}" dt="2025-05-12T06:34:02.832" v="15296" actId="20577"/>
        <pc:sldMkLst>
          <pc:docMk/>
          <pc:sldMk cId="4080484042" sldId="525"/>
        </pc:sldMkLst>
        <pc:spChg chg="mod">
          <ac:chgData name="Aaron Hsu" userId="0cffdb1c3a2f95f6" providerId="LiveId" clId="{5CD8AA68-C640-4038-AF8A-7CA18BCECA07}" dt="2025-05-12T06:34:02.832" v="15296" actId="20577"/>
          <ac:spMkLst>
            <pc:docMk/>
            <pc:sldMk cId="4080484042" sldId="525"/>
            <ac:spMk id="4" creationId="{EF2B4B45-D4AC-E5DA-1A54-6B3A5A0BE42D}"/>
          </ac:spMkLst>
        </pc:spChg>
      </pc:sldChg>
      <pc:sldChg chg="modSp add mod">
        <pc:chgData name="Aaron Hsu" userId="0cffdb1c3a2f95f6" providerId="LiveId" clId="{5CD8AA68-C640-4038-AF8A-7CA18BCECA07}" dt="2025-05-12T06:35:02.389" v="15320" actId="20577"/>
        <pc:sldMkLst>
          <pc:docMk/>
          <pc:sldMk cId="3691656129" sldId="526"/>
        </pc:sldMkLst>
        <pc:spChg chg="mod">
          <ac:chgData name="Aaron Hsu" userId="0cffdb1c3a2f95f6" providerId="LiveId" clId="{5CD8AA68-C640-4038-AF8A-7CA18BCECA07}" dt="2025-05-12T06:35:02.389" v="15320" actId="20577"/>
          <ac:spMkLst>
            <pc:docMk/>
            <pc:sldMk cId="3691656129" sldId="526"/>
            <ac:spMk id="4" creationId="{DD274421-975F-CDD4-D521-3FBD7CF66F8F}"/>
          </ac:spMkLst>
        </pc:spChg>
      </pc:sldChg>
      <pc:sldChg chg="modSp add mod">
        <pc:chgData name="Aaron Hsu" userId="0cffdb1c3a2f95f6" providerId="LiveId" clId="{5CD8AA68-C640-4038-AF8A-7CA18BCECA07}" dt="2025-05-12T06:36:26.104" v="15459" actId="313"/>
        <pc:sldMkLst>
          <pc:docMk/>
          <pc:sldMk cId="2664998554" sldId="527"/>
        </pc:sldMkLst>
        <pc:spChg chg="mod">
          <ac:chgData name="Aaron Hsu" userId="0cffdb1c3a2f95f6" providerId="LiveId" clId="{5CD8AA68-C640-4038-AF8A-7CA18BCECA07}" dt="2025-05-12T06:36:26.104" v="15459" actId="313"/>
          <ac:spMkLst>
            <pc:docMk/>
            <pc:sldMk cId="2664998554" sldId="527"/>
            <ac:spMk id="4" creationId="{B10B2EDC-9C9F-BC5B-B243-56905D98CCDC}"/>
          </ac:spMkLst>
        </pc:spChg>
      </pc:sldChg>
      <pc:sldChg chg="modSp add mod">
        <pc:chgData name="Aaron Hsu" userId="0cffdb1c3a2f95f6" providerId="LiveId" clId="{5CD8AA68-C640-4038-AF8A-7CA18BCECA07}" dt="2025-05-12T06:36:25.622" v="15458" actId="313"/>
        <pc:sldMkLst>
          <pc:docMk/>
          <pc:sldMk cId="507198863" sldId="528"/>
        </pc:sldMkLst>
        <pc:spChg chg="mod">
          <ac:chgData name="Aaron Hsu" userId="0cffdb1c3a2f95f6" providerId="LiveId" clId="{5CD8AA68-C640-4038-AF8A-7CA18BCECA07}" dt="2025-05-12T06:36:25.622" v="15458" actId="313"/>
          <ac:spMkLst>
            <pc:docMk/>
            <pc:sldMk cId="507198863" sldId="528"/>
            <ac:spMk id="4" creationId="{32A7752E-F54B-F8A8-0B7B-90374999C2E7}"/>
          </ac:spMkLst>
        </pc:spChg>
      </pc:sldChg>
      <pc:sldChg chg="modSp add mod">
        <pc:chgData name="Aaron Hsu" userId="0cffdb1c3a2f95f6" providerId="LiveId" clId="{5CD8AA68-C640-4038-AF8A-7CA18BCECA07}" dt="2025-05-12T06:36:25.071" v="15457" actId="313"/>
        <pc:sldMkLst>
          <pc:docMk/>
          <pc:sldMk cId="2029899605" sldId="529"/>
        </pc:sldMkLst>
        <pc:spChg chg="mod">
          <ac:chgData name="Aaron Hsu" userId="0cffdb1c3a2f95f6" providerId="LiveId" clId="{5CD8AA68-C640-4038-AF8A-7CA18BCECA07}" dt="2025-05-12T06:36:25.071" v="15457" actId="313"/>
          <ac:spMkLst>
            <pc:docMk/>
            <pc:sldMk cId="2029899605" sldId="529"/>
            <ac:spMk id="4" creationId="{F582C1D3-D0C6-4493-9E21-671188CA0D44}"/>
          </ac:spMkLst>
        </pc:spChg>
      </pc:sldChg>
      <pc:sldChg chg="modSp add mod">
        <pc:chgData name="Aaron Hsu" userId="0cffdb1c3a2f95f6" providerId="LiveId" clId="{5CD8AA68-C640-4038-AF8A-7CA18BCECA07}" dt="2025-05-12T06:36:24.481" v="15456" actId="313"/>
        <pc:sldMkLst>
          <pc:docMk/>
          <pc:sldMk cId="3441714504" sldId="530"/>
        </pc:sldMkLst>
        <pc:spChg chg="mod">
          <ac:chgData name="Aaron Hsu" userId="0cffdb1c3a2f95f6" providerId="LiveId" clId="{5CD8AA68-C640-4038-AF8A-7CA18BCECA07}" dt="2025-05-12T06:36:24.481" v="15456" actId="313"/>
          <ac:spMkLst>
            <pc:docMk/>
            <pc:sldMk cId="3441714504" sldId="530"/>
            <ac:spMk id="4" creationId="{50215585-D98C-BA6D-8F72-2DCD1FB2F7A8}"/>
          </ac:spMkLst>
        </pc:spChg>
      </pc:sldChg>
      <pc:sldChg chg="modSp add mod">
        <pc:chgData name="Aaron Hsu" userId="0cffdb1c3a2f95f6" providerId="LiveId" clId="{5CD8AA68-C640-4038-AF8A-7CA18BCECA07}" dt="2025-05-12T06:36:23.922" v="15455" actId="313"/>
        <pc:sldMkLst>
          <pc:docMk/>
          <pc:sldMk cId="3923004430" sldId="531"/>
        </pc:sldMkLst>
        <pc:spChg chg="mod">
          <ac:chgData name="Aaron Hsu" userId="0cffdb1c3a2f95f6" providerId="LiveId" clId="{5CD8AA68-C640-4038-AF8A-7CA18BCECA07}" dt="2025-05-12T06:36:23.922" v="15455" actId="313"/>
          <ac:spMkLst>
            <pc:docMk/>
            <pc:sldMk cId="3923004430" sldId="531"/>
            <ac:spMk id="4" creationId="{2368D9A9-FD9A-BEBD-9B08-2F6C70D908F2}"/>
          </ac:spMkLst>
        </pc:spChg>
      </pc:sldChg>
      <pc:sldChg chg="modSp add mod">
        <pc:chgData name="Aaron Hsu" userId="0cffdb1c3a2f95f6" providerId="LiveId" clId="{5CD8AA68-C640-4038-AF8A-7CA18BCECA07}" dt="2025-05-12T06:36:27.083" v="15461" actId="313"/>
        <pc:sldMkLst>
          <pc:docMk/>
          <pc:sldMk cId="3268728411" sldId="532"/>
        </pc:sldMkLst>
        <pc:spChg chg="mod">
          <ac:chgData name="Aaron Hsu" userId="0cffdb1c3a2f95f6" providerId="LiveId" clId="{5CD8AA68-C640-4038-AF8A-7CA18BCECA07}" dt="2025-05-12T06:36:27.083" v="15461" actId="313"/>
          <ac:spMkLst>
            <pc:docMk/>
            <pc:sldMk cId="3268728411" sldId="532"/>
            <ac:spMk id="4" creationId="{57D884A2-BAB8-7897-21C7-DCABC4D80B12}"/>
          </ac:spMkLst>
        </pc:spChg>
      </pc:sldChg>
      <pc:sldChg chg="modSp add mod">
        <pc:chgData name="Aaron Hsu" userId="0cffdb1c3a2f95f6" providerId="LiveId" clId="{5CD8AA68-C640-4038-AF8A-7CA18BCECA07}" dt="2025-05-12T06:36:28.055" v="15463" actId="313"/>
        <pc:sldMkLst>
          <pc:docMk/>
          <pc:sldMk cId="1783623100" sldId="533"/>
        </pc:sldMkLst>
        <pc:spChg chg="mod">
          <ac:chgData name="Aaron Hsu" userId="0cffdb1c3a2f95f6" providerId="LiveId" clId="{5CD8AA68-C640-4038-AF8A-7CA18BCECA07}" dt="2025-05-12T06:36:28.055" v="15463" actId="313"/>
          <ac:spMkLst>
            <pc:docMk/>
            <pc:sldMk cId="1783623100" sldId="533"/>
            <ac:spMk id="4" creationId="{5BF8B6B8-9AE9-AA3E-4E91-EC1D298F3B04}"/>
          </ac:spMkLst>
        </pc:spChg>
      </pc:sldChg>
      <pc:sldChg chg="modSp add mod">
        <pc:chgData name="Aaron Hsu" userId="0cffdb1c3a2f95f6" providerId="LiveId" clId="{5CD8AA68-C640-4038-AF8A-7CA18BCECA07}" dt="2025-05-12T06:36:28.563" v="15465" actId="313"/>
        <pc:sldMkLst>
          <pc:docMk/>
          <pc:sldMk cId="4064261225" sldId="534"/>
        </pc:sldMkLst>
        <pc:spChg chg="mod">
          <ac:chgData name="Aaron Hsu" userId="0cffdb1c3a2f95f6" providerId="LiveId" clId="{5CD8AA68-C640-4038-AF8A-7CA18BCECA07}" dt="2025-05-12T06:36:28.563" v="15465" actId="313"/>
          <ac:spMkLst>
            <pc:docMk/>
            <pc:sldMk cId="4064261225" sldId="534"/>
            <ac:spMk id="4" creationId="{4FD1BC65-B528-61A2-C5D7-A3EDA3ED1648}"/>
          </ac:spMkLst>
        </pc:spChg>
      </pc:sldChg>
      <pc:sldChg chg="modSp add mod">
        <pc:chgData name="Aaron Hsu" userId="0cffdb1c3a2f95f6" providerId="LiveId" clId="{5CD8AA68-C640-4038-AF8A-7CA18BCECA07}" dt="2025-05-12T06:36:29.928" v="15471" actId="313"/>
        <pc:sldMkLst>
          <pc:docMk/>
          <pc:sldMk cId="1918023561" sldId="535"/>
        </pc:sldMkLst>
        <pc:spChg chg="mod">
          <ac:chgData name="Aaron Hsu" userId="0cffdb1c3a2f95f6" providerId="LiveId" clId="{5CD8AA68-C640-4038-AF8A-7CA18BCECA07}" dt="2025-05-12T06:36:29.928" v="15471" actId="313"/>
          <ac:spMkLst>
            <pc:docMk/>
            <pc:sldMk cId="1918023561" sldId="535"/>
            <ac:spMk id="4" creationId="{CA483D66-C1AE-C990-930B-528FFADDDF8D}"/>
          </ac:spMkLst>
        </pc:spChg>
      </pc:sldChg>
      <pc:sldChg chg="modSp add mod">
        <pc:chgData name="Aaron Hsu" userId="0cffdb1c3a2f95f6" providerId="LiveId" clId="{5CD8AA68-C640-4038-AF8A-7CA18BCECA07}" dt="2025-05-12T06:36:29.726" v="15470" actId="313"/>
        <pc:sldMkLst>
          <pc:docMk/>
          <pc:sldMk cId="2660525219" sldId="536"/>
        </pc:sldMkLst>
        <pc:spChg chg="mod">
          <ac:chgData name="Aaron Hsu" userId="0cffdb1c3a2f95f6" providerId="LiveId" clId="{5CD8AA68-C640-4038-AF8A-7CA18BCECA07}" dt="2025-05-12T06:36:29.726" v="15470" actId="313"/>
          <ac:spMkLst>
            <pc:docMk/>
            <pc:sldMk cId="2660525219" sldId="536"/>
            <ac:spMk id="4" creationId="{E660470A-63B9-2010-38E8-E308F6F96037}"/>
          </ac:spMkLst>
        </pc:spChg>
      </pc:sldChg>
      <pc:sldChg chg="modSp add mod">
        <pc:chgData name="Aaron Hsu" userId="0cffdb1c3a2f95f6" providerId="LiveId" clId="{5CD8AA68-C640-4038-AF8A-7CA18BCECA07}" dt="2025-05-12T06:36:29.489" v="15469" actId="313"/>
        <pc:sldMkLst>
          <pc:docMk/>
          <pc:sldMk cId="2823546565" sldId="537"/>
        </pc:sldMkLst>
        <pc:spChg chg="mod">
          <ac:chgData name="Aaron Hsu" userId="0cffdb1c3a2f95f6" providerId="LiveId" clId="{5CD8AA68-C640-4038-AF8A-7CA18BCECA07}" dt="2025-05-12T06:36:29.489" v="15469" actId="313"/>
          <ac:spMkLst>
            <pc:docMk/>
            <pc:sldMk cId="2823546565" sldId="537"/>
            <ac:spMk id="4" creationId="{BF185FBB-8DCE-0F3E-882D-0F8D47538598}"/>
          </ac:spMkLst>
        </pc:spChg>
      </pc:sldChg>
      <pc:sldChg chg="modSp add mod">
        <pc:chgData name="Aaron Hsu" userId="0cffdb1c3a2f95f6" providerId="LiveId" clId="{5CD8AA68-C640-4038-AF8A-7CA18BCECA07}" dt="2025-05-12T06:36:29.260" v="15468" actId="313"/>
        <pc:sldMkLst>
          <pc:docMk/>
          <pc:sldMk cId="1962227195" sldId="538"/>
        </pc:sldMkLst>
        <pc:spChg chg="mod">
          <ac:chgData name="Aaron Hsu" userId="0cffdb1c3a2f95f6" providerId="LiveId" clId="{5CD8AA68-C640-4038-AF8A-7CA18BCECA07}" dt="2025-05-12T06:36:29.260" v="15468" actId="313"/>
          <ac:spMkLst>
            <pc:docMk/>
            <pc:sldMk cId="1962227195" sldId="538"/>
            <ac:spMk id="4" creationId="{77538BBF-BAD7-CBE3-8EC0-D67A3B67E330}"/>
          </ac:spMkLst>
        </pc:spChg>
      </pc:sldChg>
      <pc:sldChg chg="modSp add mod">
        <pc:chgData name="Aaron Hsu" userId="0cffdb1c3a2f95f6" providerId="LiveId" clId="{5CD8AA68-C640-4038-AF8A-7CA18BCECA07}" dt="2025-05-12T06:36:31.240" v="15477" actId="313"/>
        <pc:sldMkLst>
          <pc:docMk/>
          <pc:sldMk cId="3007153819" sldId="539"/>
        </pc:sldMkLst>
        <pc:spChg chg="mod">
          <ac:chgData name="Aaron Hsu" userId="0cffdb1c3a2f95f6" providerId="LiveId" clId="{5CD8AA68-C640-4038-AF8A-7CA18BCECA07}" dt="2025-05-12T06:36:31.240" v="15477" actId="313"/>
          <ac:spMkLst>
            <pc:docMk/>
            <pc:sldMk cId="3007153819" sldId="539"/>
            <ac:spMk id="4" creationId="{5D86885D-EF52-8CA9-11F2-CCF606D63691}"/>
          </ac:spMkLst>
        </pc:spChg>
      </pc:sldChg>
      <pc:sldChg chg="modSp add mod">
        <pc:chgData name="Aaron Hsu" userId="0cffdb1c3a2f95f6" providerId="LiveId" clId="{5CD8AA68-C640-4038-AF8A-7CA18BCECA07}" dt="2025-05-12T06:36:31.030" v="15476" actId="313"/>
        <pc:sldMkLst>
          <pc:docMk/>
          <pc:sldMk cId="1503301122" sldId="540"/>
        </pc:sldMkLst>
        <pc:spChg chg="mod">
          <ac:chgData name="Aaron Hsu" userId="0cffdb1c3a2f95f6" providerId="LiveId" clId="{5CD8AA68-C640-4038-AF8A-7CA18BCECA07}" dt="2025-05-12T06:36:31.030" v="15476" actId="313"/>
          <ac:spMkLst>
            <pc:docMk/>
            <pc:sldMk cId="1503301122" sldId="540"/>
            <ac:spMk id="4" creationId="{9A830D7E-BDF9-210E-DA63-B37F4B51DB2E}"/>
          </ac:spMkLst>
        </pc:spChg>
      </pc:sldChg>
      <pc:sldChg chg="modSp add mod">
        <pc:chgData name="Aaron Hsu" userId="0cffdb1c3a2f95f6" providerId="LiveId" clId="{5CD8AA68-C640-4038-AF8A-7CA18BCECA07}" dt="2025-05-12T06:36:32.183" v="15482" actId="313"/>
        <pc:sldMkLst>
          <pc:docMk/>
          <pc:sldMk cId="2531548383" sldId="541"/>
        </pc:sldMkLst>
        <pc:spChg chg="mod">
          <ac:chgData name="Aaron Hsu" userId="0cffdb1c3a2f95f6" providerId="LiveId" clId="{5CD8AA68-C640-4038-AF8A-7CA18BCECA07}" dt="2025-05-12T06:36:32.183" v="15482" actId="313"/>
          <ac:spMkLst>
            <pc:docMk/>
            <pc:sldMk cId="2531548383" sldId="541"/>
            <ac:spMk id="4" creationId="{1365F2E4-872D-3B12-C16D-4EB86B5A9727}"/>
          </ac:spMkLst>
        </pc:spChg>
      </pc:sldChg>
      <pc:sldChg chg="modSp add mod">
        <pc:chgData name="Aaron Hsu" userId="0cffdb1c3a2f95f6" providerId="LiveId" clId="{5CD8AA68-C640-4038-AF8A-7CA18BCECA07}" dt="2025-05-12T06:36:32.005" v="15481" actId="313"/>
        <pc:sldMkLst>
          <pc:docMk/>
          <pc:sldMk cId="1541444993" sldId="542"/>
        </pc:sldMkLst>
        <pc:spChg chg="mod">
          <ac:chgData name="Aaron Hsu" userId="0cffdb1c3a2f95f6" providerId="LiveId" clId="{5CD8AA68-C640-4038-AF8A-7CA18BCECA07}" dt="2025-05-12T06:36:32.005" v="15481" actId="313"/>
          <ac:spMkLst>
            <pc:docMk/>
            <pc:sldMk cId="1541444993" sldId="542"/>
            <ac:spMk id="4" creationId="{57E37EF2-BFF5-BFA1-6014-717787A7868E}"/>
          </ac:spMkLst>
        </pc:spChg>
      </pc:sldChg>
      <pc:sldChg chg="modSp add mod">
        <pc:chgData name="Aaron Hsu" userId="0cffdb1c3a2f95f6" providerId="LiveId" clId="{5CD8AA68-C640-4038-AF8A-7CA18BCECA07}" dt="2025-05-12T06:36:31.616" v="15479" actId="313"/>
        <pc:sldMkLst>
          <pc:docMk/>
          <pc:sldMk cId="4141007653" sldId="543"/>
        </pc:sldMkLst>
        <pc:spChg chg="mod">
          <ac:chgData name="Aaron Hsu" userId="0cffdb1c3a2f95f6" providerId="LiveId" clId="{5CD8AA68-C640-4038-AF8A-7CA18BCECA07}" dt="2025-05-12T06:36:31.616" v="15479" actId="313"/>
          <ac:spMkLst>
            <pc:docMk/>
            <pc:sldMk cId="4141007653" sldId="543"/>
            <ac:spMk id="4" creationId="{AF83122C-C5B8-E70E-6C13-F9DEE2CEC13F}"/>
          </ac:spMkLst>
        </pc:spChg>
      </pc:sldChg>
      <pc:sldChg chg="modSp add mod">
        <pc:chgData name="Aaron Hsu" userId="0cffdb1c3a2f95f6" providerId="LiveId" clId="{5CD8AA68-C640-4038-AF8A-7CA18BCECA07}" dt="2025-05-12T06:36:31.816" v="15480" actId="313"/>
        <pc:sldMkLst>
          <pc:docMk/>
          <pc:sldMk cId="3984626569" sldId="544"/>
        </pc:sldMkLst>
        <pc:spChg chg="mod">
          <ac:chgData name="Aaron Hsu" userId="0cffdb1c3a2f95f6" providerId="LiveId" clId="{5CD8AA68-C640-4038-AF8A-7CA18BCECA07}" dt="2025-05-12T06:36:31.816" v="15480" actId="313"/>
          <ac:spMkLst>
            <pc:docMk/>
            <pc:sldMk cId="3984626569" sldId="544"/>
            <ac:spMk id="4" creationId="{A5D5EE6D-4038-C5B2-1AF4-ED0769025B7A}"/>
          </ac:spMkLst>
        </pc:spChg>
      </pc:sldChg>
      <pc:sldChg chg="modSp add mod">
        <pc:chgData name="Aaron Hsu" userId="0cffdb1c3a2f95f6" providerId="LiveId" clId="{5CD8AA68-C640-4038-AF8A-7CA18BCECA07}" dt="2025-05-12T06:36:33.084" v="15487" actId="313"/>
        <pc:sldMkLst>
          <pc:docMk/>
          <pc:sldMk cId="2660579831" sldId="545"/>
        </pc:sldMkLst>
        <pc:spChg chg="mod">
          <ac:chgData name="Aaron Hsu" userId="0cffdb1c3a2f95f6" providerId="LiveId" clId="{5CD8AA68-C640-4038-AF8A-7CA18BCECA07}" dt="2025-05-12T06:36:33.084" v="15487" actId="313"/>
          <ac:spMkLst>
            <pc:docMk/>
            <pc:sldMk cId="2660579831" sldId="545"/>
            <ac:spMk id="4" creationId="{E696BAB4-FA35-FF2E-2789-63C38A01CD62}"/>
          </ac:spMkLst>
        </pc:spChg>
      </pc:sldChg>
      <pc:sldChg chg="modSp add mod">
        <pc:chgData name="Aaron Hsu" userId="0cffdb1c3a2f95f6" providerId="LiveId" clId="{5CD8AA68-C640-4038-AF8A-7CA18BCECA07}" dt="2025-05-12T06:36:32.885" v="15486" actId="313"/>
        <pc:sldMkLst>
          <pc:docMk/>
          <pc:sldMk cId="2529674825" sldId="546"/>
        </pc:sldMkLst>
        <pc:spChg chg="mod">
          <ac:chgData name="Aaron Hsu" userId="0cffdb1c3a2f95f6" providerId="LiveId" clId="{5CD8AA68-C640-4038-AF8A-7CA18BCECA07}" dt="2025-05-12T06:36:32.885" v="15486" actId="313"/>
          <ac:spMkLst>
            <pc:docMk/>
            <pc:sldMk cId="2529674825" sldId="546"/>
            <ac:spMk id="4" creationId="{C93E24DA-90AE-D2AD-C904-03FD3586CDF3}"/>
          </ac:spMkLst>
        </pc:spChg>
      </pc:sldChg>
      <pc:sldChg chg="modSp add mod">
        <pc:chgData name="Aaron Hsu" userId="0cffdb1c3a2f95f6" providerId="LiveId" clId="{5CD8AA68-C640-4038-AF8A-7CA18BCECA07}" dt="2025-05-12T06:36:32.710" v="15485" actId="313"/>
        <pc:sldMkLst>
          <pc:docMk/>
          <pc:sldMk cId="579521500" sldId="547"/>
        </pc:sldMkLst>
        <pc:spChg chg="mod">
          <ac:chgData name="Aaron Hsu" userId="0cffdb1c3a2f95f6" providerId="LiveId" clId="{5CD8AA68-C640-4038-AF8A-7CA18BCECA07}" dt="2025-05-12T06:36:32.710" v="15485" actId="313"/>
          <ac:spMkLst>
            <pc:docMk/>
            <pc:sldMk cId="579521500" sldId="547"/>
            <ac:spMk id="4" creationId="{47A47F44-23EF-AB6A-3ECA-DFE97FD3F14F}"/>
          </ac:spMkLst>
        </pc:spChg>
      </pc:sldChg>
      <pc:sldChg chg="modSp add mod">
        <pc:chgData name="Aaron Hsu" userId="0cffdb1c3a2f95f6" providerId="LiveId" clId="{5CD8AA68-C640-4038-AF8A-7CA18BCECA07}" dt="2025-05-12T06:36:32.543" v="15484" actId="313"/>
        <pc:sldMkLst>
          <pc:docMk/>
          <pc:sldMk cId="1088977085" sldId="548"/>
        </pc:sldMkLst>
        <pc:spChg chg="mod">
          <ac:chgData name="Aaron Hsu" userId="0cffdb1c3a2f95f6" providerId="LiveId" clId="{5CD8AA68-C640-4038-AF8A-7CA18BCECA07}" dt="2025-05-12T06:36:32.543" v="15484" actId="313"/>
          <ac:spMkLst>
            <pc:docMk/>
            <pc:sldMk cId="1088977085" sldId="548"/>
            <ac:spMk id="4" creationId="{C6245034-F0AF-EC82-EA45-4EF0A55FC248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076727900" sldId="549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076727900" sldId="549"/>
            <ac:spMk id="4" creationId="{290706AB-7DC0-0EFD-891B-1A4E56261285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726946267" sldId="550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726946267" sldId="550"/>
            <ac:spMk id="4" creationId="{C789B5CA-8C55-D3EB-B712-50E3FCB0CBA9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28711351" sldId="551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28711351" sldId="551"/>
            <ac:spMk id="4" creationId="{A3FC47DE-059B-3566-38B4-173E43D105E9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526165314" sldId="552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526165314" sldId="552"/>
            <ac:spMk id="4" creationId="{B5A61467-92D4-0797-F567-E8F5D0F6A13D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884432413" sldId="553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884432413" sldId="553"/>
            <ac:spMk id="4" creationId="{ACFC3C8D-516D-2838-304A-70D745F7A445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4023010624" sldId="554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4023010624" sldId="554"/>
            <ac:spMk id="4" creationId="{4745B530-DBBF-7890-DE4C-4B6E5C32096F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809839180" sldId="555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809839180" sldId="555"/>
            <ac:spMk id="4" creationId="{B587D609-5E9C-C490-5F42-7F7464569402}"/>
          </ac:spMkLst>
        </pc:spChg>
      </pc:sldChg>
      <pc:sldChg chg="modSp add mod ord">
        <pc:chgData name="Aaron Hsu" userId="0cffdb1c3a2f95f6" providerId="LiveId" clId="{5CD8AA68-C640-4038-AF8A-7CA18BCECA07}" dt="2025-05-12T06:36:34.336" v="15489"/>
        <pc:sldMkLst>
          <pc:docMk/>
          <pc:sldMk cId="3098110900" sldId="556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098110900" sldId="556"/>
            <ac:spMk id="4" creationId="{89652726-C94D-BF1A-5A95-0CD845521CC7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85112288" sldId="557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85112288" sldId="557"/>
            <ac:spMk id="4" creationId="{B731B719-9AB5-1F48-96C9-F39C5F25CA33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791941180" sldId="558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791941180" sldId="558"/>
            <ac:spMk id="4" creationId="{B8981F57-17E6-9D0D-4F4E-ADCAF5F8B6D3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304293438" sldId="559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304293438" sldId="559"/>
            <ac:spMk id="4" creationId="{B827D3C8-BB09-ABA0-9562-0A2220CAA5EF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617918975" sldId="560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617918975" sldId="560"/>
            <ac:spMk id="4" creationId="{8CD1FAEB-556C-CA93-607C-3901774E5E47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392594221" sldId="561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392594221" sldId="561"/>
            <ac:spMk id="4" creationId="{EF5FB7F6-0258-EAB3-168A-350ED021A91F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645112173" sldId="562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645112173" sldId="562"/>
            <ac:spMk id="4" creationId="{B913D726-B3A5-3833-DD4A-77D53B5A2C17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861967235" sldId="563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861967235" sldId="563"/>
            <ac:spMk id="4" creationId="{ACD31B71-B983-8F89-A3A2-1727CDC6FDAC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615525921" sldId="564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615525921" sldId="564"/>
            <ac:spMk id="4" creationId="{F1A0F226-FF6A-0C8E-1BE1-5F3B458D3553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686112010" sldId="565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686112010" sldId="565"/>
            <ac:spMk id="4" creationId="{88D698AB-5782-AB5B-B533-BF0BA6986C6B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276595109" sldId="566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276595109" sldId="566"/>
            <ac:spMk id="4" creationId="{A69ADDF0-28B7-88B8-447B-885887884A60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941760455" sldId="567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941760455" sldId="567"/>
            <ac:spMk id="4" creationId="{11790B5C-AFE1-48F1-1EEF-B277665A520F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181018248" sldId="568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181018248" sldId="568"/>
            <ac:spMk id="4" creationId="{E19C11BB-1534-210D-31B4-097F4457F0B4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568107964" sldId="569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568107964" sldId="569"/>
            <ac:spMk id="4" creationId="{9CE37FB2-8FDF-35C4-44AE-83093DF1E4C6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608470281" sldId="570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608470281" sldId="570"/>
            <ac:spMk id="4" creationId="{A72584B5-2319-03E8-3DB1-E15194EF9CF9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752553291" sldId="571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752553291" sldId="571"/>
            <ac:spMk id="4" creationId="{12500521-32F3-5691-8171-9FF5C6FBBA69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94441952" sldId="572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94441952" sldId="572"/>
            <ac:spMk id="4" creationId="{4C8F37BB-FEC4-6040-78B6-8179C79B1701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336938976" sldId="573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336938976" sldId="573"/>
            <ac:spMk id="4" creationId="{6C77AAD9-479A-7E53-B99F-25A43D91019D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632483078" sldId="574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632483078" sldId="574"/>
            <ac:spMk id="4" creationId="{6EC660F2-6D78-5BDF-D36A-E606B07F5ED1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758925925" sldId="575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758925925" sldId="575"/>
            <ac:spMk id="4" creationId="{FAC04C4E-CD3B-A97E-1D39-4091495044F5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757710504" sldId="576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757710504" sldId="576"/>
            <ac:spMk id="4" creationId="{AF448560-A4DB-469B-0F4A-F9E1BDCA14D7}"/>
          </ac:spMkLst>
        </pc:spChg>
      </pc:sldChg>
      <pc:sldChg chg="modSp add mod ord">
        <pc:chgData name="Aaron Hsu" userId="0cffdb1c3a2f95f6" providerId="LiveId" clId="{5CD8AA68-C640-4038-AF8A-7CA18BCECA07}" dt="2025-05-12T06:36:34.336" v="15489"/>
        <pc:sldMkLst>
          <pc:docMk/>
          <pc:sldMk cId="1980456749" sldId="577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980456749" sldId="577"/>
            <ac:spMk id="4" creationId="{537362A6-0102-BFBA-C59A-4FE78E4EE87D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735931090" sldId="578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735931090" sldId="578"/>
            <ac:spMk id="4" creationId="{87671DC6-587F-D173-96D6-7461F3858493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6388176" sldId="579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6388176" sldId="579"/>
            <ac:spMk id="4" creationId="{4C26A221-CADB-57B2-731C-67DF6A5A4E75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448456698" sldId="580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448456698" sldId="580"/>
            <ac:spMk id="4" creationId="{29AE63AE-96EE-16BC-4EB4-6E9DAB95DFE0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4080522157" sldId="581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4080522157" sldId="581"/>
            <ac:spMk id="4" creationId="{64ACC989-BCF5-3B2F-B4FA-196FA24CAC6F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151878422" sldId="582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151878422" sldId="582"/>
            <ac:spMk id="4" creationId="{F807FB6D-3788-54B4-D824-960A4A4A99EB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447325170" sldId="583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447325170" sldId="583"/>
            <ac:spMk id="4" creationId="{B4728FBA-6E34-94B2-6FD4-1ADD5E4C8CF0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066577731" sldId="584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066577731" sldId="584"/>
            <ac:spMk id="4" creationId="{911EF896-C6C9-F312-CD2D-E708699CB099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645881554" sldId="585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645881554" sldId="585"/>
            <ac:spMk id="4" creationId="{00B557AF-3E5A-D9D4-6C76-EBAEC7F98EA6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830762681" sldId="586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830762681" sldId="586"/>
            <ac:spMk id="4" creationId="{929F8709-5858-8E4F-27A9-4EDD9E56DCA6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1550904821" sldId="587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1550904821" sldId="587"/>
            <ac:spMk id="4" creationId="{5AF8E1DA-E9EC-9412-2E58-B27B67A29C06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3298846387" sldId="588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3298846387" sldId="588"/>
            <ac:spMk id="4" creationId="{309206BB-27B1-3FD1-F61D-84472709AC1A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042610216" sldId="589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042610216" sldId="589"/>
            <ac:spMk id="4" creationId="{ECF02413-CDF5-305C-62C2-56457FBFF71F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4203227966" sldId="590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4203227966" sldId="590"/>
            <ac:spMk id="4" creationId="{A4B3F3D7-E941-74D7-2E3E-4E35EC6F83F0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2331756099" sldId="591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2331756099" sldId="591"/>
            <ac:spMk id="4" creationId="{B14CDDDC-50DF-EA6A-1545-753C4BD54CD4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531550371" sldId="592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531550371" sldId="592"/>
            <ac:spMk id="4" creationId="{8D9160E4-3506-A33E-145E-46229C288EEF}"/>
          </ac:spMkLst>
        </pc:spChg>
      </pc:sldChg>
      <pc:sldChg chg="modSp add mod">
        <pc:chgData name="Aaron Hsu" userId="0cffdb1c3a2f95f6" providerId="LiveId" clId="{5CD8AA68-C640-4038-AF8A-7CA18BCECA07}" dt="2025-05-12T06:36:34.336" v="15489"/>
        <pc:sldMkLst>
          <pc:docMk/>
          <pc:sldMk cId="63011896" sldId="593"/>
        </pc:sldMkLst>
        <pc:spChg chg="mod">
          <ac:chgData name="Aaron Hsu" userId="0cffdb1c3a2f95f6" providerId="LiveId" clId="{5CD8AA68-C640-4038-AF8A-7CA18BCECA07}" dt="2025-05-12T06:36:34.336" v="15489"/>
          <ac:spMkLst>
            <pc:docMk/>
            <pc:sldMk cId="63011896" sldId="593"/>
            <ac:spMk id="4" creationId="{B894822B-27B5-2B3A-725C-D35708CD1340}"/>
          </ac:spMkLst>
        </pc:spChg>
      </pc:sldChg>
      <pc:sldChg chg="modSp add mod">
        <pc:chgData name="Aaron Hsu" userId="0cffdb1c3a2f95f6" providerId="LiveId" clId="{5CD8AA68-C640-4038-AF8A-7CA18BCECA07}" dt="2025-05-12T17:19:53.157" v="16007" actId="20577"/>
        <pc:sldMkLst>
          <pc:docMk/>
          <pc:sldMk cId="4194883184" sldId="594"/>
        </pc:sldMkLst>
        <pc:spChg chg="mod">
          <ac:chgData name="Aaron Hsu" userId="0cffdb1c3a2f95f6" providerId="LiveId" clId="{5CD8AA68-C640-4038-AF8A-7CA18BCECA07}" dt="2025-05-12T17:19:53.157" v="16007" actId="20577"/>
          <ac:spMkLst>
            <pc:docMk/>
            <pc:sldMk cId="4194883184" sldId="594"/>
            <ac:spMk id="4" creationId="{CE1F8C1D-6186-CDBB-F7B0-87699C7A04A2}"/>
          </ac:spMkLst>
        </pc:spChg>
      </pc:sldChg>
      <pc:sldChg chg="new del">
        <pc:chgData name="Aaron Hsu" userId="0cffdb1c3a2f95f6" providerId="LiveId" clId="{5CD8AA68-C640-4038-AF8A-7CA18BCECA07}" dt="2025-05-12T06:33:56.303" v="15294" actId="680"/>
        <pc:sldMkLst>
          <pc:docMk/>
          <pc:sldMk cId="992900616" sldId="595"/>
        </pc:sldMkLst>
      </pc:sldChg>
      <pc:sldChg chg="add">
        <pc:chgData name="Aaron Hsu" userId="0cffdb1c3a2f95f6" providerId="LiveId" clId="{5CD8AA68-C640-4038-AF8A-7CA18BCECA07}" dt="2025-05-12T17:13:57.847" v="15527" actId="2890"/>
        <pc:sldMkLst>
          <pc:docMk/>
          <pc:sldMk cId="1000180177" sldId="595"/>
        </pc:sldMkLst>
      </pc:sldChg>
      <pc:sldChg chg="add">
        <pc:chgData name="Aaron Hsu" userId="0cffdb1c3a2f95f6" providerId="LiveId" clId="{5CD8AA68-C640-4038-AF8A-7CA18BCECA07}" dt="2025-05-12T17:14:03.684" v="15529" actId="2890"/>
        <pc:sldMkLst>
          <pc:docMk/>
          <pc:sldMk cId="429448305" sldId="596"/>
        </pc:sldMkLst>
      </pc:sldChg>
      <pc:sldChg chg="modSp add mod">
        <pc:chgData name="Aaron Hsu" userId="0cffdb1c3a2f95f6" providerId="LiveId" clId="{5CD8AA68-C640-4038-AF8A-7CA18BCECA07}" dt="2025-05-12T17:16:16.696" v="15634" actId="20577"/>
        <pc:sldMkLst>
          <pc:docMk/>
          <pc:sldMk cId="4125520040" sldId="597"/>
        </pc:sldMkLst>
        <pc:spChg chg="mod">
          <ac:chgData name="Aaron Hsu" userId="0cffdb1c3a2f95f6" providerId="LiveId" clId="{5CD8AA68-C640-4038-AF8A-7CA18BCECA07}" dt="2025-05-12T17:16:16.696" v="15634" actId="20577"/>
          <ac:spMkLst>
            <pc:docMk/>
            <pc:sldMk cId="4125520040" sldId="597"/>
            <ac:spMk id="4" creationId="{B50A4473-B7C9-CD12-3FBB-09B4A9645C31}"/>
          </ac:spMkLst>
        </pc:spChg>
      </pc:sldChg>
      <pc:sldChg chg="modSp add mod">
        <pc:chgData name="Aaron Hsu" userId="0cffdb1c3a2f95f6" providerId="LiveId" clId="{5CD8AA68-C640-4038-AF8A-7CA18BCECA07}" dt="2025-05-12T17:19:00.794" v="16001" actId="20577"/>
        <pc:sldMkLst>
          <pc:docMk/>
          <pc:sldMk cId="99572237" sldId="598"/>
        </pc:sldMkLst>
        <pc:spChg chg="mod">
          <ac:chgData name="Aaron Hsu" userId="0cffdb1c3a2f95f6" providerId="LiveId" clId="{5CD8AA68-C640-4038-AF8A-7CA18BCECA07}" dt="2025-05-12T17:19:00.794" v="16001" actId="20577"/>
          <ac:spMkLst>
            <pc:docMk/>
            <pc:sldMk cId="99572237" sldId="598"/>
            <ac:spMk id="4" creationId="{D3A631C1-EF7A-BD23-B448-FBAFDF856FC7}"/>
          </ac:spMkLst>
        </pc:spChg>
      </pc:sldChg>
      <pc:sldChg chg="add">
        <pc:chgData name="Aaron Hsu" userId="0cffdb1c3a2f95f6" providerId="LiveId" clId="{5CD8AA68-C640-4038-AF8A-7CA18BCECA07}" dt="2025-05-12T17:18:58.269" v="16000" actId="2890"/>
        <pc:sldMkLst>
          <pc:docMk/>
          <pc:sldMk cId="1700523288" sldId="599"/>
        </pc:sldMkLst>
      </pc:sldChg>
      <pc:sldChg chg="modSp add mod ord">
        <pc:chgData name="Aaron Hsu" userId="0cffdb1c3a2f95f6" providerId="LiveId" clId="{5CD8AA68-C640-4038-AF8A-7CA18BCECA07}" dt="2025-05-12T17:19:07.519" v="16005"/>
        <pc:sldMkLst>
          <pc:docMk/>
          <pc:sldMk cId="423621051" sldId="600"/>
        </pc:sldMkLst>
        <pc:spChg chg="mod">
          <ac:chgData name="Aaron Hsu" userId="0cffdb1c3a2f95f6" providerId="LiveId" clId="{5CD8AA68-C640-4038-AF8A-7CA18BCECA07}" dt="2025-05-12T17:19:04.618" v="16003" actId="20577"/>
          <ac:spMkLst>
            <pc:docMk/>
            <pc:sldMk cId="423621051" sldId="600"/>
            <ac:spMk id="4" creationId="{F625DB7B-AA05-F3F3-7EF2-34C6B8DD11B8}"/>
          </ac:spMkLst>
        </pc:spChg>
      </pc:sldChg>
      <pc:sldChg chg="add">
        <pc:chgData name="Aaron Hsu" userId="0cffdb1c3a2f95f6" providerId="LiveId" clId="{5CD8AA68-C640-4038-AF8A-7CA18BCECA07}" dt="2025-05-12T17:19:49.764" v="16006" actId="2890"/>
        <pc:sldMkLst>
          <pc:docMk/>
          <pc:sldMk cId="3097131819" sldId="601"/>
        </pc:sldMkLst>
      </pc:sldChg>
      <pc:sldMasterChg chg="modSp setBg">
        <pc:chgData name="Aaron Hsu" userId="0cffdb1c3a2f95f6" providerId="LiveId" clId="{5CD8AA68-C640-4038-AF8A-7CA18BCECA07}" dt="2025-05-10T21:12:05.265" v="3082" actId="16037"/>
        <pc:sldMasterMkLst>
          <pc:docMk/>
          <pc:sldMasterMk cId="2933816396" sldId="2147483648"/>
        </pc:sldMasterMkLst>
        <pc:spChg chg="mod">
          <ac:chgData name="Aaron Hsu" userId="0cffdb1c3a2f95f6" providerId="LiveId" clId="{5CD8AA68-C640-4038-AF8A-7CA18BCECA07}" dt="2025-05-10T21:12:05.265" v="3082" actId="16037"/>
          <ac:spMkLst>
            <pc:docMk/>
            <pc:sldMasterMk cId="2933816396" sldId="2147483648"/>
            <ac:spMk id="2" creationId="{4FD855AE-7D4F-C76C-6D13-76916A7BE1AF}"/>
          </ac:spMkLst>
        </pc:spChg>
        <pc:spChg chg="mod">
          <ac:chgData name="Aaron Hsu" userId="0cffdb1c3a2f95f6" providerId="LiveId" clId="{5CD8AA68-C640-4038-AF8A-7CA18BCECA07}" dt="2025-05-10T16:49:48.781" v="21" actId="207"/>
          <ac:spMkLst>
            <pc:docMk/>
            <pc:sldMasterMk cId="2933816396" sldId="2147483648"/>
            <ac:spMk id="3" creationId="{4DD5E552-D0D6-E01D-BF24-1CA114DECFDC}"/>
          </ac:spMkLst>
        </pc:spChg>
        <pc:spChg chg="mod">
          <ac:chgData name="Aaron Hsu" userId="0cffdb1c3a2f95f6" providerId="LiveId" clId="{5CD8AA68-C640-4038-AF8A-7CA18BCECA07}" dt="2025-05-10T16:50:03.705" v="22" actId="207"/>
          <ac:spMkLst>
            <pc:docMk/>
            <pc:sldMasterMk cId="2933816396" sldId="2147483648"/>
            <ac:spMk id="4" creationId="{695BBECA-8D3D-66F0-DD62-746CB284D4CA}"/>
          </ac:spMkLst>
        </pc:spChg>
        <pc:spChg chg="mod">
          <ac:chgData name="Aaron Hsu" userId="0cffdb1c3a2f95f6" providerId="LiveId" clId="{5CD8AA68-C640-4038-AF8A-7CA18BCECA07}" dt="2025-05-10T16:50:11.061" v="23" actId="207"/>
          <ac:spMkLst>
            <pc:docMk/>
            <pc:sldMasterMk cId="2933816396" sldId="2147483648"/>
            <ac:spMk id="5" creationId="{41C6E5CB-0F8E-85FF-078B-8C06E920BB2E}"/>
          </ac:spMkLst>
        </pc:spChg>
        <pc:spChg chg="mod">
          <ac:chgData name="Aaron Hsu" userId="0cffdb1c3a2f95f6" providerId="LiveId" clId="{5CD8AA68-C640-4038-AF8A-7CA18BCECA07}" dt="2025-05-10T16:50:16.292" v="24" actId="207"/>
          <ac:spMkLst>
            <pc:docMk/>
            <pc:sldMasterMk cId="2933816396" sldId="2147483648"/>
            <ac:spMk id="6" creationId="{5A28618A-D871-FE60-061F-4A49B2C87475}"/>
          </ac:spMkLst>
        </pc:spChg>
      </pc:sldMasterChg>
    </pc:docChg>
  </pc:docChgLst>
  <pc:docChgLst>
    <pc:chgData name="Aaron Hsu" userId="0cffdb1c3a2f95f6" providerId="LiveId" clId="{D387F40D-014C-4B24-931E-D9F58EE2A724}"/>
    <pc:docChg chg="undo redo custSel addSld delSld modSld sldOrd modMainMaster">
      <pc:chgData name="Aaron Hsu" userId="0cffdb1c3a2f95f6" providerId="LiveId" clId="{D387F40D-014C-4B24-931E-D9F58EE2A724}" dt="2025-01-24T01:25:39.722" v="7201" actId="478"/>
      <pc:docMkLst>
        <pc:docMk/>
      </pc:docMkLst>
      <pc:sldChg chg="modSp mod">
        <pc:chgData name="Aaron Hsu" userId="0cffdb1c3a2f95f6" providerId="LiveId" clId="{D387F40D-014C-4B24-931E-D9F58EE2A724}" dt="2025-01-23T23:23:22.292" v="7109" actId="20577"/>
        <pc:sldMkLst>
          <pc:docMk/>
          <pc:sldMk cId="3988291141" sldId="257"/>
        </pc:sldMkLst>
      </pc:sldChg>
      <pc:sldChg chg="modSp mod">
        <pc:chgData name="Aaron Hsu" userId="0cffdb1c3a2f95f6" providerId="LiveId" clId="{D387F40D-014C-4B24-931E-D9F58EE2A724}" dt="2025-01-23T23:17:22.348" v="7061" actId="1038"/>
        <pc:sldMkLst>
          <pc:docMk/>
          <pc:sldMk cId="889157037" sldId="258"/>
        </pc:sldMkLst>
      </pc:sldChg>
      <pc:sldChg chg="del">
        <pc:chgData name="Aaron Hsu" userId="0cffdb1c3a2f95f6" providerId="LiveId" clId="{D387F40D-014C-4B24-931E-D9F58EE2A724}" dt="2025-01-21T04:06:33.217" v="2437" actId="47"/>
        <pc:sldMkLst>
          <pc:docMk/>
          <pc:sldMk cId="1221991621" sldId="259"/>
        </pc:sldMkLst>
      </pc:sldChg>
      <pc:sldChg chg="addSp delSp modSp mod">
        <pc:chgData name="Aaron Hsu" userId="0cffdb1c3a2f95f6" providerId="LiveId" clId="{D387F40D-014C-4B24-931E-D9F58EE2A724}" dt="2025-01-23T04:27:52.044" v="6335" actId="6549"/>
        <pc:sldMkLst>
          <pc:docMk/>
          <pc:sldMk cId="1195351943" sldId="260"/>
        </pc:sldMkLst>
      </pc:sldChg>
      <pc:sldChg chg="add del">
        <pc:chgData name="Aaron Hsu" userId="0cffdb1c3a2f95f6" providerId="LiveId" clId="{D387F40D-014C-4B24-931E-D9F58EE2A724}" dt="2025-01-21T07:00:25.329" v="3867" actId="47"/>
        <pc:sldMkLst>
          <pc:docMk/>
          <pc:sldMk cId="447475319" sldId="261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3305586547" sldId="262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3536256277" sldId="263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691170379" sldId="264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3503725517" sldId="265"/>
        </pc:sldMkLst>
      </pc:sldChg>
      <pc:sldChg chg="add del">
        <pc:chgData name="Aaron Hsu" userId="0cffdb1c3a2f95f6" providerId="LiveId" clId="{D387F40D-014C-4B24-931E-D9F58EE2A724}" dt="2025-01-21T07:00:07.255" v="3865" actId="47"/>
        <pc:sldMkLst>
          <pc:docMk/>
          <pc:sldMk cId="3956506950" sldId="266"/>
        </pc:sldMkLst>
      </pc:sldChg>
      <pc:sldChg chg="add del">
        <pc:chgData name="Aaron Hsu" userId="0cffdb1c3a2f95f6" providerId="LiveId" clId="{D387F40D-014C-4B24-931E-D9F58EE2A724}" dt="2025-01-21T06:59:58.705" v="3864" actId="47"/>
        <pc:sldMkLst>
          <pc:docMk/>
          <pc:sldMk cId="1554419748" sldId="267"/>
        </pc:sldMkLst>
      </pc:sldChg>
      <pc:sldChg chg="modSp del mod">
        <pc:chgData name="Aaron Hsu" userId="0cffdb1c3a2f95f6" providerId="LiveId" clId="{D387F40D-014C-4B24-931E-D9F58EE2A724}" dt="2025-01-24T01:17:55.897" v="7197" actId="47"/>
        <pc:sldMkLst>
          <pc:docMk/>
          <pc:sldMk cId="3277948008" sldId="268"/>
        </pc:sldMkLst>
      </pc:sldChg>
      <pc:sldChg chg="del">
        <pc:chgData name="Aaron Hsu" userId="0cffdb1c3a2f95f6" providerId="LiveId" clId="{D387F40D-014C-4B24-931E-D9F58EE2A724}" dt="2025-01-21T00:33:39.655" v="575" actId="47"/>
        <pc:sldMkLst>
          <pc:docMk/>
          <pc:sldMk cId="3722786424" sldId="269"/>
        </pc:sldMkLst>
      </pc:sldChg>
      <pc:sldChg chg="modSp mod">
        <pc:chgData name="Aaron Hsu" userId="0cffdb1c3a2f95f6" providerId="LiveId" clId="{D387F40D-014C-4B24-931E-D9F58EE2A724}" dt="2025-01-24T01:16:24.857" v="7180" actId="20577"/>
        <pc:sldMkLst>
          <pc:docMk/>
          <pc:sldMk cId="3997506255" sldId="270"/>
        </pc:sldMkLst>
      </pc:sldChg>
      <pc:sldChg chg="del">
        <pc:chgData name="Aaron Hsu" userId="0cffdb1c3a2f95f6" providerId="LiveId" clId="{D387F40D-014C-4B24-931E-D9F58EE2A724}" dt="2025-01-21T00:42:54.946" v="979" actId="47"/>
        <pc:sldMkLst>
          <pc:docMk/>
          <pc:sldMk cId="3588952473" sldId="271"/>
        </pc:sldMkLst>
      </pc:sldChg>
      <pc:sldChg chg="modSp del mod">
        <pc:chgData name="Aaron Hsu" userId="0cffdb1c3a2f95f6" providerId="LiveId" clId="{D387F40D-014C-4B24-931E-D9F58EE2A724}" dt="2025-01-21T01:49:52.137" v="2400" actId="47"/>
        <pc:sldMkLst>
          <pc:docMk/>
          <pc:sldMk cId="2500132221" sldId="272"/>
        </pc:sldMkLst>
      </pc:sldChg>
      <pc:sldChg chg="del">
        <pc:chgData name="Aaron Hsu" userId="0cffdb1c3a2f95f6" providerId="LiveId" clId="{D387F40D-014C-4B24-931E-D9F58EE2A724}" dt="2025-01-21T01:02:59.087" v="2170" actId="47"/>
        <pc:sldMkLst>
          <pc:docMk/>
          <pc:sldMk cId="2091162762" sldId="273"/>
        </pc:sldMkLst>
      </pc:sldChg>
      <pc:sldChg chg="del">
        <pc:chgData name="Aaron Hsu" userId="0cffdb1c3a2f95f6" providerId="LiveId" clId="{D387F40D-014C-4B24-931E-D9F58EE2A724}" dt="2025-01-21T01:03:00.341" v="2171" actId="47"/>
        <pc:sldMkLst>
          <pc:docMk/>
          <pc:sldMk cId="1880036486" sldId="275"/>
        </pc:sldMkLst>
      </pc:sldChg>
      <pc:sldChg chg="del">
        <pc:chgData name="Aaron Hsu" userId="0cffdb1c3a2f95f6" providerId="LiveId" clId="{D387F40D-014C-4B24-931E-D9F58EE2A724}" dt="2025-01-21T01:03:02.469" v="2172" actId="47"/>
        <pc:sldMkLst>
          <pc:docMk/>
          <pc:sldMk cId="1452083295" sldId="276"/>
        </pc:sldMkLst>
      </pc:sldChg>
      <pc:sldChg chg="add del">
        <pc:chgData name="Aaron Hsu" userId="0cffdb1c3a2f95f6" providerId="LiveId" clId="{D387F40D-014C-4B24-931E-D9F58EE2A724}" dt="2025-01-21T06:59:58.705" v="3864" actId="47"/>
        <pc:sldMkLst>
          <pc:docMk/>
          <pc:sldMk cId="634191464" sldId="277"/>
        </pc:sldMkLst>
      </pc:sldChg>
      <pc:sldChg chg="del">
        <pc:chgData name="Aaron Hsu" userId="0cffdb1c3a2f95f6" providerId="LiveId" clId="{D387F40D-014C-4B24-931E-D9F58EE2A724}" dt="2025-01-21T04:06:22.583" v="2433" actId="47"/>
        <pc:sldMkLst>
          <pc:docMk/>
          <pc:sldMk cId="3198798035" sldId="279"/>
        </pc:sldMkLst>
      </pc:sldChg>
      <pc:sldChg chg="del">
        <pc:chgData name="Aaron Hsu" userId="0cffdb1c3a2f95f6" providerId="LiveId" clId="{D387F40D-014C-4B24-931E-D9F58EE2A724}" dt="2025-01-21T06:58:28.452" v="3860" actId="47"/>
        <pc:sldMkLst>
          <pc:docMk/>
          <pc:sldMk cId="480099957" sldId="280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376813342" sldId="281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233236993" sldId="282"/>
        </pc:sldMkLst>
      </pc:sldChg>
      <pc:sldChg chg="add del">
        <pc:chgData name="Aaron Hsu" userId="0cffdb1c3a2f95f6" providerId="LiveId" clId="{D387F40D-014C-4B24-931E-D9F58EE2A724}" dt="2025-01-21T06:59:58.705" v="3864" actId="47"/>
        <pc:sldMkLst>
          <pc:docMk/>
          <pc:sldMk cId="3715940166" sldId="283"/>
        </pc:sldMkLst>
      </pc:sldChg>
      <pc:sldChg chg="add del">
        <pc:chgData name="Aaron Hsu" userId="0cffdb1c3a2f95f6" providerId="LiveId" clId="{D387F40D-014C-4B24-931E-D9F58EE2A724}" dt="2025-01-21T06:59:58.705" v="3864" actId="47"/>
        <pc:sldMkLst>
          <pc:docMk/>
          <pc:sldMk cId="3674737673" sldId="284"/>
        </pc:sldMkLst>
      </pc:sldChg>
      <pc:sldChg chg="add del">
        <pc:chgData name="Aaron Hsu" userId="0cffdb1c3a2f95f6" providerId="LiveId" clId="{D387F40D-014C-4B24-931E-D9F58EE2A724}" dt="2025-01-21T06:59:58.705" v="3864" actId="47"/>
        <pc:sldMkLst>
          <pc:docMk/>
          <pc:sldMk cId="2686100079" sldId="285"/>
        </pc:sldMkLst>
      </pc:sldChg>
      <pc:sldChg chg="add del">
        <pc:chgData name="Aaron Hsu" userId="0cffdb1c3a2f95f6" providerId="LiveId" clId="{D387F40D-014C-4B24-931E-D9F58EE2A724}" dt="2025-01-21T06:59:58.705" v="3864" actId="47"/>
        <pc:sldMkLst>
          <pc:docMk/>
          <pc:sldMk cId="4019096151" sldId="286"/>
        </pc:sldMkLst>
      </pc:sldChg>
      <pc:sldChg chg="add del">
        <pc:chgData name="Aaron Hsu" userId="0cffdb1c3a2f95f6" providerId="LiveId" clId="{D387F40D-014C-4B24-931E-D9F58EE2A724}" dt="2025-01-21T06:59:58.705" v="3864" actId="47"/>
        <pc:sldMkLst>
          <pc:docMk/>
          <pc:sldMk cId="330822052" sldId="287"/>
        </pc:sldMkLst>
      </pc:sldChg>
      <pc:sldChg chg="add del">
        <pc:chgData name="Aaron Hsu" userId="0cffdb1c3a2f95f6" providerId="LiveId" clId="{D387F40D-014C-4B24-931E-D9F58EE2A724}" dt="2025-01-21T06:59:58.705" v="3864" actId="47"/>
        <pc:sldMkLst>
          <pc:docMk/>
          <pc:sldMk cId="3579246878" sldId="288"/>
        </pc:sldMkLst>
      </pc:sldChg>
      <pc:sldChg chg="add del">
        <pc:chgData name="Aaron Hsu" userId="0cffdb1c3a2f95f6" providerId="LiveId" clId="{D387F40D-014C-4B24-931E-D9F58EE2A724}" dt="2025-01-21T06:59:58.705" v="3864" actId="47"/>
        <pc:sldMkLst>
          <pc:docMk/>
          <pc:sldMk cId="3844942923" sldId="289"/>
        </pc:sldMkLst>
      </pc:sldChg>
      <pc:sldChg chg="modSp del mod">
        <pc:chgData name="Aaron Hsu" userId="0cffdb1c3a2f95f6" providerId="LiveId" clId="{D387F40D-014C-4B24-931E-D9F58EE2A724}" dt="2025-01-21T07:01:05.329" v="3887" actId="47"/>
        <pc:sldMkLst>
          <pc:docMk/>
          <pc:sldMk cId="453579315" sldId="290"/>
        </pc:sldMkLst>
      </pc:sldChg>
      <pc:sldChg chg="add del">
        <pc:chgData name="Aaron Hsu" userId="0cffdb1c3a2f95f6" providerId="LiveId" clId="{D387F40D-014C-4B24-931E-D9F58EE2A724}" dt="2025-01-21T06:59:58.705" v="3864" actId="47"/>
        <pc:sldMkLst>
          <pc:docMk/>
          <pc:sldMk cId="4101734768" sldId="291"/>
        </pc:sldMkLst>
      </pc:sldChg>
      <pc:sldChg chg="modSp mod">
        <pc:chgData name="Aaron Hsu" userId="0cffdb1c3a2f95f6" providerId="LiveId" clId="{D387F40D-014C-4B24-931E-D9F58EE2A724}" dt="2025-01-24T00:25:24.010" v="7163" actId="20577"/>
        <pc:sldMkLst>
          <pc:docMk/>
          <pc:sldMk cId="3921959758" sldId="292"/>
        </pc:sldMkLst>
      </pc:sldChg>
      <pc:sldChg chg="del">
        <pc:chgData name="Aaron Hsu" userId="0cffdb1c3a2f95f6" providerId="LiveId" clId="{D387F40D-014C-4B24-931E-D9F58EE2A724}" dt="2025-01-21T00:33:34.463" v="568" actId="47"/>
        <pc:sldMkLst>
          <pc:docMk/>
          <pc:sldMk cId="2459115799" sldId="293"/>
        </pc:sldMkLst>
      </pc:sldChg>
      <pc:sldChg chg="del">
        <pc:chgData name="Aaron Hsu" userId="0cffdb1c3a2f95f6" providerId="LiveId" clId="{D387F40D-014C-4B24-931E-D9F58EE2A724}" dt="2025-01-21T00:33:35.746" v="569" actId="47"/>
        <pc:sldMkLst>
          <pc:docMk/>
          <pc:sldMk cId="1696230342" sldId="294"/>
        </pc:sldMkLst>
      </pc:sldChg>
      <pc:sldChg chg="del">
        <pc:chgData name="Aaron Hsu" userId="0cffdb1c3a2f95f6" providerId="LiveId" clId="{D387F40D-014C-4B24-931E-D9F58EE2A724}" dt="2025-01-21T00:33:36.418" v="570" actId="47"/>
        <pc:sldMkLst>
          <pc:docMk/>
          <pc:sldMk cId="294340246" sldId="295"/>
        </pc:sldMkLst>
      </pc:sldChg>
      <pc:sldChg chg="del">
        <pc:chgData name="Aaron Hsu" userId="0cffdb1c3a2f95f6" providerId="LiveId" clId="{D387F40D-014C-4B24-931E-D9F58EE2A724}" dt="2025-01-21T00:33:37.059" v="571" actId="47"/>
        <pc:sldMkLst>
          <pc:docMk/>
          <pc:sldMk cId="3830030987" sldId="296"/>
        </pc:sldMkLst>
      </pc:sldChg>
      <pc:sldChg chg="del">
        <pc:chgData name="Aaron Hsu" userId="0cffdb1c3a2f95f6" providerId="LiveId" clId="{D387F40D-014C-4B24-931E-D9F58EE2A724}" dt="2025-01-21T00:33:37.622" v="572" actId="47"/>
        <pc:sldMkLst>
          <pc:docMk/>
          <pc:sldMk cId="1524456153" sldId="297"/>
        </pc:sldMkLst>
      </pc:sldChg>
      <pc:sldChg chg="del">
        <pc:chgData name="Aaron Hsu" userId="0cffdb1c3a2f95f6" providerId="LiveId" clId="{D387F40D-014C-4B24-931E-D9F58EE2A724}" dt="2025-01-21T00:33:38.107" v="573" actId="47"/>
        <pc:sldMkLst>
          <pc:docMk/>
          <pc:sldMk cId="4089003366" sldId="298"/>
        </pc:sldMkLst>
      </pc:sldChg>
      <pc:sldChg chg="del">
        <pc:chgData name="Aaron Hsu" userId="0cffdb1c3a2f95f6" providerId="LiveId" clId="{D387F40D-014C-4B24-931E-D9F58EE2A724}" dt="2025-01-21T00:33:38.607" v="574" actId="47"/>
        <pc:sldMkLst>
          <pc:docMk/>
          <pc:sldMk cId="1936161028" sldId="299"/>
        </pc:sldMkLst>
      </pc:sldChg>
      <pc:sldChg chg="del">
        <pc:chgData name="Aaron Hsu" userId="0cffdb1c3a2f95f6" providerId="LiveId" clId="{D387F40D-014C-4B24-931E-D9F58EE2A724}" dt="2025-01-21T00:33:33.650" v="567" actId="47"/>
        <pc:sldMkLst>
          <pc:docMk/>
          <pc:sldMk cId="158695341" sldId="300"/>
        </pc:sldMkLst>
      </pc:sldChg>
      <pc:sldChg chg="del">
        <pc:chgData name="Aaron Hsu" userId="0cffdb1c3a2f95f6" providerId="LiveId" clId="{D387F40D-014C-4B24-931E-D9F58EE2A724}" dt="2025-01-21T00:33:43.312" v="578" actId="47"/>
        <pc:sldMkLst>
          <pc:docMk/>
          <pc:sldMk cId="1450545872" sldId="301"/>
        </pc:sldMkLst>
      </pc:sldChg>
      <pc:sldChg chg="del">
        <pc:chgData name="Aaron Hsu" userId="0cffdb1c3a2f95f6" providerId="LiveId" clId="{D387F40D-014C-4B24-931E-D9F58EE2A724}" dt="2025-01-21T00:33:41.999" v="577" actId="47"/>
        <pc:sldMkLst>
          <pc:docMk/>
          <pc:sldMk cId="1794872520" sldId="302"/>
        </pc:sldMkLst>
      </pc:sldChg>
      <pc:sldChg chg="del">
        <pc:chgData name="Aaron Hsu" userId="0cffdb1c3a2f95f6" providerId="LiveId" clId="{D387F40D-014C-4B24-931E-D9F58EE2A724}" dt="2025-01-21T00:33:41.436" v="576" actId="47"/>
        <pc:sldMkLst>
          <pc:docMk/>
          <pc:sldMk cId="725394157" sldId="303"/>
        </pc:sldMkLst>
      </pc:sldChg>
      <pc:sldChg chg="del">
        <pc:chgData name="Aaron Hsu" userId="0cffdb1c3a2f95f6" providerId="LiveId" clId="{D387F40D-014C-4B24-931E-D9F58EE2A724}" dt="2025-01-21T00:42:56.323" v="981" actId="47"/>
        <pc:sldMkLst>
          <pc:docMk/>
          <pc:sldMk cId="3897612115" sldId="304"/>
        </pc:sldMkLst>
      </pc:sldChg>
      <pc:sldChg chg="del">
        <pc:chgData name="Aaron Hsu" userId="0cffdb1c3a2f95f6" providerId="LiveId" clId="{D387F40D-014C-4B24-931E-D9F58EE2A724}" dt="2025-01-21T00:42:55.619" v="980" actId="47"/>
        <pc:sldMkLst>
          <pc:docMk/>
          <pc:sldMk cId="62256090" sldId="305"/>
        </pc:sldMkLst>
      </pc:sldChg>
      <pc:sldChg chg="modSp del mod">
        <pc:chgData name="Aaron Hsu" userId="0cffdb1c3a2f95f6" providerId="LiveId" clId="{D387F40D-014C-4B24-931E-D9F58EE2A724}" dt="2025-01-21T01:02:55.030" v="2169" actId="47"/>
        <pc:sldMkLst>
          <pc:docMk/>
          <pc:sldMk cId="3982044032" sldId="306"/>
        </pc:sldMkLst>
      </pc:sldChg>
      <pc:sldChg chg="modSp del mod">
        <pc:chgData name="Aaron Hsu" userId="0cffdb1c3a2f95f6" providerId="LiveId" clId="{D387F40D-014C-4B24-931E-D9F58EE2A724}" dt="2025-01-21T00:58:41.898" v="2035" actId="47"/>
        <pc:sldMkLst>
          <pc:docMk/>
          <pc:sldMk cId="813456632" sldId="307"/>
        </pc:sldMkLst>
      </pc:sldChg>
      <pc:sldChg chg="modSp del mod">
        <pc:chgData name="Aaron Hsu" userId="0cffdb1c3a2f95f6" providerId="LiveId" clId="{D387F40D-014C-4B24-931E-D9F58EE2A724}" dt="2025-01-21T01:02:14.470" v="2168" actId="47"/>
        <pc:sldMkLst>
          <pc:docMk/>
          <pc:sldMk cId="656807591" sldId="308"/>
        </pc:sldMkLst>
      </pc:sldChg>
      <pc:sldChg chg="addSp delSp modSp mod">
        <pc:chgData name="Aaron Hsu" userId="0cffdb1c3a2f95f6" providerId="LiveId" clId="{D387F40D-014C-4B24-931E-D9F58EE2A724}" dt="2025-01-23T04:26:57.291" v="6323"/>
        <pc:sldMkLst>
          <pc:docMk/>
          <pc:sldMk cId="802727917" sldId="309"/>
        </pc:sldMkLst>
      </pc:sldChg>
      <pc:sldChg chg="modSp mod">
        <pc:chgData name="Aaron Hsu" userId="0cffdb1c3a2f95f6" providerId="LiveId" clId="{D387F40D-014C-4B24-931E-D9F58EE2A724}" dt="2025-01-23T04:26:44.184" v="6318"/>
        <pc:sldMkLst>
          <pc:docMk/>
          <pc:sldMk cId="1920717846" sldId="310"/>
        </pc:sldMkLst>
      </pc:sldChg>
      <pc:sldChg chg="modSp del mod">
        <pc:chgData name="Aaron Hsu" userId="0cffdb1c3a2f95f6" providerId="LiveId" clId="{D387F40D-014C-4B24-931E-D9F58EE2A724}" dt="2025-01-21T01:48:20.527" v="2352" actId="47"/>
        <pc:sldMkLst>
          <pc:docMk/>
          <pc:sldMk cId="1815710606" sldId="311"/>
        </pc:sldMkLst>
      </pc:sldChg>
      <pc:sldChg chg="del">
        <pc:chgData name="Aaron Hsu" userId="0cffdb1c3a2f95f6" providerId="LiveId" clId="{D387F40D-014C-4B24-931E-D9F58EE2A724}" dt="2025-01-21T04:06:28.606" v="2436" actId="47"/>
        <pc:sldMkLst>
          <pc:docMk/>
          <pc:sldMk cId="3104205220" sldId="312"/>
        </pc:sldMkLst>
      </pc:sldChg>
      <pc:sldChg chg="del">
        <pc:chgData name="Aaron Hsu" userId="0cffdb1c3a2f95f6" providerId="LiveId" clId="{D387F40D-014C-4B24-931E-D9F58EE2A724}" dt="2025-01-21T04:06:26.996" v="2435" actId="47"/>
        <pc:sldMkLst>
          <pc:docMk/>
          <pc:sldMk cId="1363318551" sldId="313"/>
        </pc:sldMkLst>
      </pc:sldChg>
      <pc:sldChg chg="del">
        <pc:chgData name="Aaron Hsu" userId="0cffdb1c3a2f95f6" providerId="LiveId" clId="{D387F40D-014C-4B24-931E-D9F58EE2A724}" dt="2025-01-21T04:06:23.464" v="2434" actId="47"/>
        <pc:sldMkLst>
          <pc:docMk/>
          <pc:sldMk cId="3952060593" sldId="314"/>
        </pc:sldMkLst>
      </pc:sldChg>
      <pc:sldChg chg="del">
        <pc:chgData name="Aaron Hsu" userId="0cffdb1c3a2f95f6" providerId="LiveId" clId="{D387F40D-014C-4B24-931E-D9F58EE2A724}" dt="2025-01-21T04:06:52.246" v="2444" actId="47"/>
        <pc:sldMkLst>
          <pc:docMk/>
          <pc:sldMk cId="845825372" sldId="315"/>
        </pc:sldMkLst>
      </pc:sldChg>
      <pc:sldChg chg="del">
        <pc:chgData name="Aaron Hsu" userId="0cffdb1c3a2f95f6" providerId="LiveId" clId="{D387F40D-014C-4B24-931E-D9F58EE2A724}" dt="2025-01-21T04:06:51.214" v="2443" actId="47"/>
        <pc:sldMkLst>
          <pc:docMk/>
          <pc:sldMk cId="1488492428" sldId="316"/>
        </pc:sldMkLst>
      </pc:sldChg>
      <pc:sldChg chg="del">
        <pc:chgData name="Aaron Hsu" userId="0cffdb1c3a2f95f6" providerId="LiveId" clId="{D387F40D-014C-4B24-931E-D9F58EE2A724}" dt="2025-01-21T04:06:49.760" v="2442" actId="47"/>
        <pc:sldMkLst>
          <pc:docMk/>
          <pc:sldMk cId="566054540" sldId="317"/>
        </pc:sldMkLst>
      </pc:sldChg>
      <pc:sldChg chg="del">
        <pc:chgData name="Aaron Hsu" userId="0cffdb1c3a2f95f6" providerId="LiveId" clId="{D387F40D-014C-4B24-931E-D9F58EE2A724}" dt="2025-01-21T04:06:48.321" v="2441" actId="47"/>
        <pc:sldMkLst>
          <pc:docMk/>
          <pc:sldMk cId="3919053803" sldId="318"/>
        </pc:sldMkLst>
      </pc:sldChg>
      <pc:sldChg chg="del">
        <pc:chgData name="Aaron Hsu" userId="0cffdb1c3a2f95f6" providerId="LiveId" clId="{D387F40D-014C-4B24-931E-D9F58EE2A724}" dt="2025-01-21T04:06:45.899" v="2440" actId="47"/>
        <pc:sldMkLst>
          <pc:docMk/>
          <pc:sldMk cId="476004495" sldId="319"/>
        </pc:sldMkLst>
      </pc:sldChg>
      <pc:sldChg chg="del">
        <pc:chgData name="Aaron Hsu" userId="0cffdb1c3a2f95f6" providerId="LiveId" clId="{D387F40D-014C-4B24-931E-D9F58EE2A724}" dt="2025-01-21T04:06:41.146" v="2439" actId="47"/>
        <pc:sldMkLst>
          <pc:docMk/>
          <pc:sldMk cId="1233375359" sldId="320"/>
        </pc:sldMkLst>
      </pc:sldChg>
      <pc:sldChg chg="del">
        <pc:chgData name="Aaron Hsu" userId="0cffdb1c3a2f95f6" providerId="LiveId" clId="{D387F40D-014C-4B24-931E-D9F58EE2A724}" dt="2025-01-21T04:06:38.377" v="2438" actId="47"/>
        <pc:sldMkLst>
          <pc:docMk/>
          <pc:sldMk cId="2159005531" sldId="321"/>
        </pc:sldMkLst>
      </pc:sldChg>
      <pc:sldChg chg="del">
        <pc:chgData name="Aaron Hsu" userId="0cffdb1c3a2f95f6" providerId="LiveId" clId="{D387F40D-014C-4B24-931E-D9F58EE2A724}" dt="2025-01-21T06:58:23.091" v="3859" actId="47"/>
        <pc:sldMkLst>
          <pc:docMk/>
          <pc:sldMk cId="2542282928" sldId="322"/>
        </pc:sldMkLst>
      </pc:sldChg>
      <pc:sldChg chg="del">
        <pc:chgData name="Aaron Hsu" userId="0cffdb1c3a2f95f6" providerId="LiveId" clId="{D387F40D-014C-4B24-931E-D9F58EE2A724}" dt="2025-01-21T06:58:22.278" v="3858" actId="47"/>
        <pc:sldMkLst>
          <pc:docMk/>
          <pc:sldMk cId="1688598733" sldId="323"/>
        </pc:sldMkLst>
      </pc:sldChg>
      <pc:sldChg chg="del">
        <pc:chgData name="Aaron Hsu" userId="0cffdb1c3a2f95f6" providerId="LiveId" clId="{D387F40D-014C-4B24-931E-D9F58EE2A724}" dt="2025-01-21T06:58:21.465" v="3857" actId="47"/>
        <pc:sldMkLst>
          <pc:docMk/>
          <pc:sldMk cId="2428746897" sldId="324"/>
        </pc:sldMkLst>
      </pc:sldChg>
      <pc:sldChg chg="del">
        <pc:chgData name="Aaron Hsu" userId="0cffdb1c3a2f95f6" providerId="LiveId" clId="{D387F40D-014C-4B24-931E-D9F58EE2A724}" dt="2025-01-21T06:58:20.620" v="3856" actId="47"/>
        <pc:sldMkLst>
          <pc:docMk/>
          <pc:sldMk cId="529961409" sldId="325"/>
        </pc:sldMkLst>
      </pc:sldChg>
      <pc:sldChg chg="del">
        <pc:chgData name="Aaron Hsu" userId="0cffdb1c3a2f95f6" providerId="LiveId" clId="{D387F40D-014C-4B24-931E-D9F58EE2A724}" dt="2025-01-21T06:59:04.955" v="3861" actId="47"/>
        <pc:sldMkLst>
          <pc:docMk/>
          <pc:sldMk cId="1771857918" sldId="326"/>
        </pc:sldMkLst>
      </pc:sldChg>
      <pc:sldChg chg="del">
        <pc:chgData name="Aaron Hsu" userId="0cffdb1c3a2f95f6" providerId="LiveId" clId="{D387F40D-014C-4B24-931E-D9F58EE2A724}" dt="2025-01-21T06:58:19.667" v="3855" actId="47"/>
        <pc:sldMkLst>
          <pc:docMk/>
          <pc:sldMk cId="357693216" sldId="327"/>
        </pc:sldMkLst>
      </pc:sldChg>
      <pc:sldChg chg="del">
        <pc:chgData name="Aaron Hsu" userId="0cffdb1c3a2f95f6" providerId="LiveId" clId="{D387F40D-014C-4B24-931E-D9F58EE2A724}" dt="2025-01-21T06:59:04.955" v="3861" actId="47"/>
        <pc:sldMkLst>
          <pc:docMk/>
          <pc:sldMk cId="4283973036" sldId="328"/>
        </pc:sldMkLst>
      </pc:sldChg>
      <pc:sldChg chg="del">
        <pc:chgData name="Aaron Hsu" userId="0cffdb1c3a2f95f6" providerId="LiveId" clId="{D387F40D-014C-4B24-931E-D9F58EE2A724}" dt="2025-01-21T06:59:04.955" v="3861" actId="47"/>
        <pc:sldMkLst>
          <pc:docMk/>
          <pc:sldMk cId="1557082801" sldId="329"/>
        </pc:sldMkLst>
      </pc:sldChg>
      <pc:sldChg chg="del">
        <pc:chgData name="Aaron Hsu" userId="0cffdb1c3a2f95f6" providerId="LiveId" clId="{D387F40D-014C-4B24-931E-D9F58EE2A724}" dt="2025-01-21T06:59:04.955" v="3861" actId="47"/>
        <pc:sldMkLst>
          <pc:docMk/>
          <pc:sldMk cId="18274279" sldId="330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596597552" sldId="331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2382723548" sldId="332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4265628977" sldId="333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228931241" sldId="334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2808029464" sldId="335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2904399095" sldId="336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1752260572" sldId="337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2809594707" sldId="338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3293221998" sldId="339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1884099637" sldId="340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3289320420" sldId="341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974486908" sldId="342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4047608670" sldId="343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2776873996" sldId="344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3203891483" sldId="345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1934856873" sldId="346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4225104696" sldId="347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3814172781" sldId="348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3570290391" sldId="349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2943441392" sldId="350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390077817" sldId="351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3152165153" sldId="352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2724204975" sldId="353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2405442113" sldId="354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3566629189" sldId="355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735371383" sldId="356"/>
        </pc:sldMkLst>
      </pc:sldChg>
      <pc:sldChg chg="add del">
        <pc:chgData name="Aaron Hsu" userId="0cffdb1c3a2f95f6" providerId="LiveId" clId="{D387F40D-014C-4B24-931E-D9F58EE2A724}" dt="2025-01-21T07:00:16.634" v="3866" actId="47"/>
        <pc:sldMkLst>
          <pc:docMk/>
          <pc:sldMk cId="4160797789" sldId="357"/>
        </pc:sldMkLst>
      </pc:sldChg>
      <pc:sldChg chg="modSp add del mod">
        <pc:chgData name="Aaron Hsu" userId="0cffdb1c3a2f95f6" providerId="LiveId" clId="{D387F40D-014C-4B24-931E-D9F58EE2A724}" dt="2025-01-21T07:15:56.471" v="5243" actId="47"/>
        <pc:sldMkLst>
          <pc:docMk/>
          <pc:sldMk cId="3047555267" sldId="358"/>
        </pc:sldMkLst>
      </pc:sldChg>
      <pc:sldChg chg="add del">
        <pc:chgData name="Aaron Hsu" userId="0cffdb1c3a2f95f6" providerId="LiveId" clId="{D387F40D-014C-4B24-931E-D9F58EE2A724}" dt="2025-01-21T07:00:07.255" v="3865" actId="47"/>
        <pc:sldMkLst>
          <pc:docMk/>
          <pc:sldMk cId="2194139833" sldId="359"/>
        </pc:sldMkLst>
      </pc:sldChg>
      <pc:sldChg chg="add del">
        <pc:chgData name="Aaron Hsu" userId="0cffdb1c3a2f95f6" providerId="LiveId" clId="{D387F40D-014C-4B24-931E-D9F58EE2A724}" dt="2025-01-21T07:00:07.255" v="3865" actId="47"/>
        <pc:sldMkLst>
          <pc:docMk/>
          <pc:sldMk cId="2682907010" sldId="360"/>
        </pc:sldMkLst>
      </pc:sldChg>
      <pc:sldChg chg="add del">
        <pc:chgData name="Aaron Hsu" userId="0cffdb1c3a2f95f6" providerId="LiveId" clId="{D387F40D-014C-4B24-931E-D9F58EE2A724}" dt="2025-01-21T07:00:07.255" v="3865" actId="47"/>
        <pc:sldMkLst>
          <pc:docMk/>
          <pc:sldMk cId="1221894740" sldId="361"/>
        </pc:sldMkLst>
      </pc:sldChg>
      <pc:sldChg chg="add del">
        <pc:chgData name="Aaron Hsu" userId="0cffdb1c3a2f95f6" providerId="LiveId" clId="{D387F40D-014C-4B24-931E-D9F58EE2A724}" dt="2025-01-21T06:59:58.705" v="3864" actId="47"/>
        <pc:sldMkLst>
          <pc:docMk/>
          <pc:sldMk cId="2064639548" sldId="362"/>
        </pc:sldMkLst>
      </pc:sldChg>
      <pc:sldChg chg="add del">
        <pc:chgData name="Aaron Hsu" userId="0cffdb1c3a2f95f6" providerId="LiveId" clId="{D387F40D-014C-4B24-931E-D9F58EE2A724}" dt="2025-01-21T06:59:58.705" v="3864" actId="47"/>
        <pc:sldMkLst>
          <pc:docMk/>
          <pc:sldMk cId="2201230117" sldId="363"/>
        </pc:sldMkLst>
      </pc:sldChg>
      <pc:sldChg chg="add del">
        <pc:chgData name="Aaron Hsu" userId="0cffdb1c3a2f95f6" providerId="LiveId" clId="{D387F40D-014C-4B24-931E-D9F58EE2A724}" dt="2025-01-21T06:59:58.705" v="3864" actId="47"/>
        <pc:sldMkLst>
          <pc:docMk/>
          <pc:sldMk cId="1053074960" sldId="364"/>
        </pc:sldMkLst>
      </pc:sldChg>
      <pc:sldChg chg="add del">
        <pc:chgData name="Aaron Hsu" userId="0cffdb1c3a2f95f6" providerId="LiveId" clId="{D387F40D-014C-4B24-931E-D9F58EE2A724}" dt="2025-01-21T06:59:58.705" v="3864" actId="47"/>
        <pc:sldMkLst>
          <pc:docMk/>
          <pc:sldMk cId="74623280" sldId="365"/>
        </pc:sldMkLst>
      </pc:sldChg>
      <pc:sldChg chg="add del">
        <pc:chgData name="Aaron Hsu" userId="0cffdb1c3a2f95f6" providerId="LiveId" clId="{D387F40D-014C-4B24-931E-D9F58EE2A724}" dt="2025-01-21T06:59:58.705" v="3864" actId="47"/>
        <pc:sldMkLst>
          <pc:docMk/>
          <pc:sldMk cId="4223993108" sldId="366"/>
        </pc:sldMkLst>
      </pc:sldChg>
      <pc:sldChg chg="del">
        <pc:chgData name="Aaron Hsu" userId="0cffdb1c3a2f95f6" providerId="LiveId" clId="{D387F40D-014C-4B24-931E-D9F58EE2A724}" dt="2025-01-21T00:42:51.519" v="978" actId="47"/>
        <pc:sldMkLst>
          <pc:docMk/>
          <pc:sldMk cId="3429050307" sldId="367"/>
        </pc:sldMkLst>
      </pc:sldChg>
      <pc:sldChg chg="modSp add mod">
        <pc:chgData name="Aaron Hsu" userId="0cffdb1c3a2f95f6" providerId="LiveId" clId="{D387F40D-014C-4B24-931E-D9F58EE2A724}" dt="2025-01-23T23:17:34.574" v="7064" actId="1038"/>
        <pc:sldMkLst>
          <pc:docMk/>
          <pc:sldMk cId="134331952" sldId="368"/>
        </pc:sldMkLst>
      </pc:sldChg>
      <pc:sldChg chg="modSp add mod">
        <pc:chgData name="Aaron Hsu" userId="0cffdb1c3a2f95f6" providerId="LiveId" clId="{D387F40D-014C-4B24-931E-D9F58EE2A724}" dt="2025-01-23T23:17:31.666" v="7063" actId="1038"/>
        <pc:sldMkLst>
          <pc:docMk/>
          <pc:sldMk cId="523567402" sldId="369"/>
        </pc:sldMkLst>
      </pc:sldChg>
      <pc:sldChg chg="modSp add mod">
        <pc:chgData name="Aaron Hsu" userId="0cffdb1c3a2f95f6" providerId="LiveId" clId="{D387F40D-014C-4B24-931E-D9F58EE2A724}" dt="2025-01-23T23:17:18.502" v="7060" actId="1038"/>
        <pc:sldMkLst>
          <pc:docMk/>
          <pc:sldMk cId="1674600041" sldId="370"/>
        </pc:sldMkLst>
      </pc:sldChg>
      <pc:sldChg chg="modSp add mod">
        <pc:chgData name="Aaron Hsu" userId="0cffdb1c3a2f95f6" providerId="LiveId" clId="{D387F40D-014C-4B24-931E-D9F58EE2A724}" dt="2025-01-23T23:17:09.371" v="7059" actId="1038"/>
        <pc:sldMkLst>
          <pc:docMk/>
          <pc:sldMk cId="4241513192" sldId="371"/>
        </pc:sldMkLst>
      </pc:sldChg>
      <pc:sldChg chg="modSp add mod">
        <pc:chgData name="Aaron Hsu" userId="0cffdb1c3a2f95f6" providerId="LiveId" clId="{D387F40D-014C-4B24-931E-D9F58EE2A724}" dt="2025-01-23T23:16:55.671" v="7058" actId="1038"/>
        <pc:sldMkLst>
          <pc:docMk/>
          <pc:sldMk cId="1222550618" sldId="372"/>
        </pc:sldMkLst>
      </pc:sldChg>
      <pc:sldChg chg="modSp add mod">
        <pc:chgData name="Aaron Hsu" userId="0cffdb1c3a2f95f6" providerId="LiveId" clId="{D387F40D-014C-4B24-931E-D9F58EE2A724}" dt="2025-01-23T23:16:44.728" v="7057" actId="1038"/>
        <pc:sldMkLst>
          <pc:docMk/>
          <pc:sldMk cId="3360715785" sldId="373"/>
        </pc:sldMkLst>
      </pc:sldChg>
      <pc:sldChg chg="add del">
        <pc:chgData name="Aaron Hsu" userId="0cffdb1c3a2f95f6" providerId="LiveId" clId="{D387F40D-014C-4B24-931E-D9F58EE2A724}" dt="2025-01-21T00:46:25.509" v="1382" actId="47"/>
        <pc:sldMkLst>
          <pc:docMk/>
          <pc:sldMk cId="907856478" sldId="374"/>
        </pc:sldMkLst>
      </pc:sldChg>
      <pc:sldChg chg="modSp add mod">
        <pc:chgData name="Aaron Hsu" userId="0cffdb1c3a2f95f6" providerId="LiveId" clId="{D387F40D-014C-4B24-931E-D9F58EE2A724}" dt="2025-01-23T04:25:12.993" v="6313"/>
        <pc:sldMkLst>
          <pc:docMk/>
          <pc:sldMk cId="4014365854" sldId="374"/>
        </pc:sldMkLst>
      </pc:sldChg>
      <pc:sldChg chg="modSp add mod">
        <pc:chgData name="Aaron Hsu" userId="0cffdb1c3a2f95f6" providerId="LiveId" clId="{D387F40D-014C-4B24-931E-D9F58EE2A724}" dt="2025-01-23T04:26:37.354" v="6317"/>
        <pc:sldMkLst>
          <pc:docMk/>
          <pc:sldMk cId="2300973927" sldId="375"/>
        </pc:sldMkLst>
      </pc:sldChg>
      <pc:sldChg chg="modSp add mod">
        <pc:chgData name="Aaron Hsu" userId="0cffdb1c3a2f95f6" providerId="LiveId" clId="{D387F40D-014C-4B24-931E-D9F58EE2A724}" dt="2025-01-23T04:26:09.008" v="6314"/>
        <pc:sldMkLst>
          <pc:docMk/>
          <pc:sldMk cId="2614022100" sldId="376"/>
        </pc:sldMkLst>
      </pc:sldChg>
      <pc:sldChg chg="modSp add mod">
        <pc:chgData name="Aaron Hsu" userId="0cffdb1c3a2f95f6" providerId="LiveId" clId="{D387F40D-014C-4B24-931E-D9F58EE2A724}" dt="2025-01-23T04:26:18.936" v="6315"/>
        <pc:sldMkLst>
          <pc:docMk/>
          <pc:sldMk cId="2363946914" sldId="377"/>
        </pc:sldMkLst>
      </pc:sldChg>
      <pc:sldChg chg="modSp add mod">
        <pc:chgData name="Aaron Hsu" userId="0cffdb1c3a2f95f6" providerId="LiveId" clId="{D387F40D-014C-4B24-931E-D9F58EE2A724}" dt="2025-01-23T04:26:32.683" v="6316"/>
        <pc:sldMkLst>
          <pc:docMk/>
          <pc:sldMk cId="1280507514" sldId="378"/>
        </pc:sldMkLst>
      </pc:sldChg>
      <pc:sldChg chg="modSp add mod">
        <pc:chgData name="Aaron Hsu" userId="0cffdb1c3a2f95f6" providerId="LiveId" clId="{D387F40D-014C-4B24-931E-D9F58EE2A724}" dt="2025-01-23T04:27:07.104" v="6325"/>
        <pc:sldMkLst>
          <pc:docMk/>
          <pc:sldMk cId="2551925121" sldId="379"/>
        </pc:sldMkLst>
      </pc:sldChg>
      <pc:sldChg chg="modSp add del mod ord">
        <pc:chgData name="Aaron Hsu" userId="0cffdb1c3a2f95f6" providerId="LiveId" clId="{D387F40D-014C-4B24-931E-D9F58EE2A724}" dt="2025-01-21T07:19:13.258" v="5310" actId="47"/>
        <pc:sldMkLst>
          <pc:docMk/>
          <pc:sldMk cId="213071320" sldId="380"/>
        </pc:sldMkLst>
      </pc:sldChg>
      <pc:sldChg chg="add del">
        <pc:chgData name="Aaron Hsu" userId="0cffdb1c3a2f95f6" providerId="LiveId" clId="{D387F40D-014C-4B24-931E-D9F58EE2A724}" dt="2025-01-21T01:50:06.072" v="2402" actId="47"/>
        <pc:sldMkLst>
          <pc:docMk/>
          <pc:sldMk cId="2658079870" sldId="381"/>
        </pc:sldMkLst>
      </pc:sldChg>
      <pc:sldChg chg="modSp add mod">
        <pc:chgData name="Aaron Hsu" userId="0cffdb1c3a2f95f6" providerId="LiveId" clId="{D387F40D-014C-4B24-931E-D9F58EE2A724}" dt="2025-01-23T04:27:02.201" v="6324"/>
        <pc:sldMkLst>
          <pc:docMk/>
          <pc:sldMk cId="313621176" sldId="382"/>
        </pc:sldMkLst>
      </pc:sldChg>
      <pc:sldChg chg="addSp delSp modSp add mod">
        <pc:chgData name="Aaron Hsu" userId="0cffdb1c3a2f95f6" providerId="LiveId" clId="{D387F40D-014C-4B24-931E-D9F58EE2A724}" dt="2025-01-23T04:28:28.586" v="6364"/>
        <pc:sldMkLst>
          <pc:docMk/>
          <pc:sldMk cId="3768629305" sldId="383"/>
        </pc:sldMkLst>
      </pc:sldChg>
      <pc:sldChg chg="addSp delSp modSp add mod">
        <pc:chgData name="Aaron Hsu" userId="0cffdb1c3a2f95f6" providerId="LiveId" clId="{D387F40D-014C-4B24-931E-D9F58EE2A724}" dt="2025-01-23T04:29:11.409" v="6397"/>
        <pc:sldMkLst>
          <pc:docMk/>
          <pc:sldMk cId="812520889" sldId="384"/>
        </pc:sldMkLst>
      </pc:sldChg>
      <pc:sldChg chg="modSp add mod">
        <pc:chgData name="Aaron Hsu" userId="0cffdb1c3a2f95f6" providerId="LiveId" clId="{D387F40D-014C-4B24-931E-D9F58EE2A724}" dt="2025-01-23T04:29:55.413" v="6439"/>
        <pc:sldMkLst>
          <pc:docMk/>
          <pc:sldMk cId="3459331287" sldId="385"/>
        </pc:sldMkLst>
      </pc:sldChg>
      <pc:sldChg chg="modSp add mod">
        <pc:chgData name="Aaron Hsu" userId="0cffdb1c3a2f95f6" providerId="LiveId" clId="{D387F40D-014C-4B24-931E-D9F58EE2A724}" dt="2025-01-23T04:30:29.551" v="6481"/>
        <pc:sldMkLst>
          <pc:docMk/>
          <pc:sldMk cId="3077862203" sldId="386"/>
        </pc:sldMkLst>
      </pc:sldChg>
      <pc:sldChg chg="modSp add mod">
        <pc:chgData name="Aaron Hsu" userId="0cffdb1c3a2f95f6" providerId="LiveId" clId="{D387F40D-014C-4B24-931E-D9F58EE2A724}" dt="2025-01-23T04:32:19.131" v="6528" actId="20577"/>
        <pc:sldMkLst>
          <pc:docMk/>
          <pc:sldMk cId="3121036110" sldId="387"/>
        </pc:sldMkLst>
      </pc:sldChg>
      <pc:sldChg chg="modSp add mod">
        <pc:chgData name="Aaron Hsu" userId="0cffdb1c3a2f95f6" providerId="LiveId" clId="{D387F40D-014C-4B24-931E-D9F58EE2A724}" dt="2025-01-23T04:32:55.279" v="6577"/>
        <pc:sldMkLst>
          <pc:docMk/>
          <pc:sldMk cId="3297344535" sldId="388"/>
        </pc:sldMkLst>
      </pc:sldChg>
      <pc:sldChg chg="modSp add mod">
        <pc:chgData name="Aaron Hsu" userId="0cffdb1c3a2f95f6" providerId="LiveId" clId="{D387F40D-014C-4B24-931E-D9F58EE2A724}" dt="2025-01-23T05:31:18.238" v="6629"/>
        <pc:sldMkLst>
          <pc:docMk/>
          <pc:sldMk cId="2792300096" sldId="389"/>
        </pc:sldMkLst>
      </pc:sldChg>
      <pc:sldChg chg="modSp add mod">
        <pc:chgData name="Aaron Hsu" userId="0cffdb1c3a2f95f6" providerId="LiveId" clId="{D387F40D-014C-4B24-931E-D9F58EE2A724}" dt="2025-01-23T05:31:45.874" v="6683"/>
        <pc:sldMkLst>
          <pc:docMk/>
          <pc:sldMk cId="3360849439" sldId="390"/>
        </pc:sldMkLst>
      </pc:sldChg>
      <pc:sldChg chg="modSp add mod">
        <pc:chgData name="Aaron Hsu" userId="0cffdb1c3a2f95f6" providerId="LiveId" clId="{D387F40D-014C-4B24-931E-D9F58EE2A724}" dt="2025-01-23T05:32:31.026" v="6754" actId="1035"/>
        <pc:sldMkLst>
          <pc:docMk/>
          <pc:sldMk cId="2466043849" sldId="391"/>
        </pc:sldMkLst>
      </pc:sldChg>
      <pc:sldChg chg="modSp add mod">
        <pc:chgData name="Aaron Hsu" userId="0cffdb1c3a2f95f6" providerId="LiveId" clId="{D387F40D-014C-4B24-931E-D9F58EE2A724}" dt="2025-01-23T05:33:08.452" v="6870" actId="20577"/>
        <pc:sldMkLst>
          <pc:docMk/>
          <pc:sldMk cId="1818751538" sldId="392"/>
        </pc:sldMkLst>
      </pc:sldChg>
      <pc:sldChg chg="modSp add del mod">
        <pc:chgData name="Aaron Hsu" userId="0cffdb1c3a2f95f6" providerId="LiveId" clId="{D387F40D-014C-4B24-931E-D9F58EE2A724}" dt="2025-01-21T07:15:56.471" v="5243" actId="47"/>
        <pc:sldMkLst>
          <pc:docMk/>
          <pc:sldMk cId="359346818" sldId="393"/>
        </pc:sldMkLst>
      </pc:sldChg>
      <pc:sldChg chg="modSp add del mod">
        <pc:chgData name="Aaron Hsu" userId="0cffdb1c3a2f95f6" providerId="LiveId" clId="{D387F40D-014C-4B24-931E-D9F58EE2A724}" dt="2025-01-21T07:15:56.471" v="5243" actId="47"/>
        <pc:sldMkLst>
          <pc:docMk/>
          <pc:sldMk cId="1912227175" sldId="394"/>
        </pc:sldMkLst>
      </pc:sldChg>
      <pc:sldChg chg="modSp add mod ord">
        <pc:chgData name="Aaron Hsu" userId="0cffdb1c3a2f95f6" providerId="LiveId" clId="{D387F40D-014C-4B24-931E-D9F58EE2A724}" dt="2025-01-24T00:26:02.233" v="7178" actId="20577"/>
        <pc:sldMkLst>
          <pc:docMk/>
          <pc:sldMk cId="3905620227" sldId="395"/>
        </pc:sldMkLst>
      </pc:sldChg>
      <pc:sldChg chg="modSp add del mod">
        <pc:chgData name="Aaron Hsu" userId="0cffdb1c3a2f95f6" providerId="LiveId" clId="{D387F40D-014C-4B24-931E-D9F58EE2A724}" dt="2025-01-21T07:15:56.471" v="5243" actId="47"/>
        <pc:sldMkLst>
          <pc:docMk/>
          <pc:sldMk cId="2951715159" sldId="396"/>
        </pc:sldMkLst>
      </pc:sldChg>
      <pc:sldChg chg="modSp add del mod">
        <pc:chgData name="Aaron Hsu" userId="0cffdb1c3a2f95f6" providerId="LiveId" clId="{D387F40D-014C-4B24-931E-D9F58EE2A724}" dt="2025-01-21T07:15:56.471" v="5243" actId="47"/>
        <pc:sldMkLst>
          <pc:docMk/>
          <pc:sldMk cId="3207871728" sldId="397"/>
        </pc:sldMkLst>
      </pc:sldChg>
      <pc:sldChg chg="modSp add del mod">
        <pc:chgData name="Aaron Hsu" userId="0cffdb1c3a2f95f6" providerId="LiveId" clId="{D387F40D-014C-4B24-931E-D9F58EE2A724}" dt="2025-01-21T07:15:56.471" v="5243" actId="47"/>
        <pc:sldMkLst>
          <pc:docMk/>
          <pc:sldMk cId="3277054854" sldId="398"/>
        </pc:sldMkLst>
      </pc:sldChg>
      <pc:sldChg chg="modSp add mod ord">
        <pc:chgData name="Aaron Hsu" userId="0cffdb1c3a2f95f6" providerId="LiveId" clId="{D387F40D-014C-4B24-931E-D9F58EE2A724}" dt="2025-01-23T05:35:22.960" v="6980" actId="20577"/>
        <pc:sldMkLst>
          <pc:docMk/>
          <pc:sldMk cId="1294788178" sldId="399"/>
        </pc:sldMkLst>
      </pc:sldChg>
      <pc:sldChg chg="modSp add mod">
        <pc:chgData name="Aaron Hsu" userId="0cffdb1c3a2f95f6" providerId="LiveId" clId="{D387F40D-014C-4B24-931E-D9F58EE2A724}" dt="2025-01-23T04:27:58.134" v="6336"/>
        <pc:sldMkLst>
          <pc:docMk/>
          <pc:sldMk cId="3988429749" sldId="400"/>
        </pc:sldMkLst>
      </pc:sldChg>
      <pc:sldChg chg="addSp delSp modSp add mod">
        <pc:chgData name="Aaron Hsu" userId="0cffdb1c3a2f95f6" providerId="LiveId" clId="{D387F40D-014C-4B24-931E-D9F58EE2A724}" dt="2025-01-23T04:28:02.521" v="6337"/>
        <pc:sldMkLst>
          <pc:docMk/>
          <pc:sldMk cId="736204958" sldId="401"/>
        </pc:sldMkLst>
      </pc:sldChg>
      <pc:sldChg chg="addSp modSp add mod">
        <pc:chgData name="Aaron Hsu" userId="0cffdb1c3a2f95f6" providerId="LiveId" clId="{D387F40D-014C-4B24-931E-D9F58EE2A724}" dt="2025-01-23T04:28:40.263" v="6366"/>
        <pc:sldMkLst>
          <pc:docMk/>
          <pc:sldMk cId="1043882762" sldId="402"/>
        </pc:sldMkLst>
      </pc:sldChg>
      <pc:sldChg chg="addSp delSp modSp add mod">
        <pc:chgData name="Aaron Hsu" userId="0cffdb1c3a2f95f6" providerId="LiveId" clId="{D387F40D-014C-4B24-931E-D9F58EE2A724}" dt="2025-01-24T01:25:39.722" v="7201" actId="478"/>
        <pc:sldMkLst>
          <pc:docMk/>
          <pc:sldMk cId="2098763730" sldId="403"/>
        </pc:sldMkLst>
      </pc:sldChg>
      <pc:sldChg chg="addSp delSp modSp add mod">
        <pc:chgData name="Aaron Hsu" userId="0cffdb1c3a2f95f6" providerId="LiveId" clId="{D387F40D-014C-4B24-931E-D9F58EE2A724}" dt="2025-01-23T04:29:28.441" v="6402"/>
        <pc:sldMkLst>
          <pc:docMk/>
          <pc:sldMk cId="804064857" sldId="404"/>
        </pc:sldMkLst>
      </pc:sldChg>
      <pc:sldChg chg="modSp add mod">
        <pc:chgData name="Aaron Hsu" userId="0cffdb1c3a2f95f6" providerId="LiveId" clId="{D387F40D-014C-4B24-931E-D9F58EE2A724}" dt="2025-01-23T04:28:36.902" v="6365"/>
        <pc:sldMkLst>
          <pc:docMk/>
          <pc:sldMk cId="1820233433" sldId="405"/>
        </pc:sldMkLst>
      </pc:sldChg>
      <pc:sldChg chg="modSp add mod">
        <pc:chgData name="Aaron Hsu" userId="0cffdb1c3a2f95f6" providerId="LiveId" clId="{D387F40D-014C-4B24-931E-D9F58EE2A724}" dt="2025-01-23T04:29:19.050" v="6398"/>
        <pc:sldMkLst>
          <pc:docMk/>
          <pc:sldMk cId="3592801299" sldId="406"/>
        </pc:sldMkLst>
      </pc:sldChg>
      <pc:sldChg chg="addSp modSp add mod">
        <pc:chgData name="Aaron Hsu" userId="0cffdb1c3a2f95f6" providerId="LiveId" clId="{D387F40D-014C-4B24-931E-D9F58EE2A724}" dt="2025-01-23T04:30:04.738" v="6440"/>
        <pc:sldMkLst>
          <pc:docMk/>
          <pc:sldMk cId="1632166286" sldId="407"/>
        </pc:sldMkLst>
      </pc:sldChg>
      <pc:sldChg chg="addSp delSp modSp add mod">
        <pc:chgData name="Aaron Hsu" userId="0cffdb1c3a2f95f6" providerId="LiveId" clId="{D387F40D-014C-4B24-931E-D9F58EE2A724}" dt="2025-01-23T04:30:09.058" v="6441"/>
        <pc:sldMkLst>
          <pc:docMk/>
          <pc:sldMk cId="2827085813" sldId="408"/>
        </pc:sldMkLst>
      </pc:sldChg>
      <pc:sldChg chg="addSp delSp modSp add mod">
        <pc:chgData name="Aaron Hsu" userId="0cffdb1c3a2f95f6" providerId="LiveId" clId="{D387F40D-014C-4B24-931E-D9F58EE2A724}" dt="2025-01-23T04:30:13.470" v="6442"/>
        <pc:sldMkLst>
          <pc:docMk/>
          <pc:sldMk cId="2910947157" sldId="409"/>
        </pc:sldMkLst>
      </pc:sldChg>
      <pc:sldChg chg="addSp modSp add mod">
        <pc:chgData name="Aaron Hsu" userId="0cffdb1c3a2f95f6" providerId="LiveId" clId="{D387F40D-014C-4B24-931E-D9F58EE2A724}" dt="2025-01-23T04:30:49.613" v="6482"/>
        <pc:sldMkLst>
          <pc:docMk/>
          <pc:sldMk cId="1813766069" sldId="410"/>
        </pc:sldMkLst>
      </pc:sldChg>
      <pc:sldChg chg="addSp modSp add mod">
        <pc:chgData name="Aaron Hsu" userId="0cffdb1c3a2f95f6" providerId="LiveId" clId="{D387F40D-014C-4B24-931E-D9F58EE2A724}" dt="2025-01-23T04:30:52.488" v="6483"/>
        <pc:sldMkLst>
          <pc:docMk/>
          <pc:sldMk cId="2886398717" sldId="411"/>
        </pc:sldMkLst>
      </pc:sldChg>
      <pc:sldChg chg="addSp modSp add mod">
        <pc:chgData name="Aaron Hsu" userId="0cffdb1c3a2f95f6" providerId="LiveId" clId="{D387F40D-014C-4B24-931E-D9F58EE2A724}" dt="2025-01-23T04:32:25.785" v="6529"/>
        <pc:sldMkLst>
          <pc:docMk/>
          <pc:sldMk cId="2215538310" sldId="412"/>
        </pc:sldMkLst>
      </pc:sldChg>
      <pc:sldChg chg="addSp delSp modSp add mod">
        <pc:chgData name="Aaron Hsu" userId="0cffdb1c3a2f95f6" providerId="LiveId" clId="{D387F40D-014C-4B24-931E-D9F58EE2A724}" dt="2025-01-23T04:32:29.217" v="6530"/>
        <pc:sldMkLst>
          <pc:docMk/>
          <pc:sldMk cId="184930092" sldId="413"/>
        </pc:sldMkLst>
      </pc:sldChg>
      <pc:sldChg chg="addSp modSp add mod">
        <pc:chgData name="Aaron Hsu" userId="0cffdb1c3a2f95f6" providerId="LiveId" clId="{D387F40D-014C-4B24-931E-D9F58EE2A724}" dt="2025-01-23T04:32:32.500" v="6531"/>
        <pc:sldMkLst>
          <pc:docMk/>
          <pc:sldMk cId="1125868416" sldId="414"/>
        </pc:sldMkLst>
      </pc:sldChg>
      <pc:sldChg chg="addSp delSp modSp add mod">
        <pc:chgData name="Aaron Hsu" userId="0cffdb1c3a2f95f6" providerId="LiveId" clId="{D387F40D-014C-4B24-931E-D9F58EE2A724}" dt="2025-01-23T04:32:36.160" v="6532"/>
        <pc:sldMkLst>
          <pc:docMk/>
          <pc:sldMk cId="277094889" sldId="415"/>
        </pc:sldMkLst>
      </pc:sldChg>
      <pc:sldChg chg="addSp modSp add mod">
        <pc:chgData name="Aaron Hsu" userId="0cffdb1c3a2f95f6" providerId="LiveId" clId="{D387F40D-014C-4B24-931E-D9F58EE2A724}" dt="2025-01-23T04:33:03.262" v="6578"/>
        <pc:sldMkLst>
          <pc:docMk/>
          <pc:sldMk cId="4040784479" sldId="416"/>
        </pc:sldMkLst>
      </pc:sldChg>
      <pc:sldChg chg="addSp modSp add mod">
        <pc:chgData name="Aaron Hsu" userId="0cffdb1c3a2f95f6" providerId="LiveId" clId="{D387F40D-014C-4B24-931E-D9F58EE2A724}" dt="2025-01-23T05:31:23.188" v="6630"/>
        <pc:sldMkLst>
          <pc:docMk/>
          <pc:sldMk cId="2140684953" sldId="417"/>
        </pc:sldMkLst>
      </pc:sldChg>
      <pc:sldChg chg="addSp modSp add mod">
        <pc:chgData name="Aaron Hsu" userId="0cffdb1c3a2f95f6" providerId="LiveId" clId="{D387F40D-014C-4B24-931E-D9F58EE2A724}" dt="2025-01-23T05:31:51.346" v="6684"/>
        <pc:sldMkLst>
          <pc:docMk/>
          <pc:sldMk cId="805396072" sldId="418"/>
        </pc:sldMkLst>
      </pc:sldChg>
      <pc:sldChg chg="delSp modSp add mod">
        <pc:chgData name="Aaron Hsu" userId="0cffdb1c3a2f95f6" providerId="LiveId" clId="{D387F40D-014C-4B24-931E-D9F58EE2A724}" dt="2025-01-23T05:31:55.973" v="6687"/>
        <pc:sldMkLst>
          <pc:docMk/>
          <pc:sldMk cId="601286318" sldId="419"/>
        </pc:sldMkLst>
      </pc:sldChg>
      <pc:sldChg chg="addSp modSp add mod">
        <pc:chgData name="Aaron Hsu" userId="0cffdb1c3a2f95f6" providerId="LiveId" clId="{D387F40D-014C-4B24-931E-D9F58EE2A724}" dt="2025-01-23T05:32:36.571" v="6755"/>
        <pc:sldMkLst>
          <pc:docMk/>
          <pc:sldMk cId="35073157" sldId="420"/>
        </pc:sldMkLst>
      </pc:sldChg>
      <pc:sldChg chg="addSp modSp add mod">
        <pc:chgData name="Aaron Hsu" userId="0cffdb1c3a2f95f6" providerId="LiveId" clId="{D387F40D-014C-4B24-931E-D9F58EE2A724}" dt="2025-01-23T05:33:15.499" v="6871"/>
        <pc:sldMkLst>
          <pc:docMk/>
          <pc:sldMk cId="1601339669" sldId="421"/>
        </pc:sldMkLst>
      </pc:sldChg>
      <pc:sldChg chg="addSp modSp add mod">
        <pc:chgData name="Aaron Hsu" userId="0cffdb1c3a2f95f6" providerId="LiveId" clId="{D387F40D-014C-4B24-931E-D9F58EE2A724}" dt="2025-01-23T05:33:31.007" v="6872"/>
        <pc:sldMkLst>
          <pc:docMk/>
          <pc:sldMk cId="1186189786" sldId="422"/>
        </pc:sldMkLst>
      </pc:sldChg>
      <pc:sldChg chg="add">
        <pc:chgData name="Aaron Hsu" userId="0cffdb1c3a2f95f6" providerId="LiveId" clId="{D387F40D-014C-4B24-931E-D9F58EE2A724}" dt="2025-01-24T00:25:11.506" v="7161" actId="2890"/>
        <pc:sldMkLst>
          <pc:docMk/>
          <pc:sldMk cId="2455835140" sldId="423"/>
        </pc:sldMkLst>
      </pc:sldChg>
      <pc:sldChg chg="add">
        <pc:chgData name="Aaron Hsu" userId="0cffdb1c3a2f95f6" providerId="LiveId" clId="{D387F40D-014C-4B24-931E-D9F58EE2A724}" dt="2025-01-24T00:25:29.186" v="7165" actId="2890"/>
        <pc:sldMkLst>
          <pc:docMk/>
          <pc:sldMk cId="1875968605" sldId="424"/>
        </pc:sldMkLst>
      </pc:sldChg>
      <pc:sldChg chg="add">
        <pc:chgData name="Aaron Hsu" userId="0cffdb1c3a2f95f6" providerId="LiveId" clId="{D387F40D-014C-4B24-931E-D9F58EE2A724}" dt="2025-01-24T00:25:32.968" v="7167" actId="2890"/>
        <pc:sldMkLst>
          <pc:docMk/>
          <pc:sldMk cId="1850091211" sldId="425"/>
        </pc:sldMkLst>
      </pc:sldChg>
      <pc:sldChg chg="add">
        <pc:chgData name="Aaron Hsu" userId="0cffdb1c3a2f95f6" providerId="LiveId" clId="{D387F40D-014C-4B24-931E-D9F58EE2A724}" dt="2025-01-24T00:25:36.118" v="7169" actId="2890"/>
        <pc:sldMkLst>
          <pc:docMk/>
          <pc:sldMk cId="2998414504" sldId="426"/>
        </pc:sldMkLst>
      </pc:sldChg>
      <pc:sldChg chg="add">
        <pc:chgData name="Aaron Hsu" userId="0cffdb1c3a2f95f6" providerId="LiveId" clId="{D387F40D-014C-4B24-931E-D9F58EE2A724}" dt="2025-01-24T00:25:39.778" v="7171" actId="2890"/>
        <pc:sldMkLst>
          <pc:docMk/>
          <pc:sldMk cId="2579148039" sldId="427"/>
        </pc:sldMkLst>
      </pc:sldChg>
      <pc:sldChg chg="add">
        <pc:chgData name="Aaron Hsu" userId="0cffdb1c3a2f95f6" providerId="LiveId" clId="{D387F40D-014C-4B24-931E-D9F58EE2A724}" dt="2025-01-24T00:25:43.202" v="7173" actId="2890"/>
        <pc:sldMkLst>
          <pc:docMk/>
          <pc:sldMk cId="283861726" sldId="428"/>
        </pc:sldMkLst>
      </pc:sldChg>
      <pc:sldChg chg="add">
        <pc:chgData name="Aaron Hsu" userId="0cffdb1c3a2f95f6" providerId="LiveId" clId="{D387F40D-014C-4B24-931E-D9F58EE2A724}" dt="2025-01-24T00:25:46.479" v="7175" actId="2890"/>
        <pc:sldMkLst>
          <pc:docMk/>
          <pc:sldMk cId="3594565904" sldId="429"/>
        </pc:sldMkLst>
      </pc:sldChg>
      <pc:sldChg chg="add">
        <pc:chgData name="Aaron Hsu" userId="0cffdb1c3a2f95f6" providerId="LiveId" clId="{D387F40D-014C-4B24-931E-D9F58EE2A724}" dt="2025-01-24T00:25:59.640" v="7177" actId="2890"/>
        <pc:sldMkLst>
          <pc:docMk/>
          <pc:sldMk cId="1728483124" sldId="430"/>
        </pc:sldMkLst>
      </pc:sldChg>
      <pc:sldChg chg="modSp add mod">
        <pc:chgData name="Aaron Hsu" userId="0cffdb1c3a2f95f6" providerId="LiveId" clId="{D387F40D-014C-4B24-931E-D9F58EE2A724}" dt="2025-01-24T01:16:31.550" v="7182" actId="20577"/>
        <pc:sldMkLst>
          <pc:docMk/>
          <pc:sldMk cId="2902924366" sldId="431"/>
        </pc:sldMkLst>
      </pc:sldChg>
      <pc:sldChg chg="add">
        <pc:chgData name="Aaron Hsu" userId="0cffdb1c3a2f95f6" providerId="LiveId" clId="{D387F40D-014C-4B24-931E-D9F58EE2A724}" dt="2025-01-24T01:16:27.705" v="7181" actId="2890"/>
        <pc:sldMkLst>
          <pc:docMk/>
          <pc:sldMk cId="1678583675" sldId="432"/>
        </pc:sldMkLst>
      </pc:sldChg>
      <pc:sldChg chg="add">
        <pc:chgData name="Aaron Hsu" userId="0cffdb1c3a2f95f6" providerId="LiveId" clId="{D387F40D-014C-4B24-931E-D9F58EE2A724}" dt="2025-01-24T01:17:33.042" v="7183" actId="2890"/>
        <pc:sldMkLst>
          <pc:docMk/>
          <pc:sldMk cId="3463796152" sldId="433"/>
        </pc:sldMkLst>
      </pc:sldChg>
      <pc:sldChg chg="add del">
        <pc:chgData name="Aaron Hsu" userId="0cffdb1c3a2f95f6" providerId="LiveId" clId="{D387F40D-014C-4B24-931E-D9F58EE2A724}" dt="2025-01-24T01:25:35.627" v="7199" actId="2890"/>
        <pc:sldMkLst>
          <pc:docMk/>
          <pc:sldMk cId="2527960338" sldId="434"/>
        </pc:sldMkLst>
      </pc:sldChg>
      <pc:sldChg chg="add">
        <pc:chgData name="Aaron Hsu" userId="0cffdb1c3a2f95f6" providerId="LiveId" clId="{D387F40D-014C-4B24-931E-D9F58EE2A724}" dt="2025-01-24T01:25:37.362" v="7200" actId="2890"/>
        <pc:sldMkLst>
          <pc:docMk/>
          <pc:sldMk cId="3055709041" sldId="434"/>
        </pc:sldMkLst>
      </pc:sldChg>
      <pc:sldMasterChg chg="setBg modSldLayout">
        <pc:chgData name="Aaron Hsu" userId="0cffdb1c3a2f95f6" providerId="LiveId" clId="{D387F40D-014C-4B24-931E-D9F58EE2A724}" dt="2025-01-21T00:30:29.211" v="518"/>
        <pc:sldMasterMkLst>
          <pc:docMk/>
          <pc:sldMasterMk cId="2933816396" sldId="2147483648"/>
        </pc:sldMasterMkLst>
        <pc:sldLayoutChg chg="setBg">
          <pc:chgData name="Aaron Hsu" userId="0cffdb1c3a2f95f6" providerId="LiveId" clId="{D387F40D-014C-4B24-931E-D9F58EE2A724}" dt="2025-01-21T00:25:26.732" v="171"/>
          <pc:sldLayoutMkLst>
            <pc:docMk/>
            <pc:sldMasterMk cId="2933816396" sldId="2147483648"/>
            <pc:sldLayoutMk cId="563492813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793D4-51C2-6910-B70F-C27031A2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4ECB3-87E0-E100-ADCE-E21A56FD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1FF93-6276-2682-8049-4B21D206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9528D0-D1EF-E4D6-DAE4-34ED287B2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" y="182879"/>
            <a:ext cx="11841480" cy="603504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4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E9B-5DE2-D528-7DE6-2D5D1AB5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B9228-FB73-EE62-38FB-4873FB728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3DB65-884A-DC96-80CD-8D434B7F6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269BA-6DE2-ED74-6812-87BC0814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977AB-672A-3279-DD00-C437124E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5CC2C-6D1A-9851-C7F0-F05B90CC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1C1A-10AA-B77F-FEDE-7007D257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2D95C-67BC-6943-16A1-2A7C8FD4D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92728-B36C-395F-051A-687609BA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DBB8-E0B9-6AC3-3D16-FA325D24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E0C2-46A5-C35B-0F2E-424A630D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CD656-8B47-2EBF-BCB5-E908D798A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DAF79-81F1-A576-E713-EAF08DF2B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42EE-71CF-F911-C30B-CD0F7D15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DF7AD-28AA-095E-0C3B-4F353E43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8F48-0162-2103-DF91-046E3517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3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18A9-834B-F74B-E762-5A6C07942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424CE-4C62-EE6E-54E1-61FFDEB06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BC44-51B0-9B06-4B30-868D0D86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D7D7-E2AF-4B8A-0422-C66C6440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B00A6-D773-BC6F-E510-2D98CB79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6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4C98-C1DC-0344-B3E8-75B27EC3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B413B-24BB-FB5F-1617-71159A90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02B2-CA77-2D58-ED97-8304C391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8976-78FD-B74E-BF80-2F7A8752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99A67-1ED7-2843-29D8-1DE93859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0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FA90-55E1-7133-58D2-01DFE120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2AF4-0B30-F4E6-9F09-47AFBF31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1A25-8FEB-3B77-A31F-E04BDCD6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F1E18-9129-D7F7-84F4-8DB51A64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101FA-5403-16DC-7DF8-C7365352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5791-21D1-DE14-3D58-52A1C0B5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309D-BCF3-5AF2-3668-CCC524CD0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01B07-E588-A33B-3642-412018FC2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940A5-4526-75D6-6969-3C01DDFB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CC742-A3DE-F9FE-5FD7-E1A017FF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99FB4-FF9F-EF0B-8478-55783804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2A5E-332C-AE0E-B328-E796EFF1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59842-5D61-8D60-B8F4-C9A9B5DB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C6BC0-6DEF-3A36-E95B-891272953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73B9B-1C1C-283B-5238-8FFE20CF8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132D0-1D96-89D7-0513-9C95634B5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1DDC3-3F40-6F16-9E7E-8AA97097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FE9FB-0B81-A434-3C13-BAF03061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68F43-D222-2853-EF49-B93BE3AF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6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F1C3-4735-6A39-4315-29D10034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654F5-10BD-B07F-9BFA-92DD9BA9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26ED8-1E8E-2042-5A0C-6C610E47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A86D9-5567-2277-33F6-98B34780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8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793D4-51C2-6910-B70F-C27031A2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4ECB3-87E0-E100-ADCE-E21A56FD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1FF93-6276-2682-8049-4B21D206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E6FF-7B8B-96DA-B525-E4EF93CC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C2D0-C172-6095-28BB-F4AC83CA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5103E-02F9-0C52-C140-C5824B7B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45C1A-A657-C429-FFAC-D8F6CC40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1DED6-C5F6-A173-705C-D08C26F1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67D8B-7225-A4D6-3987-AF47D8BC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855AE-7D4F-C76C-6D13-76916A7B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5E552-D0D6-E01D-BF24-1CA114DEC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BECA-8D3D-66F0-DD62-746CB284D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4169E1"/>
                </a:solidFill>
              </a:defRPr>
            </a:lvl1pPr>
          </a:lstStyle>
          <a:p>
            <a:fld id="{CA487F63-B486-4C8D-A0A4-42C535642A3B}" type="datetimeFigureOut">
              <a:rPr lang="en-US" smtClean="0"/>
              <a:pPr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E5CB-0F8E-85FF-078B-8C06E920B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169E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618A-D871-FE60-061F-4A49B2C87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169E1"/>
                </a:solidFill>
              </a:defRPr>
            </a:lvl1pPr>
          </a:lstStyle>
          <a:p>
            <a:fld id="{23E2ED59-06BF-47BD-B27D-0838947ED7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16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169E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169E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169E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169E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169E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169E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aron@dyalog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0577704/detecting-memory-leaks-in-nodejs" TargetMode="External"/><Relationship Id="rId2" Type="http://schemas.openxmlformats.org/officeDocument/2006/relationships/hyperlink" Target="https://betterstack.com/community/guides/scaling-nodejs/high-performance-nodejs/nodejs-memory-leaks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rmelab.com/blog/2018/04/03/how-to-track-and-fix-memory-leak-with-nodejs.html" TargetMode="Externa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8MVKianh54" TargetMode="Externa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8MVKianh54" TargetMode="Externa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crideo.us/last-minute-discount-for-apl-workshop/" TargetMode="External"/><Relationship Id="rId2" Type="http://schemas.openxmlformats.org/officeDocument/2006/relationships/hyperlink" Target="mailto:arcfide@sacrideo.us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acit_programming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4qKm756coiE?start=540&amp;feature=oembed" TargetMode="Externa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0837-70FF-6B74-0EA6-76C47A71E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Programming Language Features Deliver on their Promises?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60F47-E75F-3924-E50E-5DCD6C067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W. Hsu </a:t>
            </a:r>
            <a:r>
              <a:rPr lang="en-US" dirty="0">
                <a:hlinkClick r:id="rId2"/>
              </a:rPr>
              <a:t>aaron@dyalog.com</a:t>
            </a:r>
            <a:r>
              <a:rPr lang="en-US" dirty="0"/>
              <a:t>, Dyalog, Ltd.</a:t>
            </a:r>
          </a:p>
          <a:p>
            <a:r>
              <a:rPr lang="en-US" dirty="0" err="1"/>
              <a:t>LambdaConf</a:t>
            </a:r>
            <a:r>
              <a:rPr lang="en-US" dirty="0"/>
              <a:t> 2025, Estes Park, CO</a:t>
            </a:r>
          </a:p>
        </p:txBody>
      </p:sp>
    </p:spTree>
    <p:extLst>
      <p:ext uri="{BB962C8B-B14F-4D97-AF65-F5344CB8AC3E}">
        <p14:creationId xmlns:p14="http://schemas.microsoft.com/office/powerpoint/2010/main" val="398829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DDBC2-C1E3-E02B-0324-5B769C303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8FE23-8651-4ED8-010D-0C3AACBF91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Exploratory, not Dogmatic.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And mostly meant to be fun and comedic.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But the best comics speak the truth, no? </a:t>
            </a:r>
          </a:p>
        </p:txBody>
      </p:sp>
    </p:spTree>
    <p:extLst>
      <p:ext uri="{BB962C8B-B14F-4D97-AF65-F5344CB8AC3E}">
        <p14:creationId xmlns:p14="http://schemas.microsoft.com/office/powerpoint/2010/main" val="42828171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16BA5-977A-C026-38A9-70B6D3FE5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ADDF0-28B7-88B8-447B-885887884A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GC is actually the story of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Generalized Pointers + Infinite Lifetimes</a:t>
            </a:r>
          </a:p>
        </p:txBody>
      </p:sp>
    </p:spTree>
    <p:extLst>
      <p:ext uri="{BB962C8B-B14F-4D97-AF65-F5344CB8AC3E}">
        <p14:creationId xmlns:p14="http://schemas.microsoft.com/office/powerpoint/2010/main" val="227659510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7AAEC-E5D5-BD96-61AF-C2CC3BDBD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42073-0FCC-4233-1C4A-3BA1BCC03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First-class Procedures + Structured Programming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←→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Generalized Pointers + Infinite Lifetimes</a:t>
            </a:r>
          </a:p>
        </p:txBody>
      </p:sp>
    </p:spTree>
    <p:extLst>
      <p:ext uri="{BB962C8B-B14F-4D97-AF65-F5344CB8AC3E}">
        <p14:creationId xmlns:p14="http://schemas.microsoft.com/office/powerpoint/2010/main" val="417192257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ADECB-DFD1-4B8E-F0A8-019E28288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13C12D-C9B8-F2FB-DD98-94322E082F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9B7C26-3AE6-A5C3-D4DB-AFDC6A8D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96" y="207173"/>
            <a:ext cx="8554007" cy="64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6066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E1585-14E7-CAD2-4755-3F23477CD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67E9E-875C-60DA-FA8F-F33D6B318E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Am I crazy?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305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22AE2-B452-2F37-B5AE-097F34403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C11BB-1534-210D-31B4-097F4457F0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Am I crazy?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“Nodejs memory leak”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182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BACB3-A417-5B20-9F61-2CDCFF1EE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90B5C-AFE1-48F1-1EEF-B277665A52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Am I crazy?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“Nodejs memory leak”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/>
            <a:r>
              <a:rPr lang="en-US" b="0" i="0" u="sng" dirty="0">
                <a:solidFill>
                  <a:srgbClr val="1A0DAB"/>
                </a:solidFill>
                <a:effectLst/>
                <a:latin typeface="inherit"/>
                <a:hlinkClick r:id="" action="ppaction://noaction"/>
              </a:rPr>
              <a:t>Stop Node.js Memory Leaks - End-to-end Tracing + Logging</a:t>
            </a:r>
            <a:r>
              <a:rPr lang="en-US" b="0" i="0" dirty="0">
                <a:solidFill>
                  <a:srgbClr val="222222"/>
                </a:solidFill>
                <a:effectLst/>
                <a:latin typeface="inherit"/>
              </a:rPr>
              <a:t> </a:t>
            </a:r>
            <a:r>
              <a:rPr lang="en-US" b="1" i="0" u="none" strike="noStrike" cap="all" dirty="0">
                <a:solidFill>
                  <a:srgbClr val="1A0DAB"/>
                </a:solidFill>
                <a:effectLst/>
                <a:latin typeface="inherit"/>
              </a:rPr>
              <a:t>Ad</a:t>
            </a:r>
            <a:endParaRPr lang="en-US" b="0" i="0" dirty="0">
              <a:solidFill>
                <a:srgbClr val="222222"/>
              </a:solidFill>
              <a:effectLst/>
              <a:latin typeface="inheri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0" i="0" u="sng" dirty="0">
                <a:solidFill>
                  <a:srgbClr val="1A0DAB"/>
                </a:solidFill>
                <a:effectLst/>
                <a:latin typeface="inherit"/>
                <a:hlinkClick r:id="rId2"/>
              </a:rPr>
              <a:t>Preventing and Debugging Memory Leaks in Node.js</a:t>
            </a:r>
            <a:endParaRPr lang="en-US" b="0" i="0" u="sng" dirty="0">
              <a:solidFill>
                <a:srgbClr val="1A0DAB"/>
              </a:solidFill>
              <a:effectLst/>
              <a:latin typeface="inheri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0" i="0" u="sng" dirty="0">
                <a:solidFill>
                  <a:srgbClr val="1A0DAB"/>
                </a:solidFill>
                <a:effectLst/>
                <a:latin typeface="inherit"/>
                <a:hlinkClick r:id="rId3"/>
              </a:rPr>
              <a:t>node.js - Detecting memory leaks in </a:t>
            </a:r>
            <a:r>
              <a:rPr lang="en-US" b="0" i="0" u="sng" dirty="0" err="1">
                <a:solidFill>
                  <a:srgbClr val="1A0DAB"/>
                </a:solidFill>
                <a:effectLst/>
                <a:latin typeface="inherit"/>
                <a:hlinkClick r:id="rId3"/>
              </a:rPr>
              <a:t>nodejs</a:t>
            </a:r>
            <a:r>
              <a:rPr lang="en-US" b="0" i="0" u="sng" dirty="0">
                <a:solidFill>
                  <a:srgbClr val="1A0DAB"/>
                </a:solidFill>
                <a:effectLst/>
                <a:latin typeface="inherit"/>
                <a:hlinkClick r:id="rId3"/>
              </a:rPr>
              <a:t> - Stack Overflow</a:t>
            </a:r>
            <a:endParaRPr lang="en-US" u="sng" dirty="0">
              <a:solidFill>
                <a:srgbClr val="1A0DAB"/>
              </a:solidFill>
              <a:latin typeface="inheri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u="sng" dirty="0">
                <a:solidFill>
                  <a:srgbClr val="1A0DAB"/>
                </a:solidFill>
                <a:latin typeface="inherit"/>
              </a:rPr>
              <a:t>Advanced Techniques for Detecting Memory Leaks in Node.js ...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0" i="0" u="sng" dirty="0">
                <a:solidFill>
                  <a:srgbClr val="1A0DAB"/>
                </a:solidFill>
                <a:effectLst/>
                <a:latin typeface="inherit"/>
                <a:hlinkClick r:id="rId4"/>
              </a:rPr>
              <a:t>Finding And Fixing Node.js Memory Leaks: A Practical Guide - </a:t>
            </a:r>
            <a:r>
              <a:rPr lang="en-US" b="0" i="0" u="sng" dirty="0" err="1">
                <a:solidFill>
                  <a:srgbClr val="1A0DAB"/>
                </a:solidFill>
                <a:effectLst/>
                <a:latin typeface="inherit"/>
                <a:hlinkClick r:id="rId4"/>
              </a:rPr>
              <a:t>Marmelab</a:t>
            </a:r>
            <a:endParaRPr lang="en-US" b="0" i="0" u="sng" dirty="0">
              <a:solidFill>
                <a:srgbClr val="1A0DAB"/>
              </a:solidFill>
              <a:effectLst/>
              <a:latin typeface="inherit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76045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1888C-BBD3-3BA8-60B9-634304C3D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C25E2-FEA1-CD5A-8814-EF899FFF9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Stop relying on indefinite extent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Stop using constructors of boxed data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Stop defaulting to encapsulation and closures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0192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DB559-AAC5-62E0-E79B-13D097C43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584B5-2319-03E8-3DB1-E15194EF9C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Stop relying on indefinite extent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Stop using constructors of boxed data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Stop defaulting to encapsulation and closures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Make (app/biz/logic) state global and highly controlled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Manual memory management is easy in a high-level language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702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12647-2B7A-97C9-313D-C2CC26BF2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37FB2-8FDF-35C4-44AE-83093DF1E4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Stop relying on indefinite extent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Stop using constructors of boxed data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Stop defaulting to encapsulation and closures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Make (app/biz/logic) state global and highly controlled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Manual memory management is easy in a high-level language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Favor relational, table, entity-component,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collection-based data organization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using Struct of Arrays encodings (APL’s Inverted Table)</a:t>
            </a:r>
          </a:p>
        </p:txBody>
      </p:sp>
    </p:spTree>
    <p:extLst>
      <p:ext uri="{BB962C8B-B14F-4D97-AF65-F5344CB8AC3E}">
        <p14:creationId xmlns:p14="http://schemas.microsoft.com/office/powerpoint/2010/main" val="15681079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7F87E-007F-63C3-D666-CBA8B880A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257DA-6C98-149D-FB09-A2FFC16801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145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3DBFA-FDCB-CBA6-4AFC-939E5F4AC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8CD48-B018-B01E-51B4-AB6197A2F0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Rich Hickey. 2011. “Simple Made Easy”. </a:t>
            </a:r>
            <a:r>
              <a:rPr lang="en-US" dirty="0" err="1"/>
              <a:t>StrangeLoop</a:t>
            </a:r>
            <a:r>
              <a:rPr lang="en-US" dirty="0"/>
              <a:t>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6113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BA0C3-5DEE-A295-637B-2E308C088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00521-32F3-5691-8171-9FF5C6FBBA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Sophisticated Control Flow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Recursion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Polymorphic dispatch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Callback-driven event systems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Agent-features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AKA – Structured Programming and its evil spawn.</a:t>
            </a:r>
          </a:p>
        </p:txBody>
      </p:sp>
    </p:spTree>
    <p:extLst>
      <p:ext uri="{BB962C8B-B14F-4D97-AF65-F5344CB8AC3E}">
        <p14:creationId xmlns:p14="http://schemas.microsoft.com/office/powerpoint/2010/main" val="17525532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A9E3B-7B75-E5DA-3D88-4B4BB9E4E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81AED-A1FF-1379-F95E-808CD52AAA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“Goto considered harmful.”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3397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9E1AD-A439-D7E2-59C0-BF6F8F3AF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660F2-6D78-5BDF-D36A-E606B07F5E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“Goto considered harmful.”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 more spaghetti code.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8307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228B8-5F71-BA3C-70BF-70252E78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7AAD9-479A-7E53-B99F-25A43D9101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“Goto considered harmful.”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 more spaghetti code.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Simpler code – it even has less arbitrary labels!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93897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6784F-2516-6302-B479-A05F3AE1E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F37BB-FEC4-6040-78B6-8179C79B1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“Goto considered harmful.”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 more spaghetti code.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Simpler code – it even has less arbitrary labels!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 foundational, people don’t even consider whether it should exist or not.</a:t>
            </a:r>
          </a:p>
        </p:txBody>
      </p:sp>
    </p:spTree>
    <p:extLst>
      <p:ext uri="{BB962C8B-B14F-4D97-AF65-F5344CB8AC3E}">
        <p14:creationId xmlns:p14="http://schemas.microsoft.com/office/powerpoint/2010/main" val="29444195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8D914-C74B-9B1C-421F-203EE2E3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8243B-9E4B-990B-C208-2C15449BD7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“All problems in computer science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can be solved by another level of indirection,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except for the problem of too many layers of indirection.”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– David J. Wheeler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“It is easier to move a problem around…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than it is to solve it.”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-- RFC 1925</a:t>
            </a:r>
          </a:p>
        </p:txBody>
      </p:sp>
    </p:spTree>
    <p:extLst>
      <p:ext uri="{BB962C8B-B14F-4D97-AF65-F5344CB8AC3E}">
        <p14:creationId xmlns:p14="http://schemas.microsoft.com/office/powerpoint/2010/main" val="68715346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C8663-1A25-A723-4A67-C65E28F1C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C4EB0-DFA0-203A-8577-CB6171974F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r>
              <a:rPr lang="en-US" dirty="0"/>
              <a:t>      +/⍳n	</a:t>
            </a:r>
          </a:p>
          <a:p>
            <a:r>
              <a:rPr lang="en-US" dirty="0"/>
              <a:t>      +/⌽⍳n				+ is associative and commutative</a:t>
            </a:r>
          </a:p>
          <a:p>
            <a:r>
              <a:rPr lang="en-US" dirty="0"/>
              <a:t>      ((+/⍳n)+(+/⌽⍳n))÷2		(</a:t>
            </a:r>
            <a:r>
              <a:rPr lang="en-US" dirty="0" err="1"/>
              <a:t>x+x</a:t>
            </a:r>
            <a:r>
              <a:rPr lang="en-US" dirty="0"/>
              <a:t>)÷2←→x</a:t>
            </a:r>
          </a:p>
          <a:p>
            <a:r>
              <a:rPr lang="en-US" dirty="0"/>
              <a:t>      (+/((⍳n)+(⌽⍳n)))÷2		+ is associative and commutative</a:t>
            </a:r>
          </a:p>
          <a:p>
            <a:r>
              <a:rPr lang="en-US" dirty="0"/>
              <a:t>      (+/((n+1)⍴n))÷2		Lemma</a:t>
            </a:r>
          </a:p>
          <a:p>
            <a:r>
              <a:rPr lang="en-US" dirty="0"/>
              <a:t>      ((n+1)×n)÷2			Definition of ×</a:t>
            </a:r>
          </a:p>
          <a:p>
            <a:endParaRPr lang="en-US" dirty="0"/>
          </a:p>
          <a:p>
            <a:pPr algn="ctr"/>
            <a:r>
              <a:rPr lang="en-US" dirty="0"/>
              <a:t>-- Notation as a Tool of Thought, </a:t>
            </a:r>
          </a:p>
          <a:p>
            <a:pPr algn="ctr"/>
            <a:r>
              <a:rPr lang="en-US" dirty="0"/>
              <a:t>Ken Iverson, ACM Turing Award Lecture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0742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FA78E-B064-D1F5-E33A-86DD17AB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E3D27B-2C02-DCF3-7C75-8CBCB53B93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Compare proof logics (c.f. Dijkstra) for structured programs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Recursive programs (ACL2)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Higher-order dependently typed programs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These are all fundamentally more complex. </a:t>
            </a:r>
          </a:p>
        </p:txBody>
      </p:sp>
    </p:spTree>
    <p:extLst>
      <p:ext uri="{BB962C8B-B14F-4D97-AF65-F5344CB8AC3E}">
        <p14:creationId xmlns:p14="http://schemas.microsoft.com/office/powerpoint/2010/main" val="271289727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5BB75-D6EC-F747-18AE-7F8517F20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6360B-7CB1-84EB-B9EC-938231CF5D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Branching is responsible for CPUs having branch predictors,</a:t>
            </a:r>
          </a:p>
          <a:p>
            <a:pPr algn="ctr"/>
            <a:r>
              <a:rPr lang="en-US" dirty="0"/>
              <a:t>undermining some of the most elegant CPU designs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Every branch, jump, and indirect dispatch</a:t>
            </a:r>
          </a:p>
          <a:p>
            <a:pPr algn="ctr"/>
            <a:r>
              <a:rPr lang="en-US" dirty="0"/>
              <a:t>introduces more edges into an increasingly complex graph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3357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E12F6-D541-F1B3-CAB2-CDCCA8CD1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02391-BFAF-27A0-E6BC-BE477EF2E1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dirty="0"/>
              <a:t>In EWD249, Dijkstra especially points out the value </a:t>
            </a:r>
          </a:p>
          <a:p>
            <a:pPr algn="ctr"/>
            <a:r>
              <a:rPr lang="en-US" dirty="0"/>
              <a:t>of constraining and disciplining control flow.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The whole model of structured programming was intended</a:t>
            </a:r>
          </a:p>
          <a:p>
            <a:pPr algn="ctr"/>
            <a:r>
              <a:rPr lang="en-US" dirty="0"/>
              <a:t>to reduce control flow complexity.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24850-7757-DA59-192F-787852B28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F4FB3-2691-8839-03B1-5356EAF627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Rich Hickey. 2011. “Simple Made Easy”. </a:t>
            </a:r>
            <a:r>
              <a:rPr lang="en-US" dirty="0" err="1"/>
              <a:t>StrangeLoop</a:t>
            </a:r>
            <a:r>
              <a:rPr lang="en-US" dirty="0"/>
              <a:t>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Simple vs. Complex ≡ Disentangled vs. Entangled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“Simplicity is prerequisite for reliability.” – </a:t>
            </a:r>
            <a:r>
              <a:rPr lang="en-US" dirty="0" err="1"/>
              <a:t>Edsger</a:t>
            </a:r>
            <a:r>
              <a:rPr lang="en-US" dirty="0"/>
              <a:t> Dijkstra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Simple, not Easy. </a:t>
            </a:r>
          </a:p>
        </p:txBody>
      </p:sp>
    </p:spTree>
    <p:extLst>
      <p:ext uri="{BB962C8B-B14F-4D97-AF65-F5344CB8AC3E}">
        <p14:creationId xmlns:p14="http://schemas.microsoft.com/office/powerpoint/2010/main" val="143298873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CE122-9371-5CD9-2AB4-EE2D33F74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17C9C-1318-1616-D5F0-68ECB300D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algn="ctr"/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D61022-0E08-3C34-D52F-85D2E7AAC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66" y="378412"/>
            <a:ext cx="10713468" cy="610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1434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9739A-2A67-5832-C0C0-D31A88DD7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7362A6-0102-BFBA-C59A-4FE78E4EE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Structured programming encourages single-item thinking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5674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843FD-7C9C-21B7-3428-C000400E5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40371A-5073-FBBF-1C2C-2E7613E251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Structured programming encourages single-item thinking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Single-item thinking encourages casing, specialization (types)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93481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22A6A-E53D-A2D7-D8AB-2FD0C7712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48560-A4DB-469B-0F4A-F9E1BDCA1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Structured programming encourages single-item thinking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Single-item thinking encourages casing, specialization (types)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incentivizes all the high-level branch and dispatch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1050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B6EAE-9DB5-90E2-58B6-260DABD40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04C4E-CD3B-A97E-1D39-4091495044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Structured programming encourages single-item thinking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Single-item thinking encourages casing, specialization (types)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incentivizes all the high-level branch and dispatch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Which is just fancier </a:t>
            </a:r>
            <a:r>
              <a:rPr lang="en-US" dirty="0" err="1"/>
              <a:t>goto</a:t>
            </a:r>
            <a:r>
              <a:rPr lang="en-US" dirty="0"/>
              <a:t> programming that Dijkstra was avoiding!</a:t>
            </a:r>
          </a:p>
        </p:txBody>
      </p:sp>
    </p:spTree>
    <p:extLst>
      <p:ext uri="{BB962C8B-B14F-4D97-AF65-F5344CB8AC3E}">
        <p14:creationId xmlns:p14="http://schemas.microsoft.com/office/powerpoint/2010/main" val="175892592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2EA18-81B5-AFAB-4137-1D0C4FE40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F017D4-D063-D448-E5B8-54771128A0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Dynamically paged, eval-dependent, </a:t>
            </a:r>
            <a:r>
              <a:rPr lang="en-US" dirty="0" err="1"/>
              <a:t>goto</a:t>
            </a:r>
            <a:r>
              <a:rPr lang="en-US" dirty="0"/>
              <a:t>-driven APL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developed over the course of 30+ years</a:t>
            </a:r>
          </a:p>
        </p:txBody>
      </p:sp>
    </p:spTree>
    <p:extLst>
      <p:ext uri="{BB962C8B-B14F-4D97-AF65-F5344CB8AC3E}">
        <p14:creationId xmlns:p14="http://schemas.microsoft.com/office/powerpoint/2010/main" val="427776753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EFCB5-272C-9CD5-1E68-49DCDDF57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97586-31B7-35E1-2E36-1F66E0F4E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Eliminate non-linear, irregular control flow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1238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7BCDD-589F-44FD-21ED-FAB603B60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C989-BCF5-3B2F-B4FA-196FA24CAC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Eliminate non-linear, irregular control flow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Combinators (map, fold, scan, key, stencil, etc.)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52215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BC833-900F-A1CA-2682-0C549C74A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E63AE-96EE-16BC-4EB4-6E9DAB95DF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Eliminate non-linear, irregular control flow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Combinators (map, fold, scan, key, stencil, etc.)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Data-parallel programming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5669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CAB7E-2DCA-2128-6DDF-626E966C3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6A221-CADB-57B2-731C-67DF6A5A4E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Eliminate non-linear, irregular control flow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Combinators (map, fold, scan, key, stencil, etc.)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Data-parallel programming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Data-driven, data-oriented design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8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A47FB-3DF6-D888-9420-0AAF16758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376CF-C563-534E-5608-0889876C1D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Ultimate Goal: Simplicity</a:t>
            </a:r>
          </a:p>
        </p:txBody>
      </p:sp>
    </p:spTree>
    <p:extLst>
      <p:ext uri="{BB962C8B-B14F-4D97-AF65-F5344CB8AC3E}">
        <p14:creationId xmlns:p14="http://schemas.microsoft.com/office/powerpoint/2010/main" val="90897668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E33EA-8B4A-1DE0-C23E-40D088393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71DC6-587F-D173-96D6-7461F38584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Eliminate non-linear, irregular control flow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Combinators (map, fold, scan, key, stencil, etc.)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Data-parallel programming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Data-driven, data-oriented design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Compute over collections/sets/arrays, not individual items</a:t>
            </a:r>
          </a:p>
        </p:txBody>
      </p:sp>
    </p:spTree>
    <p:extLst>
      <p:ext uri="{BB962C8B-B14F-4D97-AF65-F5344CB8AC3E}">
        <p14:creationId xmlns:p14="http://schemas.microsoft.com/office/powerpoint/2010/main" val="273593109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545FA-1891-DEE3-4397-038A9C7F6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7FB6D-3788-54B4-D824-960A4A4A99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Eliminate non-linear, irregular control flow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Combinators (map, fold, scan, key, stencil, etc.)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Data-parallel programming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Data-driven, data-oriented design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Compute over collections/sets/arrays, not individual items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Avoid traditional type abstraction</a:t>
            </a:r>
          </a:p>
        </p:txBody>
      </p:sp>
    </p:spTree>
    <p:extLst>
      <p:ext uri="{BB962C8B-B14F-4D97-AF65-F5344CB8AC3E}">
        <p14:creationId xmlns:p14="http://schemas.microsoft.com/office/powerpoint/2010/main" val="115187842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541A9-DCF0-B95A-DF19-0F7332542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D9674-1FCE-C71E-D57E-0DE3764B4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See tomorrow’s talk for my favorite approach to handling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inherently branchy, event-driven code</a:t>
            </a:r>
          </a:p>
        </p:txBody>
      </p:sp>
    </p:spTree>
    <p:extLst>
      <p:ext uri="{BB962C8B-B14F-4D97-AF65-F5344CB8AC3E}">
        <p14:creationId xmlns:p14="http://schemas.microsoft.com/office/powerpoint/2010/main" val="81015716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4F32A-54D7-5181-B7D5-CBB8FA941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F59B4-CF77-9520-D2FE-C676B56EB9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2177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B76CE-4FFB-DE36-9A3B-4329B6A1A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28FBA-6E34-94B2-6FD4-1ADD5E4C8C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Static Typing </a:t>
            </a:r>
          </a:p>
        </p:txBody>
      </p:sp>
    </p:spTree>
    <p:extLst>
      <p:ext uri="{BB962C8B-B14F-4D97-AF65-F5344CB8AC3E}">
        <p14:creationId xmlns:p14="http://schemas.microsoft.com/office/powerpoint/2010/main" val="144732517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1C8B1-2727-3E9F-C2F5-E1CF7B400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83C42-1A3A-0B67-BB7D-23DEF80668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Static typing gets a pass…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925878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D4449-8641-AEB6-04A1-F1697A5D7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557AF-3E5A-D9D4-6C76-EBAEC7F98E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Static typing gets a pass…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Because I already ranted about it for a whole talk: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Does APL Need a Type System? at #FnConf18</a:t>
            </a: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8155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0F524-F6F7-1BDB-43FA-952CAEB70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EF896-C6C9-F312-CD2D-E708699CB0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Static typing gets a pass…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Because I already ranted about it for a whole talk: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2"/>
              </a:rPr>
              <a:t>Does APL Need a Type System? at #FnConf18</a:t>
            </a: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But…maybe just a taste?</a:t>
            </a:r>
          </a:p>
        </p:txBody>
      </p:sp>
    </p:spTree>
    <p:extLst>
      <p:ext uri="{BB962C8B-B14F-4D97-AF65-F5344CB8AC3E}">
        <p14:creationId xmlns:p14="http://schemas.microsoft.com/office/powerpoint/2010/main" val="306657773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EF96B-38D7-8F57-C356-D440A1C34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7AC68A-BD71-8331-16F7-39A3AF1592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Static typing as I’ve heard it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has sometimes claimed elegance, but never brutal simplicity.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16737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1445C-1938-E0B3-C107-731F2D7E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8E1DA-E9EC-9412-2E58-B27B67A29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Static typing as I’ve heard it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has sometimes claimed elegance, but never brutal simplicity.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story I’ve always heard is…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“We’ll make things harder on you initially,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 the machine can help you in the future.”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90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BF43D-B917-B028-E7F1-1136A4B2F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E0E86-9EFD-2E64-1201-FBFA3381BE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Traditional Software Crisis ≡ “Unmanaged complexity”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9615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BC724-4434-192B-97C0-99ACD8E89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F8709-5858-8E4F-27A9-4EDD9E56DC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Static typing as I’ve heard it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has sometimes claimed elegance, but never brutal simplicity.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story I’ve always heard is…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“We’ll make things harder on you initially,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 the machine can help you in the future.”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code has always been more complex.</a:t>
            </a:r>
          </a:p>
        </p:txBody>
      </p:sp>
    </p:spTree>
    <p:extLst>
      <p:ext uri="{BB962C8B-B14F-4D97-AF65-F5344CB8AC3E}">
        <p14:creationId xmlns:p14="http://schemas.microsoft.com/office/powerpoint/2010/main" val="283076268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BE0E6-B829-1079-8359-CEF9CC136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FD1E2-FD17-DF62-23E4-B22E56E2F3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“Scrap your boilerplate”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Ralf Lammel and Simon Peyton Jones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+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Multiple follow-up papers</a:t>
            </a:r>
          </a:p>
        </p:txBody>
      </p:sp>
    </p:spTree>
    <p:extLst>
      <p:ext uri="{BB962C8B-B14F-4D97-AF65-F5344CB8AC3E}">
        <p14:creationId xmlns:p14="http://schemas.microsoft.com/office/powerpoint/2010/main" val="9193779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65EB1-D88F-BA6A-68FC-30FCB5F08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02578-D944-2A24-73DD-7F386C79DB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But…static typing has mostly delivered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on its technical promises.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0253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D6045-05ED-2455-6E43-A7DF3C0EB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F02413-CDF5-305C-62C2-56457FBFF7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But…static typing has mostly delivered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on its technical promises.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 has failed to show that the trade-off is the right direction.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1021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BD4E5-CBF4-3E6C-65AA-D6BB7D835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06BB-27B1-3FD1-F61D-84472709AC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But…static typing has mostly delivered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on its technical promises.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 has failed to show that the trade-off is the right direction.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Conspiracy Theory: Types are a great way to make money off of PL,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particularly if you want to make money off of research grants.</a:t>
            </a:r>
          </a:p>
        </p:txBody>
      </p:sp>
    </p:spTree>
    <p:extLst>
      <p:ext uri="{BB962C8B-B14F-4D97-AF65-F5344CB8AC3E}">
        <p14:creationId xmlns:p14="http://schemas.microsoft.com/office/powerpoint/2010/main" val="329884638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F99FE-7DA2-0689-3D10-0BCB5105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E2B6D-D9F7-0774-DDE7-93A87CAC68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Static type annotations have a generally complecting influence.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465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94082-6AEC-05E5-5222-9FFB548B0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CDDDC-50DF-EA6A-1545-753C4BD54C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Static type annotations have a generally complecting influence.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Rigorous proof systems and implicit type inference don’t suffer the same hinderances to the code quality (simplicity).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5609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047B4-9E21-CF35-4AA7-8369E376D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3F3D7-E941-74D7-2E3E-4E35EC6F83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Static type annotations have a generally complecting influence.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Rigorous proof systems and implicit type inference don’t suffer the same hinderances to the code quality (simplicity).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But…systems like Rust have had a positive impact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on people willing to take more control over their own code again.</a:t>
            </a:r>
          </a:p>
        </p:txBody>
      </p:sp>
    </p:spTree>
    <p:extLst>
      <p:ext uri="{BB962C8B-B14F-4D97-AF65-F5344CB8AC3E}">
        <p14:creationId xmlns:p14="http://schemas.microsoft.com/office/powerpoint/2010/main" val="42032279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2E09F-9721-156E-2520-E4D16E67C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44B5F-7165-45F1-D919-F6B65437BC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Think about the types, but design your system to make them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obvious architecturally and in your code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48929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FEC19-A4C5-7927-F648-F01B5F9F9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E31A6-933F-A527-737D-84DCB6D145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Think about the types, but design your system to make them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obvious architecturally and in your code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Don’t obscure code with static type annotations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8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6C53F-7361-74CC-FA29-BDA1C9430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B4B45-D4AC-E5DA-1A54-6B3A5A0BE4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Traditional Software Crisis ≡ “Unmanaged complexity”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Modern Software Crisis ≡ “Readily accessible complexity”</a:t>
            </a:r>
          </a:p>
        </p:txBody>
      </p:sp>
    </p:spTree>
    <p:extLst>
      <p:ext uri="{BB962C8B-B14F-4D97-AF65-F5344CB8AC3E}">
        <p14:creationId xmlns:p14="http://schemas.microsoft.com/office/powerpoint/2010/main" val="408048404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CB791-3374-CF24-E4A7-4DF855514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CBB37-B01E-049C-3BC4-F4329DBF06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Think about the types, but design your system to make them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obvious architecturally and in your code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Don’t obscure code with static type annotations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Stop doing excessive type abstraction and attempting to hide implementation details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(Yes, that includes you, dynamically typed folks)</a:t>
            </a:r>
          </a:p>
        </p:txBody>
      </p:sp>
    </p:spTree>
    <p:extLst>
      <p:ext uri="{BB962C8B-B14F-4D97-AF65-F5344CB8AC3E}">
        <p14:creationId xmlns:p14="http://schemas.microsoft.com/office/powerpoint/2010/main" val="100018017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3B739-AA37-465B-692B-B3B707C88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524BE-22B5-878F-8C9E-88F033E6A6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Not Yet Ripe: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Formal Methods</a:t>
            </a:r>
          </a:p>
        </p:txBody>
      </p:sp>
    </p:spTree>
    <p:extLst>
      <p:ext uri="{BB962C8B-B14F-4D97-AF65-F5344CB8AC3E}">
        <p14:creationId xmlns:p14="http://schemas.microsoft.com/office/powerpoint/2010/main" val="95966273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E4C0-365D-80FF-D413-B98E18C44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A4473-B7C9-CD12-3FBB-09B4A9645C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“80% of development is spent on plumbing”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(Isaac Shapira quoting someone else)</a:t>
            </a:r>
          </a:p>
        </p:txBody>
      </p:sp>
    </p:spTree>
    <p:extLst>
      <p:ext uri="{BB962C8B-B14F-4D97-AF65-F5344CB8AC3E}">
        <p14:creationId xmlns:p14="http://schemas.microsoft.com/office/powerpoint/2010/main" val="412552004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53484-EC27-3EEA-69DB-99B357088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5DB7B-AA05-F3F3-7EF2-34C6B8DD11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Irony: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105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EBC6A-6C8E-CEF3-6F5E-7170B635C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631C1-EF7A-BD23-B448-FBAFDF856F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Irony: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avoid using all the features designed to avoid the plumbing.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223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E8D0E-829C-8B93-445C-F7FC54027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B8F36-2549-807B-1575-BA61C4FE31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Irony: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avoid using all the features designed to avoid the plumbing.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But I end up writing no plumbing.</a:t>
            </a:r>
          </a:p>
        </p:txBody>
      </p:sp>
    </p:spTree>
    <p:extLst>
      <p:ext uri="{BB962C8B-B14F-4D97-AF65-F5344CB8AC3E}">
        <p14:creationId xmlns:p14="http://schemas.microsoft.com/office/powerpoint/2010/main" val="170052328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79C58-B529-D4C3-3612-512F746DF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0D6F8-C9C1-4349-D533-7E06B586BE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4498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 at “scale”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1582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5C352-7760-ACDE-B736-543CE1770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F8C1D-6186-CDBB-F7B0-87699C7A04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4498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 at “scale”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Compiler building frameworks vs Co-dfns: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8318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4B132-A515-5896-F9E8-AD1130E95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35842-07D0-E0A0-E0AA-6C5D9003A1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4498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 at “scale”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Compiler building frameworks vs Co-dfns: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data parallel compiler hosted on the GPU.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Aaron Hsu. 2019. Indiana University.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13181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34561-B567-CEDE-3497-7313CE18D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4822B-27B5-2B3A-725C-D35708CD13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4498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 at “scale”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Compiler building frameworks vs Co-dfns: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data parallel compiler hosted on the GPU.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Aaron Hsu. 2019. Indiana University.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near-zero abstraction compiler written in APL for APL.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11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CFC26-9FC6-5767-6D7A-94198A599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303C5-3756-5AA2-3D8C-600E25D6F6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are the promises?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Did it meet those promises?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were the unintended effects?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Does it tend towards encouraging incidental complexity?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Can we reframe its use to encourage simplicity?</a:t>
            </a:r>
          </a:p>
        </p:txBody>
      </p:sp>
    </p:spTree>
    <p:extLst>
      <p:ext uri="{BB962C8B-B14F-4D97-AF65-F5344CB8AC3E}">
        <p14:creationId xmlns:p14="http://schemas.microsoft.com/office/powerpoint/2010/main" val="91849614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89B54-4438-5F31-8FC3-AB5AC596F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160E4-3506-A33E-145E-46229C288E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4498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 at “scale”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Compiler building frameworks vs Co-dfns: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data parallel compiler hosted on the GPU.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Aaron Hsu. 2019. Indiana University.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near-zero abstraction compiler written in APL for APL.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Now also does (context-sensitive, type-dependent) parsing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in the same style.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55037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4DEB9-8F7C-3CD7-4D60-93DEEE322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C9FDA-D442-A2B7-35B3-84E8BC7070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4498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1500 vs. (50,000 – 100,000)</a:t>
            </a:r>
          </a:p>
        </p:txBody>
      </p:sp>
    </p:spTree>
    <p:extLst>
      <p:ext uri="{BB962C8B-B14F-4D97-AF65-F5344CB8AC3E}">
        <p14:creationId xmlns:p14="http://schemas.microsoft.com/office/powerpoint/2010/main" val="15685632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34BDA-93DC-3C5A-21EB-48567F593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2B215-A254-B99A-6C23-59373AEDA4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4498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1500 vs. (50,000 – 100,000)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“[O]ne of my central themes will be that any two things that differ in some respect by a factor of already a hundred or more,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are utterly incomparable.”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-- </a:t>
            </a:r>
            <a:r>
              <a:rPr lang="en-US" dirty="0" err="1"/>
              <a:t>Edsger</a:t>
            </a:r>
            <a:r>
              <a:rPr lang="en-US" dirty="0"/>
              <a:t> Dijkstra, EWD249</a:t>
            </a:r>
          </a:p>
        </p:txBody>
      </p:sp>
    </p:spTree>
    <p:extLst>
      <p:ext uri="{BB962C8B-B14F-4D97-AF65-F5344CB8AC3E}">
        <p14:creationId xmlns:p14="http://schemas.microsoft.com/office/powerpoint/2010/main" val="290854831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00333-2614-9F03-FFF4-D9F689AC1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B599D-350C-8138-57A9-D27665F158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Conclusion</a:t>
            </a:r>
          </a:p>
          <a:p>
            <a:pPr algn="ctr"/>
            <a:r>
              <a:rPr lang="en-US" dirty="0">
                <a:hlinkClick r:id="rId2"/>
              </a:rPr>
              <a:t>arcfide@sacrideo.us</a:t>
            </a:r>
            <a:r>
              <a:rPr lang="en-US" dirty="0"/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Featuritis</a:t>
            </a:r>
            <a:r>
              <a:rPr lang="en-US" dirty="0"/>
              <a:t> is a real thing in language design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Avoid language features that inherently introduce complexity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use of language features is often a crutch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 avoid simplification or tackling harder root problems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hlinkClick r:id="rId3"/>
              </a:rPr>
              <a:t>https://www.sacrideo.us/last-minute-discount-for-apl-workshop/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07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E017E-EFD4-3EDE-0D8B-DC05AA3FE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9A500B-3F78-17C5-5D51-17F1D28E40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Development Methods, Praxis, Architecture: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Unit Testing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Microservices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Test-driven Development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REST API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95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CCDA3-7EAF-A901-C5A5-169283209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0EBC9-855A-54A5-8D74-BB924DF481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Low-hanging Fruit: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Object-orientation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Inheritance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Encapsulation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151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3C3C3-85AA-4952-BBA6-0FA7D44A7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B76ED7-0F83-6FBB-55DE-866E98524C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Rage bait: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Many functional programmers are championing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Object-oriented Programming under the guise of FP.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Encapsulation, Inheritance, Indirection and Abstraction.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00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F5E10-C3E4-131D-B672-47F337A72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2151C-D4B1-08C5-FD69-F8D8027715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am Biased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21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E6651-6AA5-B98E-2C9B-03E6F213F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26C56-BB5A-D56C-0ABD-9A4C8C9973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“The lie is that if something is object-oriented,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 will be easier for someone to integrate,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because it is all encapsulated.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But the truth is the opposite.”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-- Casey Muratori, </a:t>
            </a:r>
            <a:r>
              <a:rPr lang="en-US" dirty="0" err="1"/>
              <a:t>Wookash</a:t>
            </a:r>
            <a:r>
              <a:rPr lang="en-US" dirty="0"/>
              <a:t> Podcast, Sep 22, 2024. YT</a:t>
            </a:r>
          </a:p>
        </p:txBody>
      </p:sp>
    </p:spTree>
    <p:extLst>
      <p:ext uri="{BB962C8B-B14F-4D97-AF65-F5344CB8AC3E}">
        <p14:creationId xmlns:p14="http://schemas.microsoft.com/office/powerpoint/2010/main" val="3981731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1CD9C-C526-C773-ED18-2581618C7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6BCA2-7C9F-EC2D-84A3-F2E56DC5C5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“I also must confess to a strong bias against the fashion for reusable code. To me, "re-editable code" is much, much better than an untouchable black box or toolkit. I could go on and on about this. If you’re totally convinced that reusable code is wonderful, I probably won’t be able to sway you anyway, but you’ll never convince me that reusable code isn’t mostly a menace.”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-- Donald Knuth, </a:t>
            </a:r>
            <a:r>
              <a:rPr lang="en-US" dirty="0" err="1"/>
              <a:t>InformIT</a:t>
            </a:r>
            <a:r>
              <a:rPr lang="en-US" dirty="0"/>
              <a:t> Interview. Apr 25, 2008.</a:t>
            </a:r>
          </a:p>
        </p:txBody>
      </p:sp>
    </p:spTree>
    <p:extLst>
      <p:ext uri="{BB962C8B-B14F-4D97-AF65-F5344CB8AC3E}">
        <p14:creationId xmlns:p14="http://schemas.microsoft.com/office/powerpoint/2010/main" val="19246031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1379E-DD36-C8D3-4622-AAAF46D82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76DF7-2958-977D-9B17-5CD50C271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Token AI Slide: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Natural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449838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6B3A0-6D6C-014D-6C9B-26F738C0C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FB978-46E1-98E0-771E-B229259236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Token AI Slide: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Natural Language Programming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Present-day AI is very good at writing code</a:t>
            </a:r>
            <a:br>
              <a:rPr lang="en-US" dirty="0"/>
            </a:br>
            <a:r>
              <a:rPr lang="en-US" dirty="0"/>
              <a:t>that never should have been written in the first place.</a:t>
            </a:r>
          </a:p>
        </p:txBody>
      </p:sp>
    </p:spTree>
    <p:extLst>
      <p:ext uri="{BB962C8B-B14F-4D97-AF65-F5344CB8AC3E}">
        <p14:creationId xmlns:p14="http://schemas.microsoft.com/office/powerpoint/2010/main" val="1783877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0E562-2678-711B-22A0-A6F032107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0468D-F9B3-7F54-8552-64B32E643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Token AI Slide: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Natural Language Programming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Present-day AI is very good at writing code</a:t>
            </a:r>
            <a:br>
              <a:rPr lang="en-US" dirty="0"/>
            </a:br>
            <a:r>
              <a:rPr lang="en-US" dirty="0"/>
              <a:t>that never should have been written in the first place.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value of AI for writing code is inversely proportional </a:t>
            </a:r>
            <a:br>
              <a:rPr lang="en-US" dirty="0"/>
            </a:br>
            <a:r>
              <a:rPr lang="en-US" dirty="0"/>
              <a:t>to the quality of the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3715156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2DBD6-195C-48CF-72FF-494B1050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2D8C7-912F-7605-0D2E-FCD74E2EF9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Just joking! But not really.</a:t>
            </a:r>
          </a:p>
        </p:txBody>
      </p:sp>
    </p:spTree>
    <p:extLst>
      <p:ext uri="{BB962C8B-B14F-4D97-AF65-F5344CB8AC3E}">
        <p14:creationId xmlns:p14="http://schemas.microsoft.com/office/powerpoint/2010/main" val="420705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ECB0A-BFE9-58D7-22DB-BE2E691CC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72C12-67BB-13DD-712E-95F20A4520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39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EC9CA-CB10-A1D5-6CE3-ED9384592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74421-975F-CDD4-D521-3FBD7CF66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Tacit/Points-free Programming</a:t>
            </a:r>
          </a:p>
        </p:txBody>
      </p:sp>
    </p:spTree>
    <p:extLst>
      <p:ext uri="{BB962C8B-B14F-4D97-AF65-F5344CB8AC3E}">
        <p14:creationId xmlns:p14="http://schemas.microsoft.com/office/powerpoint/2010/main" val="36916561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2BF4E-6DB6-7033-39AA-C30E2CF6E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AE35F-3AFE-9804-0413-4AA3263A8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What’s the promise?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[T]he strict use of composition results in programs that are well adapted for equational reasoning. … The lack of argument naming gives point-free style a reputation of being unnecessarily obscure, hence the epithet "pointless style".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-- </a:t>
            </a:r>
            <a:r>
              <a:rPr lang="en-US" dirty="0">
                <a:hlinkClick r:id="rId2"/>
              </a:rPr>
              <a:t>Tacit programming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590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399D5-2DEC-EA02-A4FF-C51CDDA90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AFBF8-36C6-7A79-F748-B90C93C394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“The sum of a collection of numbers divided by the count of numbers in the collection.”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(/ (fold-right + 0 </a:t>
            </a:r>
            <a:r>
              <a:rPr lang="en-US" dirty="0" err="1"/>
              <a:t>elems</a:t>
            </a:r>
            <a:r>
              <a:rPr lang="en-US" dirty="0"/>
              <a:t>) (length </a:t>
            </a:r>
            <a:r>
              <a:rPr lang="en-US" dirty="0" err="1"/>
              <a:t>elems</a:t>
            </a:r>
            <a:r>
              <a:rPr lang="en-US" dirty="0"/>
              <a:t>))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+⌿÷≢</a:t>
            </a: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3E11A5-EA9F-6E68-25B7-F4EB2DA9E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2962275"/>
            <a:ext cx="48577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2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35675-50E0-F6C9-2E45-6C5C65D28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7BAFA-9BBD-9712-BCDB-B7CC8FA7F1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br>
              <a:rPr lang="en-US" dirty="0"/>
            </a:b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am Biased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Ascetical Programming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825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4E2AF-78D2-4203-C5CF-797ABFB7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F67CDB-976A-C86A-C577-9A545647A3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concise!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Removes unnecessary names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compositional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Less boilerplate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“Simpler expressions”</a:t>
            </a:r>
          </a:p>
        </p:txBody>
      </p:sp>
    </p:spTree>
    <p:extLst>
      <p:ext uri="{BB962C8B-B14F-4D97-AF65-F5344CB8AC3E}">
        <p14:creationId xmlns:p14="http://schemas.microsoft.com/office/powerpoint/2010/main" val="531117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AE8BC-F14A-6484-100C-4F4E3F226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118C7-B483-A764-3CAA-765A4915F8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3" name="Picture 2" descr="A close up of a text&#10;&#10;AI-generated content may be incorrect.">
            <a:extLst>
              <a:ext uri="{FF2B5EF4-FFF2-40B4-BE49-F238E27FC236}">
                <a16:creationId xmlns:a16="http://schemas.microsoft.com/office/drawing/2014/main" id="{88F9ADBD-BF46-4B49-4E72-9E9FC7DF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05" y="242888"/>
            <a:ext cx="10780989" cy="643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51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38E98-965A-5789-961E-1780A7BAC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C6379-68CF-FDCF-C75E-9E198787D5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concise!				→	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Removes unnecessary names		→	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compositional			→	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Less boilerplate			→	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“Simpler expressions”		→		</a:t>
            </a:r>
          </a:p>
        </p:txBody>
      </p:sp>
    </p:spTree>
    <p:extLst>
      <p:ext uri="{BB962C8B-B14F-4D97-AF65-F5344CB8AC3E}">
        <p14:creationId xmlns:p14="http://schemas.microsoft.com/office/powerpoint/2010/main" val="792465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0CAD9-D00A-024F-15FB-02F837071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8D9A9-FD9A-BEBD-9B08-2F6C70D908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concise!				→		But caused duplication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Removes unnecessary names		→	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compositional			→	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Less boilerplate			→	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“Simpler expressions”		→		</a:t>
            </a:r>
          </a:p>
        </p:txBody>
      </p:sp>
    </p:spTree>
    <p:extLst>
      <p:ext uri="{BB962C8B-B14F-4D97-AF65-F5344CB8AC3E}">
        <p14:creationId xmlns:p14="http://schemas.microsoft.com/office/powerpoint/2010/main" val="3923004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B522E-2E5B-35F6-3501-F502485EF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15585-D98C-BA6D-8F72-2DCD1FB2F7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concise!				→		But caused duplication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Removes unnecessary names		→		But introduced new ones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compositional			→	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Less boilerplate			→	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“Simpler expressions”		→		</a:t>
            </a:r>
          </a:p>
        </p:txBody>
      </p:sp>
    </p:spTree>
    <p:extLst>
      <p:ext uri="{BB962C8B-B14F-4D97-AF65-F5344CB8AC3E}">
        <p14:creationId xmlns:p14="http://schemas.microsoft.com/office/powerpoint/2010/main" val="3441714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A9A45-A392-B1B1-BD42-54BB21786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2C1D3-D0C6-4493-9E21-671188CA0D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concise!				→		But caused duplication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Removes unnecessary names		→		But introduced new ones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compositional			→		For compositions of one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Less boilerplate			→		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“Simpler expressions”		→		</a:t>
            </a:r>
          </a:p>
        </p:txBody>
      </p:sp>
    </p:spTree>
    <p:extLst>
      <p:ext uri="{BB962C8B-B14F-4D97-AF65-F5344CB8AC3E}">
        <p14:creationId xmlns:p14="http://schemas.microsoft.com/office/powerpoint/2010/main" val="20298996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D23BF-594B-643C-262D-14F568B8F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7752E-F54B-F8A8-0B7B-90374999C2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concise!				→		But caused duplication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Removes unnecessary names		→		But introduced new ones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compositional			→		For compositions of one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Less boilerplate			→		With more control 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“Simpler expressions”		→		</a:t>
            </a:r>
          </a:p>
        </p:txBody>
      </p:sp>
    </p:spTree>
    <p:extLst>
      <p:ext uri="{BB962C8B-B14F-4D97-AF65-F5344CB8AC3E}">
        <p14:creationId xmlns:p14="http://schemas.microsoft.com/office/powerpoint/2010/main" val="5071988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0D8F7-CC46-211E-C9AB-2359DC59C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B2EDC-9C9F-BC5B-B243-56905D98C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concise!				→		But caused duplication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Removes unnecessary names		→		But introduced new ones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More compositional			→		For compositions of one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Less boilerplate			→		With more control 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“Simpler expressions”		→		Substituted complexity</a:t>
            </a:r>
          </a:p>
        </p:txBody>
      </p:sp>
    </p:spTree>
    <p:extLst>
      <p:ext uri="{BB962C8B-B14F-4D97-AF65-F5344CB8AC3E}">
        <p14:creationId xmlns:p14="http://schemas.microsoft.com/office/powerpoint/2010/main" val="26649985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68EDF-8C2B-2394-EB81-7F2F0ADBC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60510-B77D-92A1-69B4-F8B66B7A44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Incidental Complexity: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Encourages introducing more names,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just what it was supposed to reduce!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174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550A9-4264-A386-9D50-B65DD2B1F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884A2-BAB8-7897-21C7-DCABC4D80B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Incidental Complexity: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Encourages introducing more names,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just what it was supposed to reduce!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Reframing: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 valuable syntax for reducing total points of the system,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but not at the expense of introducing new names.</a:t>
            </a:r>
          </a:p>
        </p:txBody>
      </p:sp>
    </p:spTree>
    <p:extLst>
      <p:ext uri="{BB962C8B-B14F-4D97-AF65-F5344CB8AC3E}">
        <p14:creationId xmlns:p14="http://schemas.microsoft.com/office/powerpoint/2010/main" val="326872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5CEBD-EEAD-665E-D98D-D35BAC7D8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EA141-9B83-7A59-EABA-C746319C63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br>
              <a:rPr lang="en-US" dirty="0"/>
            </a:b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am Biased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Ascetical Programming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Seen and been near legacy, work in greenfield research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511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12AC3-7175-5D86-1485-F51F0ACE4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F20BE-137C-6C8B-F01C-0A6E5D5B3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At scale, points-free by de-naming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⍝ Lift Lambdas to the top-level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</a:t>
            </a:r>
            <a:r>
              <a:rPr lang="en-US" dirty="0" err="1"/>
              <a:t>p,←n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]←(≢p)+⍳≢</a:t>
            </a:r>
            <a:r>
              <a:rPr lang="en-US" dirty="0" err="1"/>
              <a:t>i</a:t>
            </a:r>
            <a:r>
              <a:rPr lang="en-US" dirty="0"/>
              <a:t>←⍸(t=F)∧p≠⍳≢p ⍝ New nodes at top-level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t k n lx mu pos end r(⊣,I)←⊂I  ⍝ Copy data to new nodes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p r I⍨←⊂n[</a:t>
            </a:r>
            <a:r>
              <a:rPr lang="en-US" dirty="0" err="1"/>
              <a:t>i</a:t>
            </a:r>
            <a:r>
              <a:rPr lang="en-US" dirty="0"/>
              <a:t>]@i⊢⍳≢p             ⍝ Point </a:t>
            </a:r>
            <a:r>
              <a:rPr lang="en-US" dirty="0" err="1"/>
              <a:t>fn</a:t>
            </a:r>
            <a:r>
              <a:rPr lang="en-US" dirty="0"/>
              <a:t> bodies @ top nodes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t[</a:t>
            </a:r>
            <a:r>
              <a:rPr lang="en-US" dirty="0" err="1"/>
              <a:t>i</a:t>
            </a:r>
            <a:r>
              <a:rPr lang="en-US" dirty="0"/>
              <a:t>]←V                          ⍝ Old nodes become variables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k[</a:t>
            </a:r>
            <a:r>
              <a:rPr lang="en-US" dirty="0" err="1"/>
              <a:t>i</a:t>
            </a:r>
            <a:r>
              <a:rPr lang="en-US" dirty="0"/>
              <a:t>]←3+5 11⍸k[</a:t>
            </a:r>
            <a:r>
              <a:rPr lang="en-US" dirty="0" err="1"/>
              <a:t>i</a:t>
            </a:r>
            <a:r>
              <a:rPr lang="en-US" dirty="0"/>
              <a:t>]                ⍝ …that point to lifted </a:t>
            </a:r>
            <a:r>
              <a:rPr lang="en-US" dirty="0" err="1"/>
              <a:t>fns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273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10BD4-446F-AB49-712E-A9205BA1A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8B6B8-9AE9-AA3E-4E91-EC1D298F3B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At scale, points-free by de-naming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⍝ Lift Lambdas to the top-level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</a:t>
            </a:r>
            <a:r>
              <a:rPr lang="en-US" dirty="0" err="1"/>
              <a:t>p,←n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]←(≢p)+⍳≢</a:t>
            </a:r>
            <a:r>
              <a:rPr lang="en-US" dirty="0" err="1"/>
              <a:t>i</a:t>
            </a:r>
            <a:r>
              <a:rPr lang="en-US" dirty="0"/>
              <a:t>←⍸(t=F)∧p≠⍳≢p ⍝ New nodes at top-level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t k n lx mu pos end r(⊣,I)←⊂I  ⍝ Copy data to new nodes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p r I⍨←⊂n[</a:t>
            </a:r>
            <a:r>
              <a:rPr lang="en-US" dirty="0" err="1"/>
              <a:t>i</a:t>
            </a:r>
            <a:r>
              <a:rPr lang="en-US" dirty="0"/>
              <a:t>]@i⊢⍳≢p             ⍝ Point </a:t>
            </a:r>
            <a:r>
              <a:rPr lang="en-US" dirty="0" err="1"/>
              <a:t>fn</a:t>
            </a:r>
            <a:r>
              <a:rPr lang="en-US" dirty="0"/>
              <a:t> bodies @ top nodes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t[</a:t>
            </a:r>
            <a:r>
              <a:rPr lang="en-US" dirty="0" err="1"/>
              <a:t>i</a:t>
            </a:r>
            <a:r>
              <a:rPr lang="en-US" dirty="0"/>
              <a:t>]←V                          ⍝ Old nodes become variables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k[</a:t>
            </a:r>
            <a:r>
              <a:rPr lang="en-US" dirty="0" err="1"/>
              <a:t>i</a:t>
            </a:r>
            <a:r>
              <a:rPr lang="en-US" dirty="0"/>
              <a:t>]←3+5 11⍸k[</a:t>
            </a:r>
            <a:r>
              <a:rPr lang="en-US" dirty="0" err="1"/>
              <a:t>i</a:t>
            </a:r>
            <a:r>
              <a:rPr lang="en-US" dirty="0"/>
              <a:t>]                ⍝ …that point to lifted </a:t>
            </a:r>
            <a:r>
              <a:rPr lang="en-US" dirty="0" err="1"/>
              <a:t>fns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You can reduce names without needing special syntax!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23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1CFBE-6D8C-0C17-BA5E-3CAE4018D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24E6C-8181-1585-47B3-841625BFE9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860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E3CB-F819-3F84-C58F-3B564F97B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1BC65-B528-61A2-C5D7-A3EDA3ED16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DSLs/Syntactic Abstraction</a:t>
            </a:r>
          </a:p>
        </p:txBody>
      </p:sp>
    </p:spTree>
    <p:extLst>
      <p:ext uri="{BB962C8B-B14F-4D97-AF65-F5344CB8AC3E}">
        <p14:creationId xmlns:p14="http://schemas.microsoft.com/office/powerpoint/2010/main" val="4064261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D898-C751-F209-9EA0-425288F23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E8D0E-F8E2-CCAF-FF12-1777CD98AA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Programming Languages are not a good fit for our domain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→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Write specialized domain knowledge behind a DSL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→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Profit…?</a:t>
            </a:r>
          </a:p>
        </p:txBody>
      </p:sp>
    </p:spTree>
    <p:extLst>
      <p:ext uri="{BB962C8B-B14F-4D97-AF65-F5344CB8AC3E}">
        <p14:creationId xmlns:p14="http://schemas.microsoft.com/office/powerpoint/2010/main" val="2503328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39900-2A52-F898-A65E-0E3B2681A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18B9C-7A1B-8AF9-18B3-9E8451C8F9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Non-programmers won’t need programming!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02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17D72-575F-A533-6DC7-898348AB7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38BBF-BAD7-CBE3-8EC0-D67A3B67E3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Non-programmers won’t need programming!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Declarative solutions! Bespoke?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227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B3E30-F864-5BC9-7D1A-10DCB6DE0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85FBB-8DCE-0F3E-882D-0F8D475385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Non-programmers won’t need programming!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Declarative solutions! Bespoke?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tool is always ideally suited to the job!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46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1FFC2-49A7-FE0D-C2B8-7BF41AF4B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0470A-63B9-2010-38E8-E308F6F960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Non-programmers won’t need programming!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Declarative solutions! Bespoke?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tool is always ideally suited to the job!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“Right tool for the right job” is now a reality.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5252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3E370-43E9-1885-915F-019F220E1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83D66-C1AE-C990-930B-528FFADDDF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Non-programmers won’t need programming!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Declarative solutions! Bespoke?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tool is always ideally suited to the job!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“Right tool for the right job” is now a reality.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There’s a library for that….</a:t>
            </a:r>
          </a:p>
        </p:txBody>
      </p:sp>
    </p:spTree>
    <p:extLst>
      <p:ext uri="{BB962C8B-B14F-4D97-AF65-F5344CB8AC3E}">
        <p14:creationId xmlns:p14="http://schemas.microsoft.com/office/powerpoint/2010/main" val="191802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1C371-2201-42FE-E829-886887CC6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13CFB-8797-582B-59F5-C6FB7ECF12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br>
              <a:rPr lang="en-US" dirty="0"/>
            </a:b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am Biased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Ascetical Programming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Seen and been near legacy, work in greenfield research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Spent time in a variety of programming communities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87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EF5B9-324C-773C-E1B3-2708B15A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E77BE-EE6F-3E81-3482-F437C357C6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PyTorch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NumPy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BLAS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SQL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ORMs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HTML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SAP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Excel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Leftpad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2201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3E6A4-727C-21CF-EE1F-245B82AE1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DCCA4-0B8C-7D48-191B-BBD2A806D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Leftpad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28255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4CFDC-DF48-25CE-4C53-697613BAB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7F9DF-8B8F-0184-9059-10090E8522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Leftpad</a:t>
            </a:r>
            <a:r>
              <a:rPr lang="en-US" dirty="0"/>
              <a:t>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(⊃⍛⌊∘≢)↓(⊃⍴⌿)⍛⍪</a:t>
            </a:r>
          </a:p>
        </p:txBody>
      </p:sp>
    </p:spTree>
    <p:extLst>
      <p:ext uri="{BB962C8B-B14F-4D97-AF65-F5344CB8AC3E}">
        <p14:creationId xmlns:p14="http://schemas.microsoft.com/office/powerpoint/2010/main" val="1389152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0F7AB-78A0-FAAD-8620-5DDA796C0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9044AB-6439-D28F-4DAB-F269409B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833" y="693905"/>
            <a:ext cx="5912334" cy="598121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1DFF2-5BEC-424F-A211-68487F8572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Hygienic Literate Programming. ChezWEB. Scheme Workshop 2011.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0426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9A516-017C-04A2-32EB-AC30BDA6D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CFF12-2098-89ED-B51A-898E041B59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Scheme, the language for writing DSLs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→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175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1F95B-CD3A-6E3C-A59E-15A2867C7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30D7E-BDF9-210E-DA63-B37F4B51DB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Scheme, the language for writing DSLs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→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 one speaks the same language.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3011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F0AA2-D23A-6071-78D0-EA121F1E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6885D-EF52-8CA9-11F2-CCF606D63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Scheme, the language for writing DSLs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→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 one speaks the same language.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Every sufficiently popular DSL becomes a poorly designed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general purpose programming language (c.f. </a:t>
            </a:r>
            <a:r>
              <a:rPr lang="en-US" dirty="0" err="1"/>
              <a:t>TeX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153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EDC2C-BCC4-234F-1B11-2B858C523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52D2A-8B18-7EE6-1159-D883265440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Lesson: Tower of Babel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691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E5B23-668A-4FD6-8153-C91B19276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3122C-C5B8-E70E-6C13-F9DEE2CEC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Lesson: Tower of Babel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Collaboration and Focused Effort should transfer, not isolate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076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C5945-8E5F-3248-47A3-8F37C3AC1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5EE6D-4038-C5B2-1AF4-ED0769025B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Lesson: Tower of Babel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Collaboration and Focused Effort should transfer, not isolate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DSLs are an appeal to Jargon’s advantage,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ignoring its disadvantages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2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EE5D7-1B4A-8359-0640-69ADFD17B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17B615-FAD3-1EDD-59E7-66CBDB432E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br>
              <a:rPr lang="en-US" dirty="0"/>
            </a:b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am Biased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Ascetical Programming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Seen and been near legacy, work in greenfield research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Spent time in a variety of programming communities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Unique Perspective</a:t>
            </a:r>
          </a:p>
        </p:txBody>
      </p:sp>
    </p:spTree>
    <p:extLst>
      <p:ext uri="{BB962C8B-B14F-4D97-AF65-F5344CB8AC3E}">
        <p14:creationId xmlns:p14="http://schemas.microsoft.com/office/powerpoint/2010/main" val="25841609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A2EF8-6870-BF42-1E8D-57495A18C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37EF2-BFF5-BFA1-6014-717787A786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Lesson: Tower of Babel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Collaboration and Focused Effort should transfer, not isolate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DSLs are an appeal to Jargon’s advantage,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ignoring its disadvantages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Jargon obscures common knowledge transfer more than we realized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4449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32D56-F152-8531-1C97-38C4F7346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5F2E4-872D-3B12-C16D-4EB86B5A97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Lesson: Tower of Babel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Collaboration and Focused Effort should transfer, not isolate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DSLs are an appeal to Jargon’s advantage,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ignoring its disadvantages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Jargon obscures common knowledge transfer more than we realized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user is always limited by and held hostage by the implementor</a:t>
            </a:r>
          </a:p>
        </p:txBody>
      </p:sp>
    </p:spTree>
    <p:extLst>
      <p:ext uri="{BB962C8B-B14F-4D97-AF65-F5344CB8AC3E}">
        <p14:creationId xmlns:p14="http://schemas.microsoft.com/office/powerpoint/2010/main" val="25315483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E1544-DA55-704A-85F6-AE93E0D17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194F-C084-3579-A639-75D99A474F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Back to the beginning, what was the justification?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84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17D66-BB8F-B272-6EDD-5FE0DA78A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45034-F0AF-EC82-EA45-4EF0A55FC2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Back to the beginning, what was the justification?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Language/Domain Mismatch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7708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F1D43-81F4-54C9-1384-E99C7ED62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47F44-23EF-AB6A-3ECA-DFE97FD3F1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Back to the beginning, what was the justification?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Language/Domain Mismatch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Design languages to address problems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concisely, directly, and simply.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21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A62ED-BA88-9A1A-6ABC-68D648D9B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24DA-90AE-D2AD-C904-03FD3586CD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Back to the beginning, what was the justification?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Language/Domain Mismatch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Design languages to address problems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concisely, directly, and simply.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Focus on holistic economy of expression as a metric.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67482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24BD7-4583-41BE-EE29-FC7EFAFDE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6BAB4-FA35-FF2E-2789-63C38A01C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Back to the beginning, what was the justification?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Language/Domain Mismatch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Design languages to address problems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concisely, directly, and simply.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Focus on holistic economy of expression as a metric.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Stop trying to hide the magic, reframe your core concepts/constructs.</a:t>
            </a:r>
          </a:p>
        </p:txBody>
      </p:sp>
    </p:spTree>
    <p:extLst>
      <p:ext uri="{BB962C8B-B14F-4D97-AF65-F5344CB8AC3E}">
        <p14:creationId xmlns:p14="http://schemas.microsoft.com/office/powerpoint/2010/main" val="26605798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972E4-750D-2D6A-DA00-E35CCE745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29A0E-254F-7B06-DD2D-8AC773511A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Parallel programming hard.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270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489EE-53D7-CE8A-D465-4DB271763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9B5CA-8C55-D3EB-B712-50E3FCB0CB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Parallel programming hard.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Introduce iteration combinators (map, fold, scan) and a data-flow style of programming as the “first language”.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4626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4F5C8-9C1B-9E24-AE8E-C8DFD106A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0706AB-7DC0-0EFD-891B-1A4E56261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Parallel programming hard.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Introduce iteration combinators (map, fold, scan) and a data-flow style of programming as the “first language”.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Result: Parallel programming easy.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c.f. – CMU’s experiments with 1</a:t>
            </a:r>
            <a:r>
              <a:rPr lang="en-US" baseline="30000" dirty="0"/>
              <a:t>st</a:t>
            </a:r>
            <a:r>
              <a:rPr lang="en-US" dirty="0"/>
              <a:t> year programming education</a:t>
            </a:r>
          </a:p>
        </p:txBody>
      </p:sp>
    </p:spTree>
    <p:extLst>
      <p:ext uri="{BB962C8B-B14F-4D97-AF65-F5344CB8AC3E}">
        <p14:creationId xmlns:p14="http://schemas.microsoft.com/office/powerpoint/2010/main" val="107672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BFB8E-3F99-B795-49E9-73B9EAA3F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CEA5F9-D9B5-54CD-7B35-BAC2B84DAF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“Design” part of programming languages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415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F9C42-42CE-CEB9-9E7E-76154DBF6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8E3F5-C46C-9467-9574-F3A2FB7F2C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44983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Caveat: I still really love syntactic abstraction,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just can’t really justify it most places.</a:t>
            </a:r>
          </a:p>
        </p:txBody>
      </p:sp>
    </p:spTree>
    <p:extLst>
      <p:ext uri="{BB962C8B-B14F-4D97-AF65-F5344CB8AC3E}">
        <p14:creationId xmlns:p14="http://schemas.microsoft.com/office/powerpoint/2010/main" val="39976426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F8210-E33A-1F3F-A258-E0F444364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D7657-9ACB-DA9E-BD9F-F9A53EA0CF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Dynamic Languages + Reflection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(Thanks Steven W.)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274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A5C6E-E803-AE26-31FC-A19BA484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726F1-D2B7-DF7D-1EC2-091CA23695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Superior Tooling Support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Monkey patching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Meta Programming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Agility/Adaptation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Richer behaviors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695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881D3-7A73-04BA-8C46-7004D1C9D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F06E0-859E-C788-B7AC-F7311F9771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pic>
        <p:nvPicPr>
          <p:cNvPr id="3" name="Online Media 2" title="Building GUI Applications in Scheme (Part 1, Segment 2)">
            <a:hlinkClick r:id="" action="ppaction://media"/>
            <a:extLst>
              <a:ext uri="{FF2B5EF4-FFF2-40B4-BE49-F238E27FC236}">
                <a16:creationId xmlns:a16="http://schemas.microsoft.com/office/drawing/2014/main" id="{3307E932-FB2B-7138-55D3-A54A595259C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39835" y="281662"/>
            <a:ext cx="11141017" cy="629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1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37571-7F96-42E5-834C-AE4E2128E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6562D-542C-DD6D-9715-250B7F480E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Ruby Compiler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→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5241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E2D90-FB67-2F2D-39C9-7BC3DF8D8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C47DE-059B-3566-38B4-173E43D105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Ruby Compiler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→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Pain, tears, and abandonment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Endless and intractable uses of reflection</a:t>
            </a:r>
          </a:p>
        </p:txBody>
      </p:sp>
    </p:spTree>
    <p:extLst>
      <p:ext uri="{BB962C8B-B14F-4D97-AF65-F5344CB8AC3E}">
        <p14:creationId xmlns:p14="http://schemas.microsoft.com/office/powerpoint/2010/main" val="1287113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C9F69-1555-080C-B4FB-549CCD82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2A209-2AE4-D9EE-C2AA-CAA83C763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SATAN: Static Analysis Tool for APL Notation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(Brandon Wilson)</a:t>
            </a:r>
          </a:p>
        </p:txBody>
      </p:sp>
    </p:spTree>
    <p:extLst>
      <p:ext uri="{BB962C8B-B14F-4D97-AF65-F5344CB8AC3E}">
        <p14:creationId xmlns:p14="http://schemas.microsoft.com/office/powerpoint/2010/main" val="274392112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66194-CFC7-3B42-82E2-5E344D992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C3C8D-516D-2838-304A-70D745F7A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SATAN: Static Analysis Tool for APL Notation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(Brandon Wilson)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APL is highly dynamic: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Type-sensitive parsing, dynamic/lexical scope, eval-everywhere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324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47B98-0B84-382D-462A-47A3E179C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61467-92D4-0797-F567-E8F5D0F6A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SATAN: Static Analysis Tool for APL Notation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(Brandon Wilson)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APL is highly dynamic: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Type-sensitive parsing, dynamic/lexical scope, eval-everywhere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Real World APL code is “statically dynamic”.</a:t>
            </a:r>
          </a:p>
        </p:txBody>
      </p:sp>
    </p:spTree>
    <p:extLst>
      <p:ext uri="{BB962C8B-B14F-4D97-AF65-F5344CB8AC3E}">
        <p14:creationId xmlns:p14="http://schemas.microsoft.com/office/powerpoint/2010/main" val="35261653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D6902-66AF-F799-2670-D1E414D15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76F16-3BAA-C3A7-BE41-22799546B4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Reflection often encourages Indirection/Abstraction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Nothing is ever where you think it is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(paraphrasing Ed Amsden)</a:t>
            </a:r>
          </a:p>
        </p:txBody>
      </p:sp>
    </p:spTree>
    <p:extLst>
      <p:ext uri="{BB962C8B-B14F-4D97-AF65-F5344CB8AC3E}">
        <p14:creationId xmlns:p14="http://schemas.microsoft.com/office/powerpoint/2010/main" val="3760159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736B2-2DF0-CA11-662C-82DCC20CE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662DA5-B630-1159-D2E3-DD8AC43F3F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“Design” part of programming languages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Developer Experience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Path of Least Resistance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Path of Feel </a:t>
            </a:r>
            <a:r>
              <a:rPr lang="en-US" dirty="0" err="1"/>
              <a:t>Goodiness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5632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2D916-5EBE-F475-7284-E8F2A2DB5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D333C-A9C6-6AE6-95AC-1D411C378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Most of the time, you don’t want it, you don’t need it, you shouldn’t use it.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But…</a:t>
            </a:r>
          </a:p>
        </p:txBody>
      </p:sp>
    </p:spTree>
    <p:extLst>
      <p:ext uri="{BB962C8B-B14F-4D97-AF65-F5344CB8AC3E}">
        <p14:creationId xmlns:p14="http://schemas.microsoft.com/office/powerpoint/2010/main" val="210699672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F3C3C-57AB-98FE-4791-D91BA1EFA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C607F-CFE9-6597-7F75-0FEE54C3C6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can’t fully dismiss the value of tools and introspection.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Read-only introspection is hugely useful.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3985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092DD-07E5-1BE9-EAB6-E7F04BD9E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7D609-5E9C-C490-5F42-7F74645694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can’t fully dismiss the value of tools and introspection.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Read-only introspection is hugely useful.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Mutable reflection is highly questionable.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391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EF59B-80E1-12BB-3C63-D893194F9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5B530-DBBF-7890-DE4C-4B6E5C3209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can’t fully dismiss the value of tools and introspection.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Read-only introspection is hugely useful.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Mutable reflection is highly questionable.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There is often a spiritually static way to leverage dynamic features.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Avoid indirection.</a:t>
            </a:r>
          </a:p>
        </p:txBody>
      </p:sp>
    </p:spTree>
    <p:extLst>
      <p:ext uri="{BB962C8B-B14F-4D97-AF65-F5344CB8AC3E}">
        <p14:creationId xmlns:p14="http://schemas.microsoft.com/office/powerpoint/2010/main" val="40230106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9BADB-A73C-3B08-BC77-999CD66F4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E9C26-21BE-253E-4006-781E2A76CE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One of my favorite tools: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 computed </a:t>
            </a:r>
            <a:r>
              <a:rPr lang="en-US" dirty="0" err="1"/>
              <a:t>goto</a:t>
            </a:r>
            <a:r>
              <a:rPr lang="en-US" dirty="0"/>
              <a:t>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Sorry, not sorry.</a:t>
            </a:r>
          </a:p>
        </p:txBody>
      </p:sp>
    </p:spTree>
    <p:extLst>
      <p:ext uri="{BB962C8B-B14F-4D97-AF65-F5344CB8AC3E}">
        <p14:creationId xmlns:p14="http://schemas.microsoft.com/office/powerpoint/2010/main" val="7470875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FC038-9992-3A19-D94F-A80628A36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FFAE2-669E-E19A-FA21-A7FB686249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293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805C6-F5D7-26C0-A272-48F90F2A3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220AE-B403-A619-4046-866648142B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New Feature: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7417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77DA-A960-2379-52D5-668B4C7C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3D726-B3A5-3833-DD4A-77D53B5A2C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New Feature: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24× more memory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1217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D4BAE-F5D2-370A-5FBE-AB8C19D70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FB7F6-0258-EAB3-168A-350ED021A9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New Feature: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24× more memory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59× more code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942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13E9F-BBC4-521A-FCBD-1E20B1C86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1FAEB-556C-CA93-607C-3901774E5E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New Feature: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24× more memory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59× more code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3× more concepts to learn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1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C4DCC-74A4-D2D0-F73D-D3A418E17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14B41-14AF-B5CC-0432-FBDBCAB0B7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Exploratory, not Dogmatic.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And mostly meant to be fun and comedic.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7132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E7943-E0AD-5CAD-41D1-0B8448216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7D3C8-BB09-ABA0-9562-0A2220CAA5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New Feature: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24× more memory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59× more code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3× more concepts to learn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9× slower on the CPU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2934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FB6B6-7752-8C57-0C1B-B809772F8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81F57-17E6-9D0D-4F4E-ADCAF5F8B6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New Feature: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24× more memory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59× more code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3× more concepts to learn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9× slower on the CPU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56x slower on the GPU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9411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11DDC-F081-63A8-D6A6-86BD8140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1B719-9AB5-1F48-96C9-F39C5F25CA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New Feature: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24× more memory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59× more code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3× more concepts to learn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9× slower on the CPU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56x slower on the GPU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(Actually, you can’t run your code on the GPU with this new feature. So, the slowdown is infinite.)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228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D6CD3-BD90-5611-3C49-139D02417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52726-C94D-BF1A-5A95-0CD845521C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Hooray!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Generalized Pointers/Garbage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0981109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07C7C-3061-A799-63A1-67C9B9C36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292B1-FA90-0838-FF75-3FD536D00E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 pointers have a nice connection with array indexing.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325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76519-B7E8-E6C7-7658-A4969D6BE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31B71-B983-8F89-A3A2-1727CDC6FD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 pointers have a nice connection with array indexing.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→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Higher level languages abstracted pointers into opaque references,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uncomputable</a:t>
            </a:r>
            <a:r>
              <a:rPr lang="en-US" dirty="0"/>
              <a:t> things that encouraged data-abstraction via structures of pointers</a:t>
            </a:r>
          </a:p>
        </p:txBody>
      </p:sp>
    </p:spTree>
    <p:extLst>
      <p:ext uri="{BB962C8B-B14F-4D97-AF65-F5344CB8AC3E}">
        <p14:creationId xmlns:p14="http://schemas.microsoft.com/office/powerpoint/2010/main" val="18619672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AD2DC-6448-FE7D-725C-9BC0D41FC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EA4FE-2160-F8F0-1CAE-D8CA184905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Singular object management with malloc/free was error-prone.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638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AF7C2-25A0-46E7-4463-AA93D9DAA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698AB-5782-AB5B-B533-BF0BA6986C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Singular object management with malloc/free was error-prone.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GC is framed as a solution to this problem.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11201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67BCF-35BC-AC32-B17B-5760F2604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0F226-FF6A-0C8E-1BE1-5F3B458D35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Singular object management with malloc/free was error-prone.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GC is framed as a solution to this problem.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already have good solutions to this without GC!</a:t>
            </a:r>
          </a:p>
        </p:txBody>
      </p:sp>
    </p:spTree>
    <p:extLst>
      <p:ext uri="{BB962C8B-B14F-4D97-AF65-F5344CB8AC3E}">
        <p14:creationId xmlns:p14="http://schemas.microsoft.com/office/powerpoint/2010/main" val="261552592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9BBEF-3C8B-3341-8614-078F8759A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6B24A-FDDC-16A7-D3E2-7787EA605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604" y="182879"/>
            <a:ext cx="11841480" cy="603504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GC is actually the story of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83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ragmataPro">
      <a:majorFont>
        <a:latin typeface="PragmataPro Liga"/>
        <a:ea typeface=""/>
        <a:cs typeface=""/>
      </a:majorFont>
      <a:minorFont>
        <a:latin typeface="PragmataPro Lig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3885</Words>
  <Application>Microsoft Office PowerPoint</Application>
  <PresentationFormat>Widescreen</PresentationFormat>
  <Paragraphs>1373</Paragraphs>
  <Slides>163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163</vt:i4>
      </vt:variant>
    </vt:vector>
  </HeadingPairs>
  <TitlesOfParts>
    <vt:vector size="167" baseType="lpstr">
      <vt:lpstr>Arial</vt:lpstr>
      <vt:lpstr>inherit</vt:lpstr>
      <vt:lpstr>PragmataPro Liga</vt:lpstr>
      <vt:lpstr>Office Theme</vt:lpstr>
      <vt:lpstr>Do Programming Language Features Deliver on their Promises?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Hsu</dc:creator>
  <cp:lastModifiedBy>Aaron Hsu</cp:lastModifiedBy>
  <cp:revision>2</cp:revision>
  <dcterms:created xsi:type="dcterms:W3CDTF">2024-05-04T01:51:58Z</dcterms:created>
  <dcterms:modified xsi:type="dcterms:W3CDTF">2025-05-12T17:19:58Z</dcterms:modified>
</cp:coreProperties>
</file>