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338" r:id="rId14"/>
    <p:sldId id="271" r:id="rId15"/>
    <p:sldId id="272" r:id="rId16"/>
    <p:sldId id="273" r:id="rId17"/>
    <p:sldId id="274" r:id="rId18"/>
    <p:sldId id="268" r:id="rId19"/>
    <p:sldId id="269" r:id="rId20"/>
    <p:sldId id="270" r:id="rId21"/>
    <p:sldId id="275" r:id="rId22"/>
    <p:sldId id="276" r:id="rId23"/>
    <p:sldId id="284" r:id="rId24"/>
    <p:sldId id="277" r:id="rId25"/>
    <p:sldId id="278" r:id="rId26"/>
    <p:sldId id="279" r:id="rId27"/>
    <p:sldId id="280" r:id="rId28"/>
    <p:sldId id="281" r:id="rId29"/>
    <p:sldId id="283" r:id="rId30"/>
    <p:sldId id="282" r:id="rId31"/>
    <p:sldId id="286" r:id="rId32"/>
    <p:sldId id="285" r:id="rId33"/>
    <p:sldId id="287" r:id="rId34"/>
    <p:sldId id="290" r:id="rId35"/>
    <p:sldId id="288" r:id="rId36"/>
    <p:sldId id="289" r:id="rId37"/>
    <p:sldId id="296" r:id="rId38"/>
    <p:sldId id="297" r:id="rId39"/>
    <p:sldId id="298" r:id="rId40"/>
    <p:sldId id="291" r:id="rId41"/>
    <p:sldId id="299" r:id="rId42"/>
    <p:sldId id="300" r:id="rId43"/>
    <p:sldId id="301" r:id="rId44"/>
    <p:sldId id="302" r:id="rId45"/>
    <p:sldId id="292" r:id="rId46"/>
    <p:sldId id="303" r:id="rId47"/>
    <p:sldId id="304" r:id="rId48"/>
    <p:sldId id="305" r:id="rId49"/>
    <p:sldId id="306" r:id="rId50"/>
    <p:sldId id="307" r:id="rId51"/>
    <p:sldId id="293" r:id="rId52"/>
    <p:sldId id="308" r:id="rId53"/>
    <p:sldId id="309" r:id="rId54"/>
    <p:sldId id="310" r:id="rId55"/>
    <p:sldId id="311" r:id="rId56"/>
    <p:sldId id="312" r:id="rId57"/>
    <p:sldId id="313" r:id="rId58"/>
    <p:sldId id="314" r:id="rId59"/>
    <p:sldId id="315" r:id="rId60"/>
    <p:sldId id="316" r:id="rId61"/>
    <p:sldId id="294" r:id="rId62"/>
    <p:sldId id="317" r:id="rId63"/>
    <p:sldId id="318" r:id="rId64"/>
    <p:sldId id="319" r:id="rId65"/>
    <p:sldId id="320" r:id="rId66"/>
    <p:sldId id="295" r:id="rId67"/>
    <p:sldId id="326" r:id="rId68"/>
    <p:sldId id="327" r:id="rId69"/>
    <p:sldId id="337" r:id="rId70"/>
    <p:sldId id="328" r:id="rId71"/>
    <p:sldId id="329" r:id="rId72"/>
    <p:sldId id="330" r:id="rId73"/>
    <p:sldId id="331" r:id="rId74"/>
    <p:sldId id="332" r:id="rId75"/>
    <p:sldId id="321" r:id="rId76"/>
    <p:sldId id="333" r:id="rId77"/>
    <p:sldId id="323" r:id="rId78"/>
    <p:sldId id="324" r:id="rId79"/>
    <p:sldId id="325" r:id="rId80"/>
    <p:sldId id="334" r:id="rId81"/>
    <p:sldId id="335" r:id="rId82"/>
    <p:sldId id="336" r:id="rId8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EB"/>
    <a:srgbClr val="FFFFE1"/>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660"/>
  </p:normalViewPr>
  <p:slideViewPr>
    <p:cSldViewPr snapToGrid="0">
      <p:cViewPr varScale="1">
        <p:scale>
          <a:sx n="103" d="100"/>
          <a:sy n="103" d="100"/>
        </p:scale>
        <p:origin x="588" y="57"/>
      </p:cViewPr>
      <p:guideLst/>
    </p:cSldViewPr>
  </p:slideViewPr>
  <p:notesTextViewPr>
    <p:cViewPr>
      <p:scale>
        <a:sx n="1" d="1"/>
        <a:sy n="1" d="1"/>
      </p:scale>
      <p:origin x="0" y="0"/>
    </p:cViewPr>
  </p:notesTextViewPr>
  <p:sorterViewPr>
    <p:cViewPr>
      <p:scale>
        <a:sx n="100" d="100"/>
        <a:sy n="100" d="100"/>
      </p:scale>
      <p:origin x="0" y="-1927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on Hsu" userId="0cffdb1c3a2f95f6" providerId="LiveId" clId="{82FF84D9-A82B-47B3-971F-ED2F536580B0}"/>
    <pc:docChg chg="undo redo custSel addSld delSld modSld sldOrd modMainMaster">
      <pc:chgData name="Aaron Hsu" userId="0cffdb1c3a2f95f6" providerId="LiveId" clId="{82FF84D9-A82B-47B3-971F-ED2F536580B0}" dt="2017-11-18T04:05:24.408" v="4016" actId="20577"/>
      <pc:docMkLst>
        <pc:docMk/>
      </pc:docMkLst>
      <pc:sldChg chg="modSp">
        <pc:chgData name="Aaron Hsu" userId="0cffdb1c3a2f95f6" providerId="LiveId" clId="{82FF84D9-A82B-47B3-971F-ED2F536580B0}" dt="2017-11-17T17:35:03.491" v="3933" actId="403"/>
        <pc:sldMkLst>
          <pc:docMk/>
          <pc:sldMk cId="2473932085" sldId="256"/>
        </pc:sldMkLst>
        <pc:spChg chg="mod">
          <ac:chgData name="Aaron Hsu" userId="0cffdb1c3a2f95f6" providerId="LiveId" clId="{82FF84D9-A82B-47B3-971F-ED2F536580B0}" dt="2017-11-17T17:35:03.491" v="3933" actId="403"/>
          <ac:spMkLst>
            <pc:docMk/>
            <pc:sldMk cId="2473932085" sldId="256"/>
            <ac:spMk id="2" creationId="{B6E8D9BC-AB6B-4434-BBB5-2751A164CD27}"/>
          </ac:spMkLst>
        </pc:spChg>
        <pc:spChg chg="mod">
          <ac:chgData name="Aaron Hsu" userId="0cffdb1c3a2f95f6" providerId="LiveId" clId="{82FF84D9-A82B-47B3-971F-ED2F536580B0}" dt="2017-11-15T08:30:06.706" v="93" actId="20577"/>
          <ac:spMkLst>
            <pc:docMk/>
            <pc:sldMk cId="2473932085" sldId="256"/>
            <ac:spMk id="3" creationId="{C02F4EBF-C47F-4192-B59E-EC60C3F8EC43}"/>
          </ac:spMkLst>
        </pc:spChg>
      </pc:sldChg>
      <pc:sldChg chg="addSp delSp modSp add">
        <pc:chgData name="Aaron Hsu" userId="0cffdb1c3a2f95f6" providerId="LiveId" clId="{82FF84D9-A82B-47B3-971F-ED2F536580B0}" dt="2017-11-17T07:14:55.777" v="240" actId="255"/>
        <pc:sldMkLst>
          <pc:docMk/>
          <pc:sldMk cId="1126927963" sldId="257"/>
        </pc:sldMkLst>
        <pc:spChg chg="del">
          <ac:chgData name="Aaron Hsu" userId="0cffdb1c3a2f95f6" providerId="LiveId" clId="{82FF84D9-A82B-47B3-971F-ED2F536580B0}" dt="2017-11-17T07:11:43.461" v="99" actId="255"/>
          <ac:spMkLst>
            <pc:docMk/>
            <pc:sldMk cId="1126927963" sldId="257"/>
            <ac:spMk id="2" creationId="{278417A3-CB57-4290-932E-F327F01C40DD}"/>
          </ac:spMkLst>
        </pc:spChg>
        <pc:spChg chg="del">
          <ac:chgData name="Aaron Hsu" userId="0cffdb1c3a2f95f6" providerId="LiveId" clId="{82FF84D9-A82B-47B3-971F-ED2F536580B0}" dt="2017-11-17T07:11:43.461" v="99" actId="255"/>
          <ac:spMkLst>
            <pc:docMk/>
            <pc:sldMk cId="1126927963" sldId="257"/>
            <ac:spMk id="3" creationId="{ED2DE451-E2FA-4DE0-8B6D-CAB3994AD0E4}"/>
          </ac:spMkLst>
        </pc:spChg>
        <pc:spChg chg="add mod">
          <ac:chgData name="Aaron Hsu" userId="0cffdb1c3a2f95f6" providerId="LiveId" clId="{82FF84D9-A82B-47B3-971F-ED2F536580B0}" dt="2017-11-17T07:14:55.777" v="240" actId="255"/>
          <ac:spMkLst>
            <pc:docMk/>
            <pc:sldMk cId="1126927963" sldId="257"/>
            <ac:spMk id="4" creationId="{A2DFCB72-7AF8-4AC6-AA2D-C2D0D9A9DA7B}"/>
          </ac:spMkLst>
        </pc:spChg>
      </pc:sldChg>
      <pc:sldChg chg="modSp add">
        <pc:chgData name="Aaron Hsu" userId="0cffdb1c3a2f95f6" providerId="LiveId" clId="{82FF84D9-A82B-47B3-971F-ED2F536580B0}" dt="2017-11-17T07:15:04.602" v="241" actId="255"/>
        <pc:sldMkLst>
          <pc:docMk/>
          <pc:sldMk cId="4043609873" sldId="258"/>
        </pc:sldMkLst>
        <pc:spChg chg="mod">
          <ac:chgData name="Aaron Hsu" userId="0cffdb1c3a2f95f6" providerId="LiveId" clId="{82FF84D9-A82B-47B3-971F-ED2F536580B0}" dt="2017-11-17T07:15:04.602" v="241" actId="255"/>
          <ac:spMkLst>
            <pc:docMk/>
            <pc:sldMk cId="4043609873" sldId="258"/>
            <ac:spMk id="2" creationId="{F6441C38-51F4-4006-9222-A312AAC5A7DC}"/>
          </ac:spMkLst>
        </pc:spChg>
      </pc:sldChg>
      <pc:sldChg chg="modSp add">
        <pc:chgData name="Aaron Hsu" userId="0cffdb1c3a2f95f6" providerId="LiveId" clId="{82FF84D9-A82B-47B3-971F-ED2F536580B0}" dt="2017-11-17T07:15:13.518" v="242" actId="255"/>
        <pc:sldMkLst>
          <pc:docMk/>
          <pc:sldMk cId="2665928188" sldId="259"/>
        </pc:sldMkLst>
        <pc:spChg chg="mod">
          <ac:chgData name="Aaron Hsu" userId="0cffdb1c3a2f95f6" providerId="LiveId" clId="{82FF84D9-A82B-47B3-971F-ED2F536580B0}" dt="2017-11-17T07:15:13.518" v="242" actId="255"/>
          <ac:spMkLst>
            <pc:docMk/>
            <pc:sldMk cId="2665928188" sldId="259"/>
            <ac:spMk id="2" creationId="{ABE73318-07B6-439F-B7CE-C444E84452EC}"/>
          </ac:spMkLst>
        </pc:spChg>
      </pc:sldChg>
      <pc:sldChg chg="modSp add">
        <pc:chgData name="Aaron Hsu" userId="0cffdb1c3a2f95f6" providerId="LiveId" clId="{82FF84D9-A82B-47B3-971F-ED2F536580B0}" dt="2017-11-17T07:15:48.838" v="252" actId="20577"/>
        <pc:sldMkLst>
          <pc:docMk/>
          <pc:sldMk cId="3192940917" sldId="260"/>
        </pc:sldMkLst>
        <pc:spChg chg="mod">
          <ac:chgData name="Aaron Hsu" userId="0cffdb1c3a2f95f6" providerId="LiveId" clId="{82FF84D9-A82B-47B3-971F-ED2F536580B0}" dt="2017-11-17T07:15:48.838" v="252" actId="20577"/>
          <ac:spMkLst>
            <pc:docMk/>
            <pc:sldMk cId="3192940917" sldId="260"/>
            <ac:spMk id="2" creationId="{410D87AA-60E6-4BFA-8202-2F6D54574DD2}"/>
          </ac:spMkLst>
        </pc:spChg>
      </pc:sldChg>
      <pc:sldChg chg="modSp add">
        <pc:chgData name="Aaron Hsu" userId="0cffdb1c3a2f95f6" providerId="LiveId" clId="{82FF84D9-A82B-47B3-971F-ED2F536580B0}" dt="2017-11-17T07:15:57.258" v="266" actId="20577"/>
        <pc:sldMkLst>
          <pc:docMk/>
          <pc:sldMk cId="2469846396" sldId="261"/>
        </pc:sldMkLst>
        <pc:spChg chg="mod">
          <ac:chgData name="Aaron Hsu" userId="0cffdb1c3a2f95f6" providerId="LiveId" clId="{82FF84D9-A82B-47B3-971F-ED2F536580B0}" dt="2017-11-17T07:15:57.258" v="266" actId="20577"/>
          <ac:spMkLst>
            <pc:docMk/>
            <pc:sldMk cId="2469846396" sldId="261"/>
            <ac:spMk id="2" creationId="{63783EDE-BA0D-48E0-B671-2F59DE6E3DC3}"/>
          </ac:spMkLst>
        </pc:spChg>
      </pc:sldChg>
      <pc:sldChg chg="modSp add">
        <pc:chgData name="Aaron Hsu" userId="0cffdb1c3a2f95f6" providerId="LiveId" clId="{82FF84D9-A82B-47B3-971F-ED2F536580B0}" dt="2017-11-17T07:16:33.671" v="306" actId="20577"/>
        <pc:sldMkLst>
          <pc:docMk/>
          <pc:sldMk cId="530246260" sldId="262"/>
        </pc:sldMkLst>
        <pc:spChg chg="mod">
          <ac:chgData name="Aaron Hsu" userId="0cffdb1c3a2f95f6" providerId="LiveId" clId="{82FF84D9-A82B-47B3-971F-ED2F536580B0}" dt="2017-11-17T07:16:33.671" v="306" actId="20577"/>
          <ac:spMkLst>
            <pc:docMk/>
            <pc:sldMk cId="530246260" sldId="262"/>
            <ac:spMk id="2" creationId="{B69337BB-8959-452E-A5A7-1A393CF596BC}"/>
          </ac:spMkLst>
        </pc:spChg>
      </pc:sldChg>
      <pc:sldChg chg="addSp delSp modSp add">
        <pc:chgData name="Aaron Hsu" userId="0cffdb1c3a2f95f6" providerId="LiveId" clId="{82FF84D9-A82B-47B3-971F-ED2F536580B0}" dt="2017-11-17T09:12:25.972" v="720" actId="732"/>
        <pc:sldMkLst>
          <pc:docMk/>
          <pc:sldMk cId="271401476" sldId="263"/>
        </pc:sldMkLst>
        <pc:spChg chg="del">
          <ac:chgData name="Aaron Hsu" userId="0cffdb1c3a2f95f6" providerId="LiveId" clId="{82FF84D9-A82B-47B3-971F-ED2F536580B0}" dt="2017-11-17T07:18:24.665" v="312" actId="1076"/>
          <ac:spMkLst>
            <pc:docMk/>
            <pc:sldMk cId="271401476" sldId="263"/>
            <ac:spMk id="2" creationId="{C275A2FE-81B0-4CF1-83B4-536858624A28}"/>
          </ac:spMkLst>
        </pc:spChg>
        <pc:picChg chg="add mod modCrop">
          <ac:chgData name="Aaron Hsu" userId="0cffdb1c3a2f95f6" providerId="LiveId" clId="{82FF84D9-A82B-47B3-971F-ED2F536580B0}" dt="2017-11-17T09:12:25.972" v="720" actId="732"/>
          <ac:picMkLst>
            <pc:docMk/>
            <pc:sldMk cId="271401476" sldId="263"/>
            <ac:picMk id="4" creationId="{E8890627-AFEE-4980-8269-0F1543ED7AAD}"/>
          </ac:picMkLst>
        </pc:picChg>
      </pc:sldChg>
      <pc:sldChg chg="addSp modSp add">
        <pc:chgData name="Aaron Hsu" userId="0cffdb1c3a2f95f6" providerId="LiveId" clId="{82FF84D9-A82B-47B3-971F-ED2F536580B0}" dt="2017-11-17T08:59:34.617" v="505" actId="20577"/>
        <pc:sldMkLst>
          <pc:docMk/>
          <pc:sldMk cId="4103970948" sldId="264"/>
        </pc:sldMkLst>
        <pc:spChg chg="add mod">
          <ac:chgData name="Aaron Hsu" userId="0cffdb1c3a2f95f6" providerId="LiveId" clId="{82FF84D9-A82B-47B3-971F-ED2F536580B0}" dt="2017-11-17T08:59:34.617" v="505" actId="20577"/>
          <ac:spMkLst>
            <pc:docMk/>
            <pc:sldMk cId="4103970948" sldId="264"/>
            <ac:spMk id="2" creationId="{BC40488B-6D38-43FF-BE19-233F243DC7F4}"/>
          </ac:spMkLst>
        </pc:spChg>
      </pc:sldChg>
      <pc:sldChg chg="addSp modSp add">
        <pc:chgData name="Aaron Hsu" userId="0cffdb1c3a2f95f6" providerId="LiveId" clId="{82FF84D9-A82B-47B3-971F-ED2F536580B0}" dt="2017-11-17T07:21:42.463" v="348" actId="12789"/>
        <pc:sldMkLst>
          <pc:docMk/>
          <pc:sldMk cId="1910701139" sldId="265"/>
        </pc:sldMkLst>
        <pc:picChg chg="add mod">
          <ac:chgData name="Aaron Hsu" userId="0cffdb1c3a2f95f6" providerId="LiveId" clId="{82FF84D9-A82B-47B3-971F-ED2F536580B0}" dt="2017-11-17T07:21:42.463" v="348" actId="12789"/>
          <ac:picMkLst>
            <pc:docMk/>
            <pc:sldMk cId="1910701139" sldId="265"/>
            <ac:picMk id="3" creationId="{F1A67458-C548-4106-8455-73AB42377EBF}"/>
          </ac:picMkLst>
        </pc:picChg>
      </pc:sldChg>
      <pc:sldChg chg="addSp modSp add">
        <pc:chgData name="Aaron Hsu" userId="0cffdb1c3a2f95f6" providerId="LiveId" clId="{82FF84D9-A82B-47B3-971F-ED2F536580B0}" dt="2017-11-17T07:22:22.357" v="387" actId="20577"/>
        <pc:sldMkLst>
          <pc:docMk/>
          <pc:sldMk cId="2112814331" sldId="266"/>
        </pc:sldMkLst>
        <pc:spChg chg="add mod">
          <ac:chgData name="Aaron Hsu" userId="0cffdb1c3a2f95f6" providerId="LiveId" clId="{82FF84D9-A82B-47B3-971F-ED2F536580B0}" dt="2017-11-17T07:22:22.357" v="387" actId="20577"/>
          <ac:spMkLst>
            <pc:docMk/>
            <pc:sldMk cId="2112814331" sldId="266"/>
            <ac:spMk id="2" creationId="{36E874D1-1147-4ABD-A29C-C42CD86D646F}"/>
          </ac:spMkLst>
        </pc:spChg>
      </pc:sldChg>
      <pc:sldChg chg="modSp add">
        <pc:chgData name="Aaron Hsu" userId="0cffdb1c3a2f95f6" providerId="LiveId" clId="{82FF84D9-A82B-47B3-971F-ED2F536580B0}" dt="2017-11-17T07:22:36.438" v="457" actId="20577"/>
        <pc:sldMkLst>
          <pc:docMk/>
          <pc:sldMk cId="2077803166" sldId="267"/>
        </pc:sldMkLst>
        <pc:spChg chg="mod">
          <ac:chgData name="Aaron Hsu" userId="0cffdb1c3a2f95f6" providerId="LiveId" clId="{82FF84D9-A82B-47B3-971F-ED2F536580B0}" dt="2017-11-17T07:22:36.438" v="457" actId="20577"/>
          <ac:spMkLst>
            <pc:docMk/>
            <pc:sldMk cId="2077803166" sldId="267"/>
            <ac:spMk id="2" creationId="{CA0D305F-510A-49D9-A726-4623192E7CFB}"/>
          </ac:spMkLst>
        </pc:spChg>
      </pc:sldChg>
      <pc:sldChg chg="modSp add">
        <pc:chgData name="Aaron Hsu" userId="0cffdb1c3a2f95f6" providerId="LiveId" clId="{82FF84D9-A82B-47B3-971F-ED2F536580B0}" dt="2017-11-17T08:59:05.197" v="490" actId="20577"/>
        <pc:sldMkLst>
          <pc:docMk/>
          <pc:sldMk cId="3677866255" sldId="268"/>
        </pc:sldMkLst>
        <pc:spChg chg="mod">
          <ac:chgData name="Aaron Hsu" userId="0cffdb1c3a2f95f6" providerId="LiveId" clId="{82FF84D9-A82B-47B3-971F-ED2F536580B0}" dt="2017-11-17T08:59:05.197" v="490" actId="20577"/>
          <ac:spMkLst>
            <pc:docMk/>
            <pc:sldMk cId="3677866255" sldId="268"/>
            <ac:spMk id="2" creationId="{3A8658A1-7D1D-4A65-B59F-5C5F02654EB4}"/>
          </ac:spMkLst>
        </pc:spChg>
      </pc:sldChg>
      <pc:sldChg chg="modSp add">
        <pc:chgData name="Aaron Hsu" userId="0cffdb1c3a2f95f6" providerId="LiveId" clId="{82FF84D9-A82B-47B3-971F-ED2F536580B0}" dt="2017-11-17T09:14:02.103" v="778" actId="20577"/>
        <pc:sldMkLst>
          <pc:docMk/>
          <pc:sldMk cId="4276051969" sldId="269"/>
        </pc:sldMkLst>
        <pc:spChg chg="mod">
          <ac:chgData name="Aaron Hsu" userId="0cffdb1c3a2f95f6" providerId="LiveId" clId="{82FF84D9-A82B-47B3-971F-ED2F536580B0}" dt="2017-11-17T09:14:02.103" v="778" actId="20577"/>
          <ac:spMkLst>
            <pc:docMk/>
            <pc:sldMk cId="4276051969" sldId="269"/>
            <ac:spMk id="2" creationId="{05081311-C71B-4E5A-9705-8BB175AE8B19}"/>
          </ac:spMkLst>
        </pc:spChg>
      </pc:sldChg>
      <pc:sldChg chg="addSp delSp modSp add mod ord setBg">
        <pc:chgData name="Aaron Hsu" userId="0cffdb1c3a2f95f6" providerId="LiveId" clId="{82FF84D9-A82B-47B3-971F-ED2F536580B0}" dt="2017-11-18T03:55:30.556" v="4010"/>
        <pc:sldMkLst>
          <pc:docMk/>
          <pc:sldMk cId="3007381307" sldId="270"/>
        </pc:sldMkLst>
        <pc:spChg chg="del">
          <ac:chgData name="Aaron Hsu" userId="0cffdb1c3a2f95f6" providerId="LiveId" clId="{82FF84D9-A82B-47B3-971F-ED2F536580B0}" dt="2017-11-17T09:04:24.380" v="577" actId="27614"/>
          <ac:spMkLst>
            <pc:docMk/>
            <pc:sldMk cId="3007381307" sldId="270"/>
            <ac:spMk id="2" creationId="{DBFF4C0D-EA55-4436-BA59-32917EDDE820}"/>
          </ac:spMkLst>
        </pc:spChg>
        <pc:picChg chg="add mod">
          <ac:chgData name="Aaron Hsu" userId="0cffdb1c3a2f95f6" providerId="LiveId" clId="{82FF84D9-A82B-47B3-971F-ED2F536580B0}" dt="2017-11-17T09:08:22.734" v="584" actId="27614"/>
          <ac:picMkLst>
            <pc:docMk/>
            <pc:sldMk cId="3007381307" sldId="270"/>
            <ac:picMk id="4" creationId="{DBF4EA26-5CA0-49CA-8405-2BBDD5AD60BB}"/>
          </ac:picMkLst>
        </pc:picChg>
      </pc:sldChg>
      <pc:sldChg chg="addSp modSp add ord">
        <pc:chgData name="Aaron Hsu" userId="0cffdb1c3a2f95f6" providerId="LiveId" clId="{82FF84D9-A82B-47B3-971F-ED2F536580B0}" dt="2017-11-18T03:56:02.186" v="4011"/>
        <pc:sldMkLst>
          <pc:docMk/>
          <pc:sldMk cId="232445839" sldId="271"/>
        </pc:sldMkLst>
        <pc:spChg chg="add mod">
          <ac:chgData name="Aaron Hsu" userId="0cffdb1c3a2f95f6" providerId="LiveId" clId="{82FF84D9-A82B-47B3-971F-ED2F536580B0}" dt="2017-11-17T09:09:51.652" v="679" actId="20577"/>
          <ac:spMkLst>
            <pc:docMk/>
            <pc:sldMk cId="232445839" sldId="271"/>
            <ac:spMk id="2" creationId="{B74993C1-0DE5-486D-BF5A-A762DB53539C}"/>
          </ac:spMkLst>
        </pc:spChg>
      </pc:sldChg>
      <pc:sldChg chg="modSp add ord">
        <pc:chgData name="Aaron Hsu" userId="0cffdb1c3a2f95f6" providerId="LiveId" clId="{82FF84D9-A82B-47B3-971F-ED2F536580B0}" dt="2017-11-18T03:56:05.248" v="4012"/>
        <pc:sldMkLst>
          <pc:docMk/>
          <pc:sldMk cId="3804378649" sldId="272"/>
        </pc:sldMkLst>
        <pc:spChg chg="mod">
          <ac:chgData name="Aaron Hsu" userId="0cffdb1c3a2f95f6" providerId="LiveId" clId="{82FF84D9-A82B-47B3-971F-ED2F536580B0}" dt="2017-11-17T09:10:20.370" v="702" actId="20577"/>
          <ac:spMkLst>
            <pc:docMk/>
            <pc:sldMk cId="3804378649" sldId="272"/>
            <ac:spMk id="2" creationId="{FB26F8E4-1128-4132-A9A4-1E1E8DDBEF98}"/>
          </ac:spMkLst>
        </pc:spChg>
      </pc:sldChg>
      <pc:sldChg chg="addSp delSp modSp add mod ord setBg">
        <pc:chgData name="Aaron Hsu" userId="0cffdb1c3a2f95f6" providerId="LiveId" clId="{82FF84D9-A82B-47B3-971F-ED2F536580B0}" dt="2017-11-18T03:56:09.822" v="4013"/>
        <pc:sldMkLst>
          <pc:docMk/>
          <pc:sldMk cId="1097492569" sldId="273"/>
        </pc:sldMkLst>
        <pc:spChg chg="del">
          <ac:chgData name="Aaron Hsu" userId="0cffdb1c3a2f95f6" providerId="LiveId" clId="{82FF84D9-A82B-47B3-971F-ED2F536580B0}" dt="2017-11-17T09:11:08.417" v="704" actId="12789"/>
          <ac:spMkLst>
            <pc:docMk/>
            <pc:sldMk cId="1097492569" sldId="273"/>
            <ac:spMk id="2" creationId="{6DEADA44-958A-4B6F-8ED6-3978089465A8}"/>
          </ac:spMkLst>
        </pc:spChg>
        <pc:spChg chg="add del">
          <ac:chgData name="Aaron Hsu" userId="0cffdb1c3a2f95f6" providerId="LiveId" clId="{82FF84D9-A82B-47B3-971F-ED2F536580B0}" dt="2017-11-17T09:11:28.154" v="714" actId="26606"/>
          <ac:spMkLst>
            <pc:docMk/>
            <pc:sldMk cId="1097492569" sldId="273"/>
            <ac:spMk id="9" creationId="{32BC26D8-82FB-445E-AA49-62A77D7C1EE0}"/>
          </ac:spMkLst>
        </pc:spChg>
        <pc:spChg chg="add del">
          <ac:chgData name="Aaron Hsu" userId="0cffdb1c3a2f95f6" providerId="LiveId" clId="{82FF84D9-A82B-47B3-971F-ED2F536580B0}" dt="2017-11-17T09:11:28.154" v="714" actId="26606"/>
          <ac:spMkLst>
            <pc:docMk/>
            <pc:sldMk cId="1097492569" sldId="273"/>
            <ac:spMk id="11" creationId="{CB44330D-EA18-4254-AA95-EB49948539B8}"/>
          </ac:spMkLst>
        </pc:spChg>
        <pc:spChg chg="add del">
          <ac:chgData name="Aaron Hsu" userId="0cffdb1c3a2f95f6" providerId="LiveId" clId="{82FF84D9-A82B-47B3-971F-ED2F536580B0}" dt="2017-11-17T09:11:33.225" v="716" actId="26606"/>
          <ac:spMkLst>
            <pc:docMk/>
            <pc:sldMk cId="1097492569" sldId="273"/>
            <ac:spMk id="13" creationId="{53BB5D57-6178-4F62-B472-0312F6D95A85}"/>
          </ac:spMkLst>
        </pc:spChg>
        <pc:spChg chg="add del">
          <ac:chgData name="Aaron Hsu" userId="0cffdb1c3a2f95f6" providerId="LiveId" clId="{82FF84D9-A82B-47B3-971F-ED2F536580B0}" dt="2017-11-17T09:11:33.225" v="716" actId="26606"/>
          <ac:spMkLst>
            <pc:docMk/>
            <pc:sldMk cId="1097492569" sldId="273"/>
            <ac:spMk id="14" creationId="{4C61BD32-7542-4D52-BA5A-3ADE869BF8AC}"/>
          </ac:spMkLst>
        </pc:spChg>
        <pc:picChg chg="add mod">
          <ac:chgData name="Aaron Hsu" userId="0cffdb1c3a2f95f6" providerId="LiveId" clId="{82FF84D9-A82B-47B3-971F-ED2F536580B0}" dt="2017-11-17T09:13:07.516" v="743" actId="12789"/>
          <ac:picMkLst>
            <pc:docMk/>
            <pc:sldMk cId="1097492569" sldId="273"/>
            <ac:picMk id="4" creationId="{2B01AF50-A7DB-4B67-B5DC-F414D23A1D5A}"/>
          </ac:picMkLst>
        </pc:picChg>
      </pc:sldChg>
      <pc:sldChg chg="addSp modSp add ord">
        <pc:chgData name="Aaron Hsu" userId="0cffdb1c3a2f95f6" providerId="LiveId" clId="{82FF84D9-A82B-47B3-971F-ED2F536580B0}" dt="2017-11-18T03:56:11.989" v="4014"/>
        <pc:sldMkLst>
          <pc:docMk/>
          <pc:sldMk cId="2463370635" sldId="274"/>
        </pc:sldMkLst>
        <pc:spChg chg="add mod">
          <ac:chgData name="Aaron Hsu" userId="0cffdb1c3a2f95f6" providerId="LiveId" clId="{82FF84D9-A82B-47B3-971F-ED2F536580B0}" dt="2017-11-17T09:13:34.497" v="777" actId="20577"/>
          <ac:spMkLst>
            <pc:docMk/>
            <pc:sldMk cId="2463370635" sldId="274"/>
            <ac:spMk id="2" creationId="{D0760B81-0E81-490F-A3E9-F740F877F065}"/>
          </ac:spMkLst>
        </pc:spChg>
      </pc:sldChg>
      <pc:sldChg chg="modSp add">
        <pc:chgData name="Aaron Hsu" userId="0cffdb1c3a2f95f6" providerId="LiveId" clId="{82FF84D9-A82B-47B3-971F-ED2F536580B0}" dt="2017-11-17T09:15:05.554" v="833" actId="6549"/>
        <pc:sldMkLst>
          <pc:docMk/>
          <pc:sldMk cId="1450914871" sldId="275"/>
        </pc:sldMkLst>
        <pc:spChg chg="mod">
          <ac:chgData name="Aaron Hsu" userId="0cffdb1c3a2f95f6" providerId="LiveId" clId="{82FF84D9-A82B-47B3-971F-ED2F536580B0}" dt="2017-11-17T09:15:05.554" v="833" actId="6549"/>
          <ac:spMkLst>
            <pc:docMk/>
            <pc:sldMk cId="1450914871" sldId="275"/>
            <ac:spMk id="2" creationId="{91CB8CAD-D8AF-4FA0-87D8-96F4FEBCB55B}"/>
          </ac:spMkLst>
        </pc:spChg>
      </pc:sldChg>
      <pc:sldChg chg="modSp add">
        <pc:chgData name="Aaron Hsu" userId="0cffdb1c3a2f95f6" providerId="LiveId" clId="{82FF84D9-A82B-47B3-971F-ED2F536580B0}" dt="2017-11-17T09:15:20.224" v="861" actId="20577"/>
        <pc:sldMkLst>
          <pc:docMk/>
          <pc:sldMk cId="2029539126" sldId="276"/>
        </pc:sldMkLst>
        <pc:spChg chg="mod">
          <ac:chgData name="Aaron Hsu" userId="0cffdb1c3a2f95f6" providerId="LiveId" clId="{82FF84D9-A82B-47B3-971F-ED2F536580B0}" dt="2017-11-17T09:15:20.224" v="861" actId="20577"/>
          <ac:spMkLst>
            <pc:docMk/>
            <pc:sldMk cId="2029539126" sldId="276"/>
            <ac:spMk id="2" creationId="{38963223-2D3D-433A-910D-08D858C39F37}"/>
          </ac:spMkLst>
        </pc:spChg>
      </pc:sldChg>
      <pc:sldChg chg="modSp add">
        <pc:chgData name="Aaron Hsu" userId="0cffdb1c3a2f95f6" providerId="LiveId" clId="{82FF84D9-A82B-47B3-971F-ED2F536580B0}" dt="2017-11-17T09:15:43.384" v="885" actId="20577"/>
        <pc:sldMkLst>
          <pc:docMk/>
          <pc:sldMk cId="2272966644" sldId="277"/>
        </pc:sldMkLst>
        <pc:spChg chg="mod">
          <ac:chgData name="Aaron Hsu" userId="0cffdb1c3a2f95f6" providerId="LiveId" clId="{82FF84D9-A82B-47B3-971F-ED2F536580B0}" dt="2017-11-17T09:15:43.384" v="885" actId="20577"/>
          <ac:spMkLst>
            <pc:docMk/>
            <pc:sldMk cId="2272966644" sldId="277"/>
            <ac:spMk id="2" creationId="{F9CECB46-0A75-464A-B87B-32C51A698856}"/>
          </ac:spMkLst>
        </pc:spChg>
      </pc:sldChg>
      <pc:sldChg chg="modSp add">
        <pc:chgData name="Aaron Hsu" userId="0cffdb1c3a2f95f6" providerId="LiveId" clId="{82FF84D9-A82B-47B3-971F-ED2F536580B0}" dt="2017-11-17T09:18:24.303" v="919" actId="20577"/>
        <pc:sldMkLst>
          <pc:docMk/>
          <pc:sldMk cId="4007534530" sldId="278"/>
        </pc:sldMkLst>
        <pc:spChg chg="mod">
          <ac:chgData name="Aaron Hsu" userId="0cffdb1c3a2f95f6" providerId="LiveId" clId="{82FF84D9-A82B-47B3-971F-ED2F536580B0}" dt="2017-11-17T09:18:24.303" v="919" actId="20577"/>
          <ac:spMkLst>
            <pc:docMk/>
            <pc:sldMk cId="4007534530" sldId="278"/>
            <ac:spMk id="2" creationId="{B25BA682-A438-4FD6-8C7B-A70F9253994A}"/>
          </ac:spMkLst>
        </pc:spChg>
      </pc:sldChg>
      <pc:sldChg chg="addSp delSp modSp add">
        <pc:chgData name="Aaron Hsu" userId="0cffdb1c3a2f95f6" providerId="LiveId" clId="{82FF84D9-A82B-47B3-971F-ED2F536580B0}" dt="2017-11-17T09:19:43.160" v="927" actId="12789"/>
        <pc:sldMkLst>
          <pc:docMk/>
          <pc:sldMk cId="2200233387" sldId="279"/>
        </pc:sldMkLst>
        <pc:spChg chg="del">
          <ac:chgData name="Aaron Hsu" userId="0cffdb1c3a2f95f6" providerId="LiveId" clId="{82FF84D9-A82B-47B3-971F-ED2F536580B0}" dt="2017-11-17T09:19:08.715" v="921" actId="12789"/>
          <ac:spMkLst>
            <pc:docMk/>
            <pc:sldMk cId="2200233387" sldId="279"/>
            <ac:spMk id="2" creationId="{4DA8DF55-6A7F-4969-A5CF-8573CC57F5AD}"/>
          </ac:spMkLst>
        </pc:spChg>
        <pc:picChg chg="add mod">
          <ac:chgData name="Aaron Hsu" userId="0cffdb1c3a2f95f6" providerId="LiveId" clId="{82FF84D9-A82B-47B3-971F-ED2F536580B0}" dt="2017-11-17T09:19:43.160" v="927" actId="12789"/>
          <ac:picMkLst>
            <pc:docMk/>
            <pc:sldMk cId="2200233387" sldId="279"/>
            <ac:picMk id="4" creationId="{4AA2B697-F868-4BEB-B33A-9CD0A76D794C}"/>
          </ac:picMkLst>
        </pc:picChg>
      </pc:sldChg>
      <pc:sldChg chg="addSp modSp add">
        <pc:chgData name="Aaron Hsu" userId="0cffdb1c3a2f95f6" providerId="LiveId" clId="{82FF84D9-A82B-47B3-971F-ED2F536580B0}" dt="2017-11-17T09:20:11.598" v="941" actId="20577"/>
        <pc:sldMkLst>
          <pc:docMk/>
          <pc:sldMk cId="2177012890" sldId="280"/>
        </pc:sldMkLst>
        <pc:spChg chg="add mod">
          <ac:chgData name="Aaron Hsu" userId="0cffdb1c3a2f95f6" providerId="LiveId" clId="{82FF84D9-A82B-47B3-971F-ED2F536580B0}" dt="2017-11-17T09:20:11.598" v="941" actId="20577"/>
          <ac:spMkLst>
            <pc:docMk/>
            <pc:sldMk cId="2177012890" sldId="280"/>
            <ac:spMk id="2" creationId="{92E86F38-6EB6-4E18-BAB1-3B7838112484}"/>
          </ac:spMkLst>
        </pc:spChg>
      </pc:sldChg>
      <pc:sldChg chg="modSp add">
        <pc:chgData name="Aaron Hsu" userId="0cffdb1c3a2f95f6" providerId="LiveId" clId="{82FF84D9-A82B-47B3-971F-ED2F536580B0}" dt="2017-11-17T09:20:41.969" v="971" actId="20577"/>
        <pc:sldMkLst>
          <pc:docMk/>
          <pc:sldMk cId="295403649" sldId="281"/>
        </pc:sldMkLst>
        <pc:spChg chg="mod">
          <ac:chgData name="Aaron Hsu" userId="0cffdb1c3a2f95f6" providerId="LiveId" clId="{82FF84D9-A82B-47B3-971F-ED2F536580B0}" dt="2017-11-17T09:20:41.969" v="971" actId="20577"/>
          <ac:spMkLst>
            <pc:docMk/>
            <pc:sldMk cId="295403649" sldId="281"/>
            <ac:spMk id="2" creationId="{731E234B-1D62-4228-A7D8-B0EA3240242F}"/>
          </ac:spMkLst>
        </pc:spChg>
      </pc:sldChg>
      <pc:sldChg chg="modSp add">
        <pc:chgData name="Aaron Hsu" userId="0cffdb1c3a2f95f6" providerId="LiveId" clId="{82FF84D9-A82B-47B3-971F-ED2F536580B0}" dt="2017-11-17T09:21:29.379" v="1000" actId="20577"/>
        <pc:sldMkLst>
          <pc:docMk/>
          <pc:sldMk cId="4021031773" sldId="282"/>
        </pc:sldMkLst>
        <pc:spChg chg="mod">
          <ac:chgData name="Aaron Hsu" userId="0cffdb1c3a2f95f6" providerId="LiveId" clId="{82FF84D9-A82B-47B3-971F-ED2F536580B0}" dt="2017-11-17T09:21:29.379" v="1000" actId="20577"/>
          <ac:spMkLst>
            <pc:docMk/>
            <pc:sldMk cId="4021031773" sldId="282"/>
            <ac:spMk id="2" creationId="{E1E6E0EF-3B74-41DD-910A-62434E30C7EC}"/>
          </ac:spMkLst>
        </pc:spChg>
      </pc:sldChg>
      <pc:sldChg chg="addSp delSp modSp add ord">
        <pc:chgData name="Aaron Hsu" userId="0cffdb1c3a2f95f6" providerId="LiveId" clId="{82FF84D9-A82B-47B3-971F-ED2F536580B0}" dt="2017-11-17T09:47:43.033" v="1856" actId="20577"/>
        <pc:sldMkLst>
          <pc:docMk/>
          <pc:sldMk cId="3188065142" sldId="283"/>
        </pc:sldMkLst>
        <pc:spChg chg="del">
          <ac:chgData name="Aaron Hsu" userId="0cffdb1c3a2f95f6" providerId="LiveId" clId="{82FF84D9-A82B-47B3-971F-ED2F536580B0}" dt="2017-11-17T09:21:34.929" v="1002" actId="20577"/>
          <ac:spMkLst>
            <pc:docMk/>
            <pc:sldMk cId="3188065142" sldId="283"/>
            <ac:spMk id="2" creationId="{B0F6C157-A8BF-49FF-8B09-1D2814F0461B}"/>
          </ac:spMkLst>
        </pc:spChg>
        <pc:spChg chg="add mod">
          <ac:chgData name="Aaron Hsu" userId="0cffdb1c3a2f95f6" providerId="LiveId" clId="{82FF84D9-A82B-47B3-971F-ED2F536580B0}" dt="2017-11-17T09:47:43.033" v="1856" actId="20577"/>
          <ac:spMkLst>
            <pc:docMk/>
            <pc:sldMk cId="3188065142" sldId="283"/>
            <ac:spMk id="3" creationId="{A03FD1DD-9824-4ADF-8725-7EFB0C1CCC80}"/>
          </ac:spMkLst>
        </pc:spChg>
      </pc:sldChg>
      <pc:sldChg chg="modSp add">
        <pc:chgData name="Aaron Hsu" userId="0cffdb1c3a2f95f6" providerId="LiveId" clId="{82FF84D9-A82B-47B3-971F-ED2F536580B0}" dt="2017-11-17T09:23:46.501" v="1049" actId="20577"/>
        <pc:sldMkLst>
          <pc:docMk/>
          <pc:sldMk cId="2464191125" sldId="284"/>
        </pc:sldMkLst>
        <pc:spChg chg="mod">
          <ac:chgData name="Aaron Hsu" userId="0cffdb1c3a2f95f6" providerId="LiveId" clId="{82FF84D9-A82B-47B3-971F-ED2F536580B0}" dt="2017-11-17T09:23:46.501" v="1049" actId="20577"/>
          <ac:spMkLst>
            <pc:docMk/>
            <pc:sldMk cId="2464191125" sldId="284"/>
            <ac:spMk id="2" creationId="{3D9A980E-7819-4A07-A9D1-46F2792833AD}"/>
          </ac:spMkLst>
        </pc:spChg>
      </pc:sldChg>
      <pc:sldChg chg="addSp modSp add mod setBg">
        <pc:chgData name="Aaron Hsu" userId="0cffdb1c3a2f95f6" providerId="LiveId" clId="{82FF84D9-A82B-47B3-971F-ED2F536580B0}" dt="2017-11-17T09:25:19.218" v="1102" actId="26606"/>
        <pc:sldMkLst>
          <pc:docMk/>
          <pc:sldMk cId="2303742420" sldId="285"/>
        </pc:sldMkLst>
        <pc:picChg chg="add mod">
          <ac:chgData name="Aaron Hsu" userId="0cffdb1c3a2f95f6" providerId="LiveId" clId="{82FF84D9-A82B-47B3-971F-ED2F536580B0}" dt="2017-11-17T09:25:19.218" v="1102" actId="26606"/>
          <ac:picMkLst>
            <pc:docMk/>
            <pc:sldMk cId="2303742420" sldId="285"/>
            <ac:picMk id="3" creationId="{94FAD0EC-5E81-498E-80CD-0EE56AA217DF}"/>
          </ac:picMkLst>
        </pc:picChg>
      </pc:sldChg>
      <pc:sldChg chg="addSp delSp modSp add mod setBg">
        <pc:chgData name="Aaron Hsu" userId="0cffdb1c3a2f95f6" providerId="LiveId" clId="{82FF84D9-A82B-47B3-971F-ED2F536580B0}" dt="2017-11-17T09:35:36.433" v="1107" actId="26606"/>
        <pc:sldMkLst>
          <pc:docMk/>
          <pc:sldMk cId="2843535022" sldId="286"/>
        </pc:sldMkLst>
        <pc:spChg chg="del">
          <ac:chgData name="Aaron Hsu" userId="0cffdb1c3a2f95f6" providerId="LiveId" clId="{82FF84D9-A82B-47B3-971F-ED2F536580B0}" dt="2017-11-17T09:25:27.278" v="1104" actId="26606"/>
          <ac:spMkLst>
            <pc:docMk/>
            <pc:sldMk cId="2843535022" sldId="286"/>
            <ac:spMk id="2" creationId="{4DBAD00C-B3BB-4E1E-8BA9-DAD4DEE6E849}"/>
          </ac:spMkLst>
        </pc:spChg>
        <pc:picChg chg="add mod">
          <ac:chgData name="Aaron Hsu" userId="0cffdb1c3a2f95f6" providerId="LiveId" clId="{82FF84D9-A82B-47B3-971F-ED2F536580B0}" dt="2017-11-17T09:35:36.433" v="1107" actId="26606"/>
          <ac:picMkLst>
            <pc:docMk/>
            <pc:sldMk cId="2843535022" sldId="286"/>
            <ac:picMk id="4" creationId="{110B37B6-4963-4ED4-B761-87DCB057DD94}"/>
          </ac:picMkLst>
        </pc:picChg>
      </pc:sldChg>
      <pc:sldChg chg="addSp modSp add">
        <pc:chgData name="Aaron Hsu" userId="0cffdb1c3a2f95f6" providerId="LiveId" clId="{82FF84D9-A82B-47B3-971F-ED2F536580B0}" dt="2017-11-17T09:36:36.108" v="1128" actId="2711"/>
        <pc:sldMkLst>
          <pc:docMk/>
          <pc:sldMk cId="4124771420" sldId="287"/>
        </pc:sldMkLst>
        <pc:spChg chg="add mod">
          <ac:chgData name="Aaron Hsu" userId="0cffdb1c3a2f95f6" providerId="LiveId" clId="{82FF84D9-A82B-47B3-971F-ED2F536580B0}" dt="2017-11-17T09:36:36.108" v="1128" actId="2711"/>
          <ac:spMkLst>
            <pc:docMk/>
            <pc:sldMk cId="4124771420" sldId="287"/>
            <ac:spMk id="2" creationId="{ABDE8433-3168-4148-B9FF-D5BD6E6FB08B}"/>
          </ac:spMkLst>
        </pc:spChg>
      </pc:sldChg>
      <pc:sldChg chg="modSp add">
        <pc:chgData name="Aaron Hsu" userId="0cffdb1c3a2f95f6" providerId="LiveId" clId="{82FF84D9-A82B-47B3-971F-ED2F536580B0}" dt="2017-11-17T09:37:08.922" v="1162" actId="20577"/>
        <pc:sldMkLst>
          <pc:docMk/>
          <pc:sldMk cId="2398857591" sldId="288"/>
        </pc:sldMkLst>
        <pc:spChg chg="mod">
          <ac:chgData name="Aaron Hsu" userId="0cffdb1c3a2f95f6" providerId="LiveId" clId="{82FF84D9-A82B-47B3-971F-ED2F536580B0}" dt="2017-11-17T09:37:08.922" v="1162" actId="20577"/>
          <ac:spMkLst>
            <pc:docMk/>
            <pc:sldMk cId="2398857591" sldId="288"/>
            <ac:spMk id="2" creationId="{102994D7-6446-409B-907A-8B9C1B07275A}"/>
          </ac:spMkLst>
        </pc:spChg>
      </pc:sldChg>
      <pc:sldChg chg="modSp add">
        <pc:chgData name="Aaron Hsu" userId="0cffdb1c3a2f95f6" providerId="LiveId" clId="{82FF84D9-A82B-47B3-971F-ED2F536580B0}" dt="2017-11-17T09:38:44.111" v="1193" actId="6549"/>
        <pc:sldMkLst>
          <pc:docMk/>
          <pc:sldMk cId="2473433026" sldId="289"/>
        </pc:sldMkLst>
        <pc:spChg chg="mod">
          <ac:chgData name="Aaron Hsu" userId="0cffdb1c3a2f95f6" providerId="LiveId" clId="{82FF84D9-A82B-47B3-971F-ED2F536580B0}" dt="2017-11-17T09:38:44.111" v="1193" actId="6549"/>
          <ac:spMkLst>
            <pc:docMk/>
            <pc:sldMk cId="2473433026" sldId="289"/>
            <ac:spMk id="2" creationId="{E4AB07B3-3E9C-44CB-98DA-28412559DB0B}"/>
          </ac:spMkLst>
        </pc:spChg>
      </pc:sldChg>
      <pc:sldChg chg="modSp add">
        <pc:chgData name="Aaron Hsu" userId="0cffdb1c3a2f95f6" providerId="LiveId" clId="{82FF84D9-A82B-47B3-971F-ED2F536580B0}" dt="2017-11-17T09:50:58.709" v="2003" actId="120"/>
        <pc:sldMkLst>
          <pc:docMk/>
          <pc:sldMk cId="2930421808" sldId="290"/>
        </pc:sldMkLst>
        <pc:spChg chg="mod">
          <ac:chgData name="Aaron Hsu" userId="0cffdb1c3a2f95f6" providerId="LiveId" clId="{82FF84D9-A82B-47B3-971F-ED2F536580B0}" dt="2017-11-17T09:50:58.709" v="2003" actId="120"/>
          <ac:spMkLst>
            <pc:docMk/>
            <pc:sldMk cId="2930421808" sldId="290"/>
            <ac:spMk id="2" creationId="{4ACD72E2-BCC2-4655-94A8-0CD4C4A92505}"/>
          </ac:spMkLst>
        </pc:spChg>
      </pc:sldChg>
      <pc:sldChg chg="modSp add">
        <pc:chgData name="Aaron Hsu" userId="0cffdb1c3a2f95f6" providerId="LiveId" clId="{82FF84D9-A82B-47B3-971F-ED2F536580B0}" dt="2017-11-17T09:40:54.100" v="1250" actId="20577"/>
        <pc:sldMkLst>
          <pc:docMk/>
          <pc:sldMk cId="3747515472" sldId="291"/>
        </pc:sldMkLst>
        <pc:spChg chg="mod">
          <ac:chgData name="Aaron Hsu" userId="0cffdb1c3a2f95f6" providerId="LiveId" clId="{82FF84D9-A82B-47B3-971F-ED2F536580B0}" dt="2017-11-17T09:40:54.100" v="1250" actId="20577"/>
          <ac:spMkLst>
            <pc:docMk/>
            <pc:sldMk cId="3747515472" sldId="291"/>
            <ac:spMk id="2" creationId="{7064B067-E476-4683-B68B-6C0583F22EB3}"/>
          </ac:spMkLst>
        </pc:spChg>
      </pc:sldChg>
      <pc:sldChg chg="modSp add">
        <pc:chgData name="Aaron Hsu" userId="0cffdb1c3a2f95f6" providerId="LiveId" clId="{82FF84D9-A82B-47B3-971F-ED2F536580B0}" dt="2017-11-17T09:41:03.046" v="1273" actId="20577"/>
        <pc:sldMkLst>
          <pc:docMk/>
          <pc:sldMk cId="1970949792" sldId="292"/>
        </pc:sldMkLst>
        <pc:spChg chg="mod">
          <ac:chgData name="Aaron Hsu" userId="0cffdb1c3a2f95f6" providerId="LiveId" clId="{82FF84D9-A82B-47B3-971F-ED2F536580B0}" dt="2017-11-17T09:41:03.046" v="1273" actId="20577"/>
          <ac:spMkLst>
            <pc:docMk/>
            <pc:sldMk cId="1970949792" sldId="292"/>
            <ac:spMk id="2" creationId="{69771230-4872-427B-BB0F-E59860C15478}"/>
          </ac:spMkLst>
        </pc:spChg>
      </pc:sldChg>
      <pc:sldChg chg="modSp add">
        <pc:chgData name="Aaron Hsu" userId="0cffdb1c3a2f95f6" providerId="LiveId" clId="{82FF84D9-A82B-47B3-971F-ED2F536580B0}" dt="2017-11-17T09:41:16.016" v="1304" actId="20577"/>
        <pc:sldMkLst>
          <pc:docMk/>
          <pc:sldMk cId="2658008933" sldId="293"/>
        </pc:sldMkLst>
        <pc:spChg chg="mod">
          <ac:chgData name="Aaron Hsu" userId="0cffdb1c3a2f95f6" providerId="LiveId" clId="{82FF84D9-A82B-47B3-971F-ED2F536580B0}" dt="2017-11-17T09:41:16.016" v="1304" actId="20577"/>
          <ac:spMkLst>
            <pc:docMk/>
            <pc:sldMk cId="2658008933" sldId="293"/>
            <ac:spMk id="2" creationId="{23F1536D-6EA2-467A-A854-3D50C5D4D036}"/>
          </ac:spMkLst>
        </pc:spChg>
      </pc:sldChg>
      <pc:sldChg chg="modSp add">
        <pc:chgData name="Aaron Hsu" userId="0cffdb1c3a2f95f6" providerId="LiveId" clId="{82FF84D9-A82B-47B3-971F-ED2F536580B0}" dt="2017-11-17T09:41:27.714" v="1327" actId="20577"/>
        <pc:sldMkLst>
          <pc:docMk/>
          <pc:sldMk cId="1422048431" sldId="294"/>
        </pc:sldMkLst>
        <pc:spChg chg="mod">
          <ac:chgData name="Aaron Hsu" userId="0cffdb1c3a2f95f6" providerId="LiveId" clId="{82FF84D9-A82B-47B3-971F-ED2F536580B0}" dt="2017-11-17T09:41:27.714" v="1327" actId="20577"/>
          <ac:spMkLst>
            <pc:docMk/>
            <pc:sldMk cId="1422048431" sldId="294"/>
            <ac:spMk id="2" creationId="{85F2209E-A9C0-4A32-AAFB-063363277829}"/>
          </ac:spMkLst>
        </pc:spChg>
      </pc:sldChg>
      <pc:sldChg chg="modSp add">
        <pc:chgData name="Aaron Hsu" userId="0cffdb1c3a2f95f6" providerId="LiveId" clId="{82FF84D9-A82B-47B3-971F-ED2F536580B0}" dt="2017-11-17T09:41:36.004" v="1349" actId="20577"/>
        <pc:sldMkLst>
          <pc:docMk/>
          <pc:sldMk cId="1356515508" sldId="295"/>
        </pc:sldMkLst>
        <pc:spChg chg="mod">
          <ac:chgData name="Aaron Hsu" userId="0cffdb1c3a2f95f6" providerId="LiveId" clId="{82FF84D9-A82B-47B3-971F-ED2F536580B0}" dt="2017-11-17T09:41:36.004" v="1349" actId="20577"/>
          <ac:spMkLst>
            <pc:docMk/>
            <pc:sldMk cId="1356515508" sldId="295"/>
            <ac:spMk id="2" creationId="{68AFF496-8833-4689-A116-1678CB80B663}"/>
          </ac:spMkLst>
        </pc:spChg>
      </pc:sldChg>
      <pc:sldChg chg="modSp add">
        <pc:chgData name="Aaron Hsu" userId="0cffdb1c3a2f95f6" providerId="LiveId" clId="{82FF84D9-A82B-47B3-971F-ED2F536580B0}" dt="2017-11-17T09:44:08.650" v="1386" actId="20577"/>
        <pc:sldMkLst>
          <pc:docMk/>
          <pc:sldMk cId="3139710229" sldId="296"/>
        </pc:sldMkLst>
        <pc:spChg chg="mod">
          <ac:chgData name="Aaron Hsu" userId="0cffdb1c3a2f95f6" providerId="LiveId" clId="{82FF84D9-A82B-47B3-971F-ED2F536580B0}" dt="2017-11-17T09:44:08.650" v="1386" actId="20577"/>
          <ac:spMkLst>
            <pc:docMk/>
            <pc:sldMk cId="3139710229" sldId="296"/>
            <ac:spMk id="2" creationId="{8E0146D9-B6EF-45D7-9C0C-610488CD3F79}"/>
          </ac:spMkLst>
        </pc:spChg>
      </pc:sldChg>
      <pc:sldChg chg="modSp add">
        <pc:chgData name="Aaron Hsu" userId="0cffdb1c3a2f95f6" providerId="LiveId" clId="{82FF84D9-A82B-47B3-971F-ED2F536580B0}" dt="2017-11-17T09:44:33.522" v="1397" actId="20577"/>
        <pc:sldMkLst>
          <pc:docMk/>
          <pc:sldMk cId="3539506304" sldId="297"/>
        </pc:sldMkLst>
        <pc:spChg chg="mod">
          <ac:chgData name="Aaron Hsu" userId="0cffdb1c3a2f95f6" providerId="LiveId" clId="{82FF84D9-A82B-47B3-971F-ED2F536580B0}" dt="2017-11-17T09:44:33.522" v="1397" actId="20577"/>
          <ac:spMkLst>
            <pc:docMk/>
            <pc:sldMk cId="3539506304" sldId="297"/>
            <ac:spMk id="2" creationId="{49AC078A-6E79-4579-990C-E2A54B18A220}"/>
          </ac:spMkLst>
        </pc:spChg>
      </pc:sldChg>
      <pc:sldChg chg="modSp add">
        <pc:chgData name="Aaron Hsu" userId="0cffdb1c3a2f95f6" providerId="LiveId" clId="{82FF84D9-A82B-47B3-971F-ED2F536580B0}" dt="2017-11-17T09:46:30.500" v="1835" actId="120"/>
        <pc:sldMkLst>
          <pc:docMk/>
          <pc:sldMk cId="4220287062" sldId="298"/>
        </pc:sldMkLst>
        <pc:spChg chg="mod">
          <ac:chgData name="Aaron Hsu" userId="0cffdb1c3a2f95f6" providerId="LiveId" clId="{82FF84D9-A82B-47B3-971F-ED2F536580B0}" dt="2017-11-17T09:46:30.500" v="1835" actId="120"/>
          <ac:spMkLst>
            <pc:docMk/>
            <pc:sldMk cId="4220287062" sldId="298"/>
            <ac:spMk id="2" creationId="{DC78381F-9BBC-4EE7-82D8-EFFF82340D29}"/>
          </ac:spMkLst>
        </pc:spChg>
      </pc:sldChg>
      <pc:sldChg chg="modSp add del">
        <pc:chgData name="Aaron Hsu" userId="0cffdb1c3a2f95f6" providerId="LiveId" clId="{82FF84D9-A82B-47B3-971F-ED2F536580B0}" dt="2017-11-17T09:47:25.081" v="1852" actId="2696"/>
        <pc:sldMkLst>
          <pc:docMk/>
          <pc:sldMk cId="1024283412" sldId="299"/>
        </pc:sldMkLst>
        <pc:spChg chg="mod">
          <ac:chgData name="Aaron Hsu" userId="0cffdb1c3a2f95f6" providerId="LiveId" clId="{82FF84D9-A82B-47B3-971F-ED2F536580B0}" dt="2017-11-17T09:47:11.670" v="1851" actId="5793"/>
          <ac:spMkLst>
            <pc:docMk/>
            <pc:sldMk cId="1024283412" sldId="299"/>
            <ac:spMk id="2" creationId="{E0316733-6E13-4012-80E0-A30F78A5F8DE}"/>
          </ac:spMkLst>
        </pc:spChg>
      </pc:sldChg>
      <pc:sldChg chg="modSp add">
        <pc:chgData name="Aaron Hsu" userId="0cffdb1c3a2f95f6" providerId="LiveId" clId="{82FF84D9-A82B-47B3-971F-ED2F536580B0}" dt="2017-11-17T09:54:03.171" v="2014" actId="20577"/>
        <pc:sldMkLst>
          <pc:docMk/>
          <pc:sldMk cId="1500656503" sldId="299"/>
        </pc:sldMkLst>
        <pc:spChg chg="mod">
          <ac:chgData name="Aaron Hsu" userId="0cffdb1c3a2f95f6" providerId="LiveId" clId="{82FF84D9-A82B-47B3-971F-ED2F536580B0}" dt="2017-11-17T09:54:03.171" v="2014" actId="20577"/>
          <ac:spMkLst>
            <pc:docMk/>
            <pc:sldMk cId="1500656503" sldId="299"/>
            <ac:spMk id="2" creationId="{55AA5353-A80C-4299-A6F4-083F6CDD0D05}"/>
          </ac:spMkLst>
        </pc:spChg>
      </pc:sldChg>
      <pc:sldChg chg="addSp delSp modSp add">
        <pc:chgData name="Aaron Hsu" userId="0cffdb1c3a2f95f6" providerId="LiveId" clId="{82FF84D9-A82B-47B3-971F-ED2F536580B0}" dt="2017-11-17T09:55:05.561" v="2022" actId="12789"/>
        <pc:sldMkLst>
          <pc:docMk/>
          <pc:sldMk cId="1780086708" sldId="300"/>
        </pc:sldMkLst>
        <pc:spChg chg="del">
          <ac:chgData name="Aaron Hsu" userId="0cffdb1c3a2f95f6" providerId="LiveId" clId="{82FF84D9-A82B-47B3-971F-ED2F536580B0}" dt="2017-11-17T09:54:44.283" v="2016" actId="12789"/>
          <ac:spMkLst>
            <pc:docMk/>
            <pc:sldMk cId="1780086708" sldId="300"/>
            <ac:spMk id="2" creationId="{AF8145A8-EDDD-4992-9974-7C3FC888AA64}"/>
          </ac:spMkLst>
        </pc:spChg>
        <pc:picChg chg="add mod">
          <ac:chgData name="Aaron Hsu" userId="0cffdb1c3a2f95f6" providerId="LiveId" clId="{82FF84D9-A82B-47B3-971F-ED2F536580B0}" dt="2017-11-17T09:55:05.561" v="2022" actId="12789"/>
          <ac:picMkLst>
            <pc:docMk/>
            <pc:sldMk cId="1780086708" sldId="300"/>
            <ac:picMk id="4" creationId="{74501BA4-B8CD-4414-B7C0-9443F2CF9547}"/>
          </ac:picMkLst>
        </pc:picChg>
      </pc:sldChg>
      <pc:sldChg chg="addSp modSp add">
        <pc:chgData name="Aaron Hsu" userId="0cffdb1c3a2f95f6" providerId="LiveId" clId="{82FF84D9-A82B-47B3-971F-ED2F536580B0}" dt="2017-11-17T09:57:03.891" v="2028" actId="2711"/>
        <pc:sldMkLst>
          <pc:docMk/>
          <pc:sldMk cId="688002369" sldId="301"/>
        </pc:sldMkLst>
        <pc:spChg chg="add mod">
          <ac:chgData name="Aaron Hsu" userId="0cffdb1c3a2f95f6" providerId="LiveId" clId="{82FF84D9-A82B-47B3-971F-ED2F536580B0}" dt="2017-11-17T09:57:03.891" v="2028" actId="2711"/>
          <ac:spMkLst>
            <pc:docMk/>
            <pc:sldMk cId="688002369" sldId="301"/>
            <ac:spMk id="2" creationId="{42143F0B-5DD7-41B7-ACEF-540CB36C3C3A}"/>
          </ac:spMkLst>
        </pc:spChg>
      </pc:sldChg>
      <pc:sldChg chg="modSp add">
        <pc:chgData name="Aaron Hsu" userId="0cffdb1c3a2f95f6" providerId="LiveId" clId="{82FF84D9-A82B-47B3-971F-ED2F536580B0}" dt="2017-11-17T09:57:34.377" v="2043" actId="20577"/>
        <pc:sldMkLst>
          <pc:docMk/>
          <pc:sldMk cId="563210034" sldId="302"/>
        </pc:sldMkLst>
        <pc:spChg chg="mod">
          <ac:chgData name="Aaron Hsu" userId="0cffdb1c3a2f95f6" providerId="LiveId" clId="{82FF84D9-A82B-47B3-971F-ED2F536580B0}" dt="2017-11-17T09:57:34.377" v="2043" actId="20577"/>
          <ac:spMkLst>
            <pc:docMk/>
            <pc:sldMk cId="563210034" sldId="302"/>
            <ac:spMk id="2" creationId="{42143F0B-5DD7-41B7-ACEF-540CB36C3C3A}"/>
          </ac:spMkLst>
        </pc:spChg>
      </pc:sldChg>
      <pc:sldChg chg="addSp delSp modSp add">
        <pc:chgData name="Aaron Hsu" userId="0cffdb1c3a2f95f6" providerId="LiveId" clId="{82FF84D9-A82B-47B3-971F-ED2F536580B0}" dt="2017-11-17T09:59:25.519" v="2051" actId="12789"/>
        <pc:sldMkLst>
          <pc:docMk/>
          <pc:sldMk cId="93690781" sldId="303"/>
        </pc:sldMkLst>
        <pc:spChg chg="del">
          <ac:chgData name="Aaron Hsu" userId="0cffdb1c3a2f95f6" providerId="LiveId" clId="{82FF84D9-A82B-47B3-971F-ED2F536580B0}" dt="2017-11-17T09:59:05.036" v="2045" actId="12789"/>
          <ac:spMkLst>
            <pc:docMk/>
            <pc:sldMk cId="93690781" sldId="303"/>
            <ac:spMk id="2" creationId="{9ECD61A5-41E0-4FDE-AC43-F677DF3CB2BE}"/>
          </ac:spMkLst>
        </pc:spChg>
        <pc:picChg chg="add mod">
          <ac:chgData name="Aaron Hsu" userId="0cffdb1c3a2f95f6" providerId="LiveId" clId="{82FF84D9-A82B-47B3-971F-ED2F536580B0}" dt="2017-11-17T09:59:25.519" v="2051" actId="12789"/>
          <ac:picMkLst>
            <pc:docMk/>
            <pc:sldMk cId="93690781" sldId="303"/>
            <ac:picMk id="4" creationId="{772CBF1C-09BA-4F88-8683-7C8DDD214C36}"/>
          </ac:picMkLst>
        </pc:picChg>
      </pc:sldChg>
      <pc:sldChg chg="addSp modSp add">
        <pc:chgData name="Aaron Hsu" userId="0cffdb1c3a2f95f6" providerId="LiveId" clId="{82FF84D9-A82B-47B3-971F-ED2F536580B0}" dt="2017-11-17T10:02:57.742" v="2066" actId="255"/>
        <pc:sldMkLst>
          <pc:docMk/>
          <pc:sldMk cId="300054051" sldId="304"/>
        </pc:sldMkLst>
        <pc:spChg chg="add mod">
          <ac:chgData name="Aaron Hsu" userId="0cffdb1c3a2f95f6" providerId="LiveId" clId="{82FF84D9-A82B-47B3-971F-ED2F536580B0}" dt="2017-11-17T10:02:57.742" v="2066" actId="255"/>
          <ac:spMkLst>
            <pc:docMk/>
            <pc:sldMk cId="300054051" sldId="304"/>
            <ac:spMk id="2" creationId="{EC0C5B1B-E1B0-4A2C-8B1C-57745A3CAF72}"/>
          </ac:spMkLst>
        </pc:spChg>
      </pc:sldChg>
      <pc:sldChg chg="modSp add">
        <pc:chgData name="Aaron Hsu" userId="0cffdb1c3a2f95f6" providerId="LiveId" clId="{82FF84D9-A82B-47B3-971F-ED2F536580B0}" dt="2017-11-17T10:05:05.899" v="2096" actId="120"/>
        <pc:sldMkLst>
          <pc:docMk/>
          <pc:sldMk cId="2061110986" sldId="305"/>
        </pc:sldMkLst>
        <pc:spChg chg="mod">
          <ac:chgData name="Aaron Hsu" userId="0cffdb1c3a2f95f6" providerId="LiveId" clId="{82FF84D9-A82B-47B3-971F-ED2F536580B0}" dt="2017-11-17T10:05:05.899" v="2096" actId="120"/>
          <ac:spMkLst>
            <pc:docMk/>
            <pc:sldMk cId="2061110986" sldId="305"/>
            <ac:spMk id="2" creationId="{13ABEDA5-A345-4872-9174-9D78B340673F}"/>
          </ac:spMkLst>
        </pc:spChg>
      </pc:sldChg>
      <pc:sldChg chg="add del">
        <pc:chgData name="Aaron Hsu" userId="0cffdb1c3a2f95f6" providerId="LiveId" clId="{82FF84D9-A82B-47B3-971F-ED2F536580B0}" dt="2017-11-17T10:04:21.864" v="2068" actId="2696"/>
        <pc:sldMkLst>
          <pc:docMk/>
          <pc:sldMk cId="3438700690" sldId="305"/>
        </pc:sldMkLst>
      </pc:sldChg>
      <pc:sldChg chg="modSp add">
        <pc:chgData name="Aaron Hsu" userId="0cffdb1c3a2f95f6" providerId="LiveId" clId="{82FF84D9-A82B-47B3-971F-ED2F536580B0}" dt="2017-11-17T10:07:54.300" v="2171" actId="5793"/>
        <pc:sldMkLst>
          <pc:docMk/>
          <pc:sldMk cId="501479441" sldId="306"/>
        </pc:sldMkLst>
        <pc:spChg chg="mod">
          <ac:chgData name="Aaron Hsu" userId="0cffdb1c3a2f95f6" providerId="LiveId" clId="{82FF84D9-A82B-47B3-971F-ED2F536580B0}" dt="2017-11-17T10:07:54.300" v="2171" actId="5793"/>
          <ac:spMkLst>
            <pc:docMk/>
            <pc:sldMk cId="501479441" sldId="306"/>
            <ac:spMk id="2" creationId="{C1D7CEC7-6001-433A-88EB-7A85DCAEC0FF}"/>
          </ac:spMkLst>
        </pc:spChg>
      </pc:sldChg>
      <pc:sldChg chg="modSp add">
        <pc:chgData name="Aaron Hsu" userId="0cffdb1c3a2f95f6" providerId="LiveId" clId="{82FF84D9-A82B-47B3-971F-ED2F536580B0}" dt="2017-11-17T10:08:04.059" v="2196" actId="20577"/>
        <pc:sldMkLst>
          <pc:docMk/>
          <pc:sldMk cId="1478739878" sldId="307"/>
        </pc:sldMkLst>
        <pc:spChg chg="mod">
          <ac:chgData name="Aaron Hsu" userId="0cffdb1c3a2f95f6" providerId="LiveId" clId="{82FF84D9-A82B-47B3-971F-ED2F536580B0}" dt="2017-11-17T10:08:04.059" v="2196" actId="20577"/>
          <ac:spMkLst>
            <pc:docMk/>
            <pc:sldMk cId="1478739878" sldId="307"/>
            <ac:spMk id="2" creationId="{54494C9E-322A-4DEA-A12E-F6E33469EED3}"/>
          </ac:spMkLst>
        </pc:spChg>
      </pc:sldChg>
      <pc:sldChg chg="addSp delSp modSp add">
        <pc:chgData name="Aaron Hsu" userId="0cffdb1c3a2f95f6" providerId="LiveId" clId="{82FF84D9-A82B-47B3-971F-ED2F536580B0}" dt="2017-11-17T10:10:10.519" v="2204" actId="12789"/>
        <pc:sldMkLst>
          <pc:docMk/>
          <pc:sldMk cId="45603013" sldId="308"/>
        </pc:sldMkLst>
        <pc:spChg chg="del">
          <ac:chgData name="Aaron Hsu" userId="0cffdb1c3a2f95f6" providerId="LiveId" clId="{82FF84D9-A82B-47B3-971F-ED2F536580B0}" dt="2017-11-17T10:09:53.444" v="2198" actId="12789"/>
          <ac:spMkLst>
            <pc:docMk/>
            <pc:sldMk cId="45603013" sldId="308"/>
            <ac:spMk id="2" creationId="{0EF7E659-FAA6-49EC-9A20-9BE0D35067D3}"/>
          </ac:spMkLst>
        </pc:spChg>
        <pc:picChg chg="add mod">
          <ac:chgData name="Aaron Hsu" userId="0cffdb1c3a2f95f6" providerId="LiveId" clId="{82FF84D9-A82B-47B3-971F-ED2F536580B0}" dt="2017-11-17T10:10:10.519" v="2204" actId="12789"/>
          <ac:picMkLst>
            <pc:docMk/>
            <pc:sldMk cId="45603013" sldId="308"/>
            <ac:picMk id="4" creationId="{FCF464DB-5F74-4E9E-898A-7376E74A41D5}"/>
          </ac:picMkLst>
        </pc:picChg>
      </pc:sldChg>
      <pc:sldChg chg="addSp modSp add">
        <pc:chgData name="Aaron Hsu" userId="0cffdb1c3a2f95f6" providerId="LiveId" clId="{82FF84D9-A82B-47B3-971F-ED2F536580B0}" dt="2017-11-17T10:11:20.864" v="2291" actId="313"/>
        <pc:sldMkLst>
          <pc:docMk/>
          <pc:sldMk cId="1252699780" sldId="309"/>
        </pc:sldMkLst>
        <pc:spChg chg="add mod">
          <ac:chgData name="Aaron Hsu" userId="0cffdb1c3a2f95f6" providerId="LiveId" clId="{82FF84D9-A82B-47B3-971F-ED2F536580B0}" dt="2017-11-17T10:11:20.864" v="2291" actId="313"/>
          <ac:spMkLst>
            <pc:docMk/>
            <pc:sldMk cId="1252699780" sldId="309"/>
            <ac:spMk id="2" creationId="{833BEA28-0274-4CC7-8C17-481333666D21}"/>
          </ac:spMkLst>
        </pc:spChg>
      </pc:sldChg>
      <pc:sldChg chg="modSp add">
        <pc:chgData name="Aaron Hsu" userId="0cffdb1c3a2f95f6" providerId="LiveId" clId="{82FF84D9-A82B-47B3-971F-ED2F536580B0}" dt="2017-11-17T10:12:14.174" v="2312" actId="2711"/>
        <pc:sldMkLst>
          <pc:docMk/>
          <pc:sldMk cId="2844506993" sldId="310"/>
        </pc:sldMkLst>
        <pc:spChg chg="mod">
          <ac:chgData name="Aaron Hsu" userId="0cffdb1c3a2f95f6" providerId="LiveId" clId="{82FF84D9-A82B-47B3-971F-ED2F536580B0}" dt="2017-11-17T10:12:14.174" v="2312" actId="2711"/>
          <ac:spMkLst>
            <pc:docMk/>
            <pc:sldMk cId="2844506993" sldId="310"/>
            <ac:spMk id="2" creationId="{AAD0143F-514B-41E5-89D4-A23B93A90586}"/>
          </ac:spMkLst>
        </pc:spChg>
      </pc:sldChg>
      <pc:sldChg chg="modSp add">
        <pc:chgData name="Aaron Hsu" userId="0cffdb1c3a2f95f6" providerId="LiveId" clId="{82FF84D9-A82B-47B3-971F-ED2F536580B0}" dt="2017-11-17T10:13:00.956" v="2344" actId="2711"/>
        <pc:sldMkLst>
          <pc:docMk/>
          <pc:sldMk cId="2124013454" sldId="311"/>
        </pc:sldMkLst>
        <pc:spChg chg="mod">
          <ac:chgData name="Aaron Hsu" userId="0cffdb1c3a2f95f6" providerId="LiveId" clId="{82FF84D9-A82B-47B3-971F-ED2F536580B0}" dt="2017-11-17T10:13:00.956" v="2344" actId="2711"/>
          <ac:spMkLst>
            <pc:docMk/>
            <pc:sldMk cId="2124013454" sldId="311"/>
            <ac:spMk id="2" creationId="{206FD2CA-0AE7-48B3-9E5E-157790697A43}"/>
          </ac:spMkLst>
        </pc:spChg>
      </pc:sldChg>
      <pc:sldChg chg="add del">
        <pc:chgData name="Aaron Hsu" userId="0cffdb1c3a2f95f6" providerId="LiveId" clId="{82FF84D9-A82B-47B3-971F-ED2F536580B0}" dt="2017-11-17T10:12:41.852" v="2329" actId="2696"/>
        <pc:sldMkLst>
          <pc:docMk/>
          <pc:sldMk cId="770012916" sldId="312"/>
        </pc:sldMkLst>
      </pc:sldChg>
      <pc:sldChg chg="addSp delSp modSp add">
        <pc:chgData name="Aaron Hsu" userId="0cffdb1c3a2f95f6" providerId="LiveId" clId="{82FF84D9-A82B-47B3-971F-ED2F536580B0}" dt="2017-11-17T10:21:07.343" v="2353" actId="2711"/>
        <pc:sldMkLst>
          <pc:docMk/>
          <pc:sldMk cId="987809302" sldId="312"/>
        </pc:sldMkLst>
        <pc:spChg chg="add del mod">
          <ac:chgData name="Aaron Hsu" userId="0cffdb1c3a2f95f6" providerId="LiveId" clId="{82FF84D9-A82B-47B3-971F-ED2F536580B0}" dt="2017-11-17T10:21:07.343" v="2353" actId="2711"/>
          <ac:spMkLst>
            <pc:docMk/>
            <pc:sldMk cId="987809302" sldId="312"/>
            <ac:spMk id="2" creationId="{C404C9F6-601F-47B7-B599-91C8B54B4A38}"/>
          </ac:spMkLst>
        </pc:spChg>
        <pc:spChg chg="add del mod">
          <ac:chgData name="Aaron Hsu" userId="0cffdb1c3a2f95f6" providerId="LiveId" clId="{82FF84D9-A82B-47B3-971F-ED2F536580B0}" dt="2017-11-17T10:20:49.037" v="2351" actId="2711"/>
          <ac:spMkLst>
            <pc:docMk/>
            <pc:sldMk cId="987809302" sldId="312"/>
            <ac:spMk id="3" creationId="{8CB3E186-0EEE-409D-B003-1D31B28DEB6A}"/>
          </ac:spMkLst>
        </pc:spChg>
      </pc:sldChg>
      <pc:sldChg chg="add del">
        <pc:chgData name="Aaron Hsu" userId="0cffdb1c3a2f95f6" providerId="LiveId" clId="{82FF84D9-A82B-47B3-971F-ED2F536580B0}" dt="2017-11-17T10:12:40.568" v="2328" actId="2696"/>
        <pc:sldMkLst>
          <pc:docMk/>
          <pc:sldMk cId="2695748762" sldId="313"/>
        </pc:sldMkLst>
      </pc:sldChg>
      <pc:sldChg chg="modSp add">
        <pc:chgData name="Aaron Hsu" userId="0cffdb1c3a2f95f6" providerId="LiveId" clId="{82FF84D9-A82B-47B3-971F-ED2F536580B0}" dt="2017-11-17T10:23:44.126" v="2379" actId="20577"/>
        <pc:sldMkLst>
          <pc:docMk/>
          <pc:sldMk cId="3002052702" sldId="313"/>
        </pc:sldMkLst>
        <pc:spChg chg="mod">
          <ac:chgData name="Aaron Hsu" userId="0cffdb1c3a2f95f6" providerId="LiveId" clId="{82FF84D9-A82B-47B3-971F-ED2F536580B0}" dt="2017-11-17T10:23:44.126" v="2379" actId="20577"/>
          <ac:spMkLst>
            <pc:docMk/>
            <pc:sldMk cId="3002052702" sldId="313"/>
            <ac:spMk id="2" creationId="{E1336918-69BD-454E-8970-45A723AF531D}"/>
          </ac:spMkLst>
        </pc:spChg>
      </pc:sldChg>
      <pc:sldChg chg="addSp delSp modSp add mod setBg">
        <pc:chgData name="Aaron Hsu" userId="0cffdb1c3a2f95f6" providerId="LiveId" clId="{82FF84D9-A82B-47B3-971F-ED2F536580B0}" dt="2017-11-17T10:24:24.896" v="2387" actId="26606"/>
        <pc:sldMkLst>
          <pc:docMk/>
          <pc:sldMk cId="1932891309" sldId="314"/>
        </pc:sldMkLst>
        <pc:spChg chg="del">
          <ac:chgData name="Aaron Hsu" userId="0cffdb1c3a2f95f6" providerId="LiveId" clId="{82FF84D9-A82B-47B3-971F-ED2F536580B0}" dt="2017-11-17T10:24:16.415" v="2381" actId="26606"/>
          <ac:spMkLst>
            <pc:docMk/>
            <pc:sldMk cId="1932891309" sldId="314"/>
            <ac:spMk id="2" creationId="{ACCFE3D8-C0CE-49FB-835D-BEAA268E27E4}"/>
          </ac:spMkLst>
        </pc:spChg>
        <pc:spChg chg="add del mod">
          <ac:chgData name="Aaron Hsu" userId="0cffdb1c3a2f95f6" providerId="LiveId" clId="{82FF84D9-A82B-47B3-971F-ED2F536580B0}" dt="2017-11-17T10:24:18.241" v="2382" actId="26606"/>
          <ac:spMkLst>
            <pc:docMk/>
            <pc:sldMk cId="1932891309" sldId="314"/>
            <ac:spMk id="3" creationId="{766EC23B-F8A9-4B40-AEF1-631BFB47DF72}"/>
          </ac:spMkLst>
        </pc:spChg>
        <pc:picChg chg="add mod">
          <ac:chgData name="Aaron Hsu" userId="0cffdb1c3a2f95f6" providerId="LiveId" clId="{82FF84D9-A82B-47B3-971F-ED2F536580B0}" dt="2017-11-17T10:24:24.896" v="2387" actId="26606"/>
          <ac:picMkLst>
            <pc:docMk/>
            <pc:sldMk cId="1932891309" sldId="314"/>
            <ac:picMk id="5" creationId="{A3C019F3-A720-4D82-8ECE-81594E5A2BA4}"/>
          </ac:picMkLst>
        </pc:picChg>
      </pc:sldChg>
      <pc:sldChg chg="addSp modSp add">
        <pc:chgData name="Aaron Hsu" userId="0cffdb1c3a2f95f6" providerId="LiveId" clId="{82FF84D9-A82B-47B3-971F-ED2F536580B0}" dt="2017-11-17T10:25:04.714" v="2419" actId="20577"/>
        <pc:sldMkLst>
          <pc:docMk/>
          <pc:sldMk cId="590406687" sldId="315"/>
        </pc:sldMkLst>
        <pc:spChg chg="add mod">
          <ac:chgData name="Aaron Hsu" userId="0cffdb1c3a2f95f6" providerId="LiveId" clId="{82FF84D9-A82B-47B3-971F-ED2F536580B0}" dt="2017-11-17T10:25:04.714" v="2419" actId="20577"/>
          <ac:spMkLst>
            <pc:docMk/>
            <pc:sldMk cId="590406687" sldId="315"/>
            <ac:spMk id="2" creationId="{AF126814-125F-4108-A122-09DEDF21BD6F}"/>
          </ac:spMkLst>
        </pc:spChg>
      </pc:sldChg>
      <pc:sldChg chg="modSp add">
        <pc:chgData name="Aaron Hsu" userId="0cffdb1c3a2f95f6" providerId="LiveId" clId="{82FF84D9-A82B-47B3-971F-ED2F536580B0}" dt="2017-11-17T10:27:35.920" v="2609" actId="20577"/>
        <pc:sldMkLst>
          <pc:docMk/>
          <pc:sldMk cId="3067680169" sldId="316"/>
        </pc:sldMkLst>
        <pc:spChg chg="mod">
          <ac:chgData name="Aaron Hsu" userId="0cffdb1c3a2f95f6" providerId="LiveId" clId="{82FF84D9-A82B-47B3-971F-ED2F536580B0}" dt="2017-11-17T10:27:35.920" v="2609" actId="20577"/>
          <ac:spMkLst>
            <pc:docMk/>
            <pc:sldMk cId="3067680169" sldId="316"/>
            <ac:spMk id="2" creationId="{2057A5A4-51C0-4FDA-B264-9F553B2A2541}"/>
          </ac:spMkLst>
        </pc:spChg>
      </pc:sldChg>
      <pc:sldChg chg="modSp add">
        <pc:chgData name="Aaron Hsu" userId="0cffdb1c3a2f95f6" providerId="LiveId" clId="{82FF84D9-A82B-47B3-971F-ED2F536580B0}" dt="2017-11-17T10:29:33.197" v="2615" actId="20577"/>
        <pc:sldMkLst>
          <pc:docMk/>
          <pc:sldMk cId="3163743723" sldId="317"/>
        </pc:sldMkLst>
        <pc:spChg chg="mod">
          <ac:chgData name="Aaron Hsu" userId="0cffdb1c3a2f95f6" providerId="LiveId" clId="{82FF84D9-A82B-47B3-971F-ED2F536580B0}" dt="2017-11-17T10:29:33.197" v="2615" actId="20577"/>
          <ac:spMkLst>
            <pc:docMk/>
            <pc:sldMk cId="3163743723" sldId="317"/>
            <ac:spMk id="2" creationId="{6C9E5B33-AC66-41C1-9EC4-807DB7944067}"/>
          </ac:spMkLst>
        </pc:spChg>
      </pc:sldChg>
      <pc:sldChg chg="modSp add">
        <pc:chgData name="Aaron Hsu" userId="0cffdb1c3a2f95f6" providerId="LiveId" clId="{82FF84D9-A82B-47B3-971F-ED2F536580B0}" dt="2017-11-17T10:29:40.476" v="2637" actId="20577"/>
        <pc:sldMkLst>
          <pc:docMk/>
          <pc:sldMk cId="2606593373" sldId="318"/>
        </pc:sldMkLst>
        <pc:spChg chg="mod">
          <ac:chgData name="Aaron Hsu" userId="0cffdb1c3a2f95f6" providerId="LiveId" clId="{82FF84D9-A82B-47B3-971F-ED2F536580B0}" dt="2017-11-17T10:29:40.476" v="2637" actId="20577"/>
          <ac:spMkLst>
            <pc:docMk/>
            <pc:sldMk cId="2606593373" sldId="318"/>
            <ac:spMk id="2" creationId="{15769F4A-F12C-4578-ABB4-F8158F837B4B}"/>
          </ac:spMkLst>
        </pc:spChg>
      </pc:sldChg>
      <pc:sldChg chg="modSp add">
        <pc:chgData name="Aaron Hsu" userId="0cffdb1c3a2f95f6" providerId="LiveId" clId="{82FF84D9-A82B-47B3-971F-ED2F536580B0}" dt="2017-11-17T10:29:53.186" v="2664" actId="20577"/>
        <pc:sldMkLst>
          <pc:docMk/>
          <pc:sldMk cId="4095757911" sldId="319"/>
        </pc:sldMkLst>
        <pc:spChg chg="mod">
          <ac:chgData name="Aaron Hsu" userId="0cffdb1c3a2f95f6" providerId="LiveId" clId="{82FF84D9-A82B-47B3-971F-ED2F536580B0}" dt="2017-11-17T10:29:53.186" v="2664" actId="20577"/>
          <ac:spMkLst>
            <pc:docMk/>
            <pc:sldMk cId="4095757911" sldId="319"/>
            <ac:spMk id="2" creationId="{F4F9ABD2-5009-4B62-BD17-9C008B8CA203}"/>
          </ac:spMkLst>
        </pc:spChg>
      </pc:sldChg>
      <pc:sldChg chg="modSp add">
        <pc:chgData name="Aaron Hsu" userId="0cffdb1c3a2f95f6" providerId="LiveId" clId="{82FF84D9-A82B-47B3-971F-ED2F536580B0}" dt="2017-11-17T10:38:37.354" v="2754" actId="20577"/>
        <pc:sldMkLst>
          <pc:docMk/>
          <pc:sldMk cId="1320798953" sldId="320"/>
        </pc:sldMkLst>
        <pc:spChg chg="mod">
          <ac:chgData name="Aaron Hsu" userId="0cffdb1c3a2f95f6" providerId="LiveId" clId="{82FF84D9-A82B-47B3-971F-ED2F536580B0}" dt="2017-11-17T10:38:37.354" v="2754" actId="20577"/>
          <ac:spMkLst>
            <pc:docMk/>
            <pc:sldMk cId="1320798953" sldId="320"/>
            <ac:spMk id="2" creationId="{49BEAD41-206F-4429-9D0E-85F47C74F65C}"/>
          </ac:spMkLst>
        </pc:spChg>
      </pc:sldChg>
      <pc:sldChg chg="modSp add">
        <pc:chgData name="Aaron Hsu" userId="0cffdb1c3a2f95f6" providerId="LiveId" clId="{82FF84D9-A82B-47B3-971F-ED2F536580B0}" dt="2017-11-17T10:39:21.011" v="2774" actId="20577"/>
        <pc:sldMkLst>
          <pc:docMk/>
          <pc:sldMk cId="4274722782" sldId="321"/>
        </pc:sldMkLst>
        <pc:spChg chg="mod">
          <ac:chgData name="Aaron Hsu" userId="0cffdb1c3a2f95f6" providerId="LiveId" clId="{82FF84D9-A82B-47B3-971F-ED2F536580B0}" dt="2017-11-17T10:39:21.011" v="2774" actId="20577"/>
          <ac:spMkLst>
            <pc:docMk/>
            <pc:sldMk cId="4274722782" sldId="321"/>
            <ac:spMk id="2" creationId="{4EFA0414-9D06-4EBB-A496-9B4516B264C1}"/>
          </ac:spMkLst>
        </pc:spChg>
      </pc:sldChg>
      <pc:sldChg chg="modSp add del">
        <pc:chgData name="Aaron Hsu" userId="0cffdb1c3a2f95f6" providerId="LiveId" clId="{82FF84D9-A82B-47B3-971F-ED2F536580B0}" dt="2017-11-18T04:04:26.593" v="4015" actId="2696"/>
        <pc:sldMkLst>
          <pc:docMk/>
          <pc:sldMk cId="2105682309" sldId="322"/>
        </pc:sldMkLst>
        <pc:spChg chg="mod">
          <ac:chgData name="Aaron Hsu" userId="0cffdb1c3a2f95f6" providerId="LiveId" clId="{82FF84D9-A82B-47B3-971F-ED2F536580B0}" dt="2017-11-17T10:39:25.351" v="2782" actId="20577"/>
          <ac:spMkLst>
            <pc:docMk/>
            <pc:sldMk cId="2105682309" sldId="322"/>
            <ac:spMk id="2" creationId="{DC2C3650-29F9-4759-98E0-5F1BFE884C7F}"/>
          </ac:spMkLst>
        </pc:spChg>
      </pc:sldChg>
      <pc:sldChg chg="modSp add">
        <pc:chgData name="Aaron Hsu" userId="0cffdb1c3a2f95f6" providerId="LiveId" clId="{82FF84D9-A82B-47B3-971F-ED2F536580B0}" dt="2017-11-17T10:49:40.385" v="3218" actId="20577"/>
        <pc:sldMkLst>
          <pc:docMk/>
          <pc:sldMk cId="1644531115" sldId="323"/>
        </pc:sldMkLst>
        <pc:spChg chg="mod">
          <ac:chgData name="Aaron Hsu" userId="0cffdb1c3a2f95f6" providerId="LiveId" clId="{82FF84D9-A82B-47B3-971F-ED2F536580B0}" dt="2017-11-17T10:49:40.385" v="3218" actId="20577"/>
          <ac:spMkLst>
            <pc:docMk/>
            <pc:sldMk cId="1644531115" sldId="323"/>
            <ac:spMk id="2" creationId="{7694F18F-578F-4064-AB91-D2C740EA92B3}"/>
          </ac:spMkLst>
        </pc:spChg>
      </pc:sldChg>
      <pc:sldChg chg="modSp add">
        <pc:chgData name="Aaron Hsu" userId="0cffdb1c3a2f95f6" providerId="LiveId" clId="{82FF84D9-A82B-47B3-971F-ED2F536580B0}" dt="2017-11-17T10:39:45.051" v="2826" actId="20577"/>
        <pc:sldMkLst>
          <pc:docMk/>
          <pc:sldMk cId="595536189" sldId="324"/>
        </pc:sldMkLst>
        <pc:spChg chg="mod">
          <ac:chgData name="Aaron Hsu" userId="0cffdb1c3a2f95f6" providerId="LiveId" clId="{82FF84D9-A82B-47B3-971F-ED2F536580B0}" dt="2017-11-17T10:39:45.051" v="2826" actId="20577"/>
          <ac:spMkLst>
            <pc:docMk/>
            <pc:sldMk cId="595536189" sldId="324"/>
            <ac:spMk id="2" creationId="{397AD1EA-EDD4-47BB-A934-385277D02CF3}"/>
          </ac:spMkLst>
        </pc:spChg>
      </pc:sldChg>
      <pc:sldChg chg="modSp add">
        <pc:chgData name="Aaron Hsu" userId="0cffdb1c3a2f95f6" providerId="LiveId" clId="{82FF84D9-A82B-47B3-971F-ED2F536580B0}" dt="2017-11-17T10:40:25.589" v="2883" actId="20577"/>
        <pc:sldMkLst>
          <pc:docMk/>
          <pc:sldMk cId="3012265766" sldId="325"/>
        </pc:sldMkLst>
        <pc:spChg chg="mod">
          <ac:chgData name="Aaron Hsu" userId="0cffdb1c3a2f95f6" providerId="LiveId" clId="{82FF84D9-A82B-47B3-971F-ED2F536580B0}" dt="2017-11-17T10:40:25.589" v="2883" actId="20577"/>
          <ac:spMkLst>
            <pc:docMk/>
            <pc:sldMk cId="3012265766" sldId="325"/>
            <ac:spMk id="2" creationId="{1C615161-4E9C-4F8A-BD0E-3826098F0F3F}"/>
          </ac:spMkLst>
        </pc:spChg>
      </pc:sldChg>
      <pc:sldChg chg="modSp add">
        <pc:chgData name="Aaron Hsu" userId="0cffdb1c3a2f95f6" providerId="LiveId" clId="{82FF84D9-A82B-47B3-971F-ED2F536580B0}" dt="2017-11-17T10:41:26.839" v="2949" actId="20577"/>
        <pc:sldMkLst>
          <pc:docMk/>
          <pc:sldMk cId="774635865" sldId="326"/>
        </pc:sldMkLst>
        <pc:spChg chg="mod">
          <ac:chgData name="Aaron Hsu" userId="0cffdb1c3a2f95f6" providerId="LiveId" clId="{82FF84D9-A82B-47B3-971F-ED2F536580B0}" dt="2017-11-17T10:41:26.839" v="2949" actId="20577"/>
          <ac:spMkLst>
            <pc:docMk/>
            <pc:sldMk cId="774635865" sldId="326"/>
            <ac:spMk id="2" creationId="{9786B977-B95D-4894-AC9B-28D3A7715968}"/>
          </ac:spMkLst>
        </pc:spChg>
      </pc:sldChg>
      <pc:sldChg chg="modSp add">
        <pc:chgData name="Aaron Hsu" userId="0cffdb1c3a2f95f6" providerId="LiveId" clId="{82FF84D9-A82B-47B3-971F-ED2F536580B0}" dt="2017-11-17T10:42:10.717" v="3010" actId="20577"/>
        <pc:sldMkLst>
          <pc:docMk/>
          <pc:sldMk cId="799886157" sldId="327"/>
        </pc:sldMkLst>
        <pc:spChg chg="mod">
          <ac:chgData name="Aaron Hsu" userId="0cffdb1c3a2f95f6" providerId="LiveId" clId="{82FF84D9-A82B-47B3-971F-ED2F536580B0}" dt="2017-11-17T10:42:10.717" v="3010" actId="20577"/>
          <ac:spMkLst>
            <pc:docMk/>
            <pc:sldMk cId="799886157" sldId="327"/>
            <ac:spMk id="2" creationId="{4C8CD647-C29F-4010-B691-0034D0F77284}"/>
          </ac:spMkLst>
        </pc:spChg>
      </pc:sldChg>
      <pc:sldChg chg="modSp add">
        <pc:chgData name="Aaron Hsu" userId="0cffdb1c3a2f95f6" providerId="LiveId" clId="{82FF84D9-A82B-47B3-971F-ED2F536580B0}" dt="2017-11-17T10:42:40.036" v="3038" actId="20577"/>
        <pc:sldMkLst>
          <pc:docMk/>
          <pc:sldMk cId="2971183621" sldId="328"/>
        </pc:sldMkLst>
        <pc:spChg chg="mod">
          <ac:chgData name="Aaron Hsu" userId="0cffdb1c3a2f95f6" providerId="LiveId" clId="{82FF84D9-A82B-47B3-971F-ED2F536580B0}" dt="2017-11-17T10:42:40.036" v="3038" actId="20577"/>
          <ac:spMkLst>
            <pc:docMk/>
            <pc:sldMk cId="2971183621" sldId="328"/>
            <ac:spMk id="2" creationId="{21561291-2962-45A4-9A87-25148A264396}"/>
          </ac:spMkLst>
        </pc:spChg>
      </pc:sldChg>
      <pc:sldChg chg="modSp add">
        <pc:chgData name="Aaron Hsu" userId="0cffdb1c3a2f95f6" providerId="LiveId" clId="{82FF84D9-A82B-47B3-971F-ED2F536580B0}" dt="2017-11-17T10:43:11.407" v="3063" actId="20577"/>
        <pc:sldMkLst>
          <pc:docMk/>
          <pc:sldMk cId="205432341" sldId="329"/>
        </pc:sldMkLst>
        <pc:spChg chg="mod">
          <ac:chgData name="Aaron Hsu" userId="0cffdb1c3a2f95f6" providerId="LiveId" clId="{82FF84D9-A82B-47B3-971F-ED2F536580B0}" dt="2017-11-17T10:43:11.407" v="3063" actId="20577"/>
          <ac:spMkLst>
            <pc:docMk/>
            <pc:sldMk cId="205432341" sldId="329"/>
            <ac:spMk id="2" creationId="{7766A63C-92C2-47EB-A623-517F0ED772D4}"/>
          </ac:spMkLst>
        </pc:spChg>
      </pc:sldChg>
      <pc:sldChg chg="modSp add">
        <pc:chgData name="Aaron Hsu" userId="0cffdb1c3a2f95f6" providerId="LiveId" clId="{82FF84D9-A82B-47B3-971F-ED2F536580B0}" dt="2017-11-17T10:45:37.216" v="3103" actId="20577"/>
        <pc:sldMkLst>
          <pc:docMk/>
          <pc:sldMk cId="3093281238" sldId="330"/>
        </pc:sldMkLst>
        <pc:spChg chg="mod">
          <ac:chgData name="Aaron Hsu" userId="0cffdb1c3a2f95f6" providerId="LiveId" clId="{82FF84D9-A82B-47B3-971F-ED2F536580B0}" dt="2017-11-17T10:45:37.216" v="3103" actId="20577"/>
          <ac:spMkLst>
            <pc:docMk/>
            <pc:sldMk cId="3093281238" sldId="330"/>
            <ac:spMk id="2" creationId="{D02DA70C-225A-4378-B2F6-E777F9A9FE65}"/>
          </ac:spMkLst>
        </pc:spChg>
      </pc:sldChg>
      <pc:sldChg chg="modSp add">
        <pc:chgData name="Aaron Hsu" userId="0cffdb1c3a2f95f6" providerId="LiveId" clId="{82FF84D9-A82B-47B3-971F-ED2F536580B0}" dt="2017-11-17T10:47:03.233" v="3183" actId="20577"/>
        <pc:sldMkLst>
          <pc:docMk/>
          <pc:sldMk cId="3421711285" sldId="331"/>
        </pc:sldMkLst>
        <pc:spChg chg="mod">
          <ac:chgData name="Aaron Hsu" userId="0cffdb1c3a2f95f6" providerId="LiveId" clId="{82FF84D9-A82B-47B3-971F-ED2F536580B0}" dt="2017-11-17T10:47:03.233" v="3183" actId="20577"/>
          <ac:spMkLst>
            <pc:docMk/>
            <pc:sldMk cId="3421711285" sldId="331"/>
            <ac:spMk id="2" creationId="{5C9FB32C-A2D0-4DB2-A7CC-BF7346D094C1}"/>
          </ac:spMkLst>
        </pc:spChg>
      </pc:sldChg>
      <pc:sldChg chg="modSp add">
        <pc:chgData name="Aaron Hsu" userId="0cffdb1c3a2f95f6" providerId="LiveId" clId="{82FF84D9-A82B-47B3-971F-ED2F536580B0}" dt="2017-11-17T10:47:19" v="3203" actId="20577"/>
        <pc:sldMkLst>
          <pc:docMk/>
          <pc:sldMk cId="3870543865" sldId="332"/>
        </pc:sldMkLst>
        <pc:spChg chg="mod">
          <ac:chgData name="Aaron Hsu" userId="0cffdb1c3a2f95f6" providerId="LiveId" clId="{82FF84D9-A82B-47B3-971F-ED2F536580B0}" dt="2017-11-17T10:47:19" v="3203" actId="20577"/>
          <ac:spMkLst>
            <pc:docMk/>
            <pc:sldMk cId="3870543865" sldId="332"/>
            <ac:spMk id="2" creationId="{D69D7BA2-4479-4424-B7F8-AF8DC7B9981B}"/>
          </ac:spMkLst>
        </pc:spChg>
      </pc:sldChg>
      <pc:sldChg chg="addSp delSp modSp add">
        <pc:chgData name="Aaron Hsu" userId="0cffdb1c3a2f95f6" providerId="LiveId" clId="{82FF84D9-A82B-47B3-971F-ED2F536580B0}" dt="2017-11-17T10:49:58.679" v="3222" actId="27614"/>
        <pc:sldMkLst>
          <pc:docMk/>
          <pc:sldMk cId="675595512" sldId="333"/>
        </pc:sldMkLst>
        <pc:spChg chg="del">
          <ac:chgData name="Aaron Hsu" userId="0cffdb1c3a2f95f6" providerId="LiveId" clId="{82FF84D9-A82B-47B3-971F-ED2F536580B0}" dt="2017-11-17T10:49:54.926" v="3220" actId="27614"/>
          <ac:spMkLst>
            <pc:docMk/>
            <pc:sldMk cId="675595512" sldId="333"/>
            <ac:spMk id="2" creationId="{9A7E43CD-8906-4A25-876F-733E962E9EA4}"/>
          </ac:spMkLst>
        </pc:spChg>
        <pc:picChg chg="add mod">
          <ac:chgData name="Aaron Hsu" userId="0cffdb1c3a2f95f6" providerId="LiveId" clId="{82FF84D9-A82B-47B3-971F-ED2F536580B0}" dt="2017-11-17T10:49:58.679" v="3222" actId="27614"/>
          <ac:picMkLst>
            <pc:docMk/>
            <pc:sldMk cId="675595512" sldId="333"/>
            <ac:picMk id="4" creationId="{767D7BCB-538A-4949-9059-87846F31DEC5}"/>
          </ac:picMkLst>
        </pc:picChg>
      </pc:sldChg>
      <pc:sldChg chg="addSp delSp modSp add">
        <pc:chgData name="Aaron Hsu" userId="0cffdb1c3a2f95f6" providerId="LiveId" clId="{82FF84D9-A82B-47B3-971F-ED2F536580B0}" dt="2017-11-17T10:54:00.112" v="3706" actId="1036"/>
        <pc:sldMkLst>
          <pc:docMk/>
          <pc:sldMk cId="3147045730" sldId="334"/>
        </pc:sldMkLst>
        <pc:spChg chg="del">
          <ac:chgData name="Aaron Hsu" userId="0cffdb1c3a2f95f6" providerId="LiveId" clId="{82FF84D9-A82B-47B3-971F-ED2F536580B0}" dt="2017-11-17T10:51:05.775" v="3224" actId="1036"/>
          <ac:spMkLst>
            <pc:docMk/>
            <pc:sldMk cId="3147045730" sldId="334"/>
            <ac:spMk id="2" creationId="{AE5D858D-CF87-4F8B-B212-D0BFCD04E9A8}"/>
          </ac:spMkLst>
        </pc:spChg>
        <pc:spChg chg="add del mod">
          <ac:chgData name="Aaron Hsu" userId="0cffdb1c3a2f95f6" providerId="LiveId" clId="{82FF84D9-A82B-47B3-971F-ED2F536580B0}" dt="2017-11-17T10:53:00.666" v="3551" actId="478"/>
          <ac:spMkLst>
            <pc:docMk/>
            <pc:sldMk cId="3147045730" sldId="334"/>
            <ac:spMk id="3" creationId="{C8238857-4590-4A3F-B973-1C981EF4BE23}"/>
          </ac:spMkLst>
        </pc:spChg>
        <pc:spChg chg="add mod">
          <ac:chgData name="Aaron Hsu" userId="0cffdb1c3a2f95f6" providerId="LiveId" clId="{82FF84D9-A82B-47B3-971F-ED2F536580B0}" dt="2017-11-17T10:54:00.112" v="3706" actId="1036"/>
          <ac:spMkLst>
            <pc:docMk/>
            <pc:sldMk cId="3147045730" sldId="334"/>
            <ac:spMk id="4" creationId="{6C8B271F-5652-49D5-A4E7-1ED413D83595}"/>
          </ac:spMkLst>
        </pc:spChg>
        <pc:spChg chg="add mod">
          <ac:chgData name="Aaron Hsu" userId="0cffdb1c3a2f95f6" providerId="LiveId" clId="{82FF84D9-A82B-47B3-971F-ED2F536580B0}" dt="2017-11-17T10:53:35.227" v="3655" actId="1036"/>
          <ac:spMkLst>
            <pc:docMk/>
            <pc:sldMk cId="3147045730" sldId="334"/>
            <ac:spMk id="5" creationId="{77B86722-6E85-4543-A0A1-0CD5A634775C}"/>
          </ac:spMkLst>
        </pc:spChg>
        <pc:spChg chg="add mod">
          <ac:chgData name="Aaron Hsu" userId="0cffdb1c3a2f95f6" providerId="LiveId" clId="{82FF84D9-A82B-47B3-971F-ED2F536580B0}" dt="2017-11-17T10:54:00.112" v="3706" actId="1036"/>
          <ac:spMkLst>
            <pc:docMk/>
            <pc:sldMk cId="3147045730" sldId="334"/>
            <ac:spMk id="6" creationId="{D03277F9-B32F-4524-857D-B2BF43B8F877}"/>
          </ac:spMkLst>
        </pc:spChg>
        <pc:spChg chg="add mod">
          <ac:chgData name="Aaron Hsu" userId="0cffdb1c3a2f95f6" providerId="LiveId" clId="{82FF84D9-A82B-47B3-971F-ED2F536580B0}" dt="2017-11-17T10:53:54.724" v="3681" actId="1076"/>
          <ac:spMkLst>
            <pc:docMk/>
            <pc:sldMk cId="3147045730" sldId="334"/>
            <ac:spMk id="7" creationId="{B0965D46-3BF2-4B6D-9362-5892503FF64B}"/>
          </ac:spMkLst>
        </pc:spChg>
      </pc:sldChg>
      <pc:sldChg chg="addSp delSp modSp add">
        <pc:chgData name="Aaron Hsu" userId="0cffdb1c3a2f95f6" providerId="LiveId" clId="{82FF84D9-A82B-47B3-971F-ED2F536580B0}" dt="2017-11-18T04:05:24.408" v="4016" actId="20577"/>
        <pc:sldMkLst>
          <pc:docMk/>
          <pc:sldMk cId="1571609625" sldId="335"/>
        </pc:sldMkLst>
        <pc:spChg chg="del">
          <ac:chgData name="Aaron Hsu" userId="0cffdb1c3a2f95f6" providerId="LiveId" clId="{82FF84D9-A82B-47B3-971F-ED2F536580B0}" dt="2017-11-17T10:54:51.913" v="3708" actId="20577"/>
          <ac:spMkLst>
            <pc:docMk/>
            <pc:sldMk cId="1571609625" sldId="335"/>
            <ac:spMk id="2" creationId="{1E481F9E-D1E3-4CEF-AF85-18F34C9E5814}"/>
          </ac:spMkLst>
        </pc:spChg>
        <pc:spChg chg="del">
          <ac:chgData name="Aaron Hsu" userId="0cffdb1c3a2f95f6" providerId="LiveId" clId="{82FF84D9-A82B-47B3-971F-ED2F536580B0}" dt="2017-11-17T10:54:51.913" v="3708" actId="20577"/>
          <ac:spMkLst>
            <pc:docMk/>
            <pc:sldMk cId="1571609625" sldId="335"/>
            <ac:spMk id="3" creationId="{CE1E2662-9B71-44E2-9A91-47799DB228A0}"/>
          </ac:spMkLst>
        </pc:spChg>
        <pc:spChg chg="del">
          <ac:chgData name="Aaron Hsu" userId="0cffdb1c3a2f95f6" providerId="LiveId" clId="{82FF84D9-A82B-47B3-971F-ED2F536580B0}" dt="2017-11-17T10:54:51.913" v="3708" actId="20577"/>
          <ac:spMkLst>
            <pc:docMk/>
            <pc:sldMk cId="1571609625" sldId="335"/>
            <ac:spMk id="4" creationId="{37330225-3C56-4310-ABCC-84BC4A4237CD}"/>
          </ac:spMkLst>
        </pc:spChg>
        <pc:spChg chg="del">
          <ac:chgData name="Aaron Hsu" userId="0cffdb1c3a2f95f6" providerId="LiveId" clId="{82FF84D9-A82B-47B3-971F-ED2F536580B0}" dt="2017-11-17T10:54:51.913" v="3708" actId="20577"/>
          <ac:spMkLst>
            <pc:docMk/>
            <pc:sldMk cId="1571609625" sldId="335"/>
            <ac:spMk id="5" creationId="{F6060556-E7BA-4088-AA59-8244997F2146}"/>
          </ac:spMkLst>
        </pc:spChg>
        <pc:spChg chg="del">
          <ac:chgData name="Aaron Hsu" userId="0cffdb1c3a2f95f6" providerId="LiveId" clId="{82FF84D9-A82B-47B3-971F-ED2F536580B0}" dt="2017-11-17T10:54:51.913" v="3708" actId="20577"/>
          <ac:spMkLst>
            <pc:docMk/>
            <pc:sldMk cId="1571609625" sldId="335"/>
            <ac:spMk id="6" creationId="{E45CA359-F262-46C7-9FCD-D8E17902B9A8}"/>
          </ac:spMkLst>
        </pc:spChg>
        <pc:spChg chg="add mod">
          <ac:chgData name="Aaron Hsu" userId="0cffdb1c3a2f95f6" providerId="LiveId" clId="{82FF84D9-A82B-47B3-971F-ED2F536580B0}" dt="2017-11-18T04:05:24.408" v="4016" actId="20577"/>
          <ac:spMkLst>
            <pc:docMk/>
            <pc:sldMk cId="1571609625" sldId="335"/>
            <ac:spMk id="7" creationId="{1B4FA49B-739C-4386-AF06-9B400D074743}"/>
          </ac:spMkLst>
        </pc:spChg>
      </pc:sldChg>
      <pc:sldChg chg="modSp add">
        <pc:chgData name="Aaron Hsu" userId="0cffdb1c3a2f95f6" providerId="LiveId" clId="{82FF84D9-A82B-47B3-971F-ED2F536580B0}" dt="2017-11-17T10:56:49.921" v="3875" actId="255"/>
        <pc:sldMkLst>
          <pc:docMk/>
          <pc:sldMk cId="4063943144" sldId="336"/>
        </pc:sldMkLst>
        <pc:spChg chg="mod">
          <ac:chgData name="Aaron Hsu" userId="0cffdb1c3a2f95f6" providerId="LiveId" clId="{82FF84D9-A82B-47B3-971F-ED2F536580B0}" dt="2017-11-17T10:56:49.921" v="3875" actId="255"/>
          <ac:spMkLst>
            <pc:docMk/>
            <pc:sldMk cId="4063943144" sldId="336"/>
            <ac:spMk id="2" creationId="{24D2A13D-50AA-4AFD-A623-CFCF0D2D846E}"/>
          </ac:spMkLst>
        </pc:spChg>
      </pc:sldChg>
      <pc:sldChg chg="modSp add">
        <pc:chgData name="Aaron Hsu" userId="0cffdb1c3a2f95f6" providerId="LiveId" clId="{82FF84D9-A82B-47B3-971F-ED2F536580B0}" dt="2017-11-17T14:57:44.763" v="3932" actId="255"/>
        <pc:sldMkLst>
          <pc:docMk/>
          <pc:sldMk cId="1563977575" sldId="337"/>
        </pc:sldMkLst>
        <pc:spChg chg="mod">
          <ac:chgData name="Aaron Hsu" userId="0cffdb1c3a2f95f6" providerId="LiveId" clId="{82FF84D9-A82B-47B3-971F-ED2F536580B0}" dt="2017-11-17T14:57:44.763" v="3932" actId="255"/>
          <ac:spMkLst>
            <pc:docMk/>
            <pc:sldMk cId="1563977575" sldId="337"/>
            <ac:spMk id="2" creationId="{D170193B-9DE3-4591-B229-DEEA2BC05DAA}"/>
          </ac:spMkLst>
        </pc:spChg>
      </pc:sldChg>
      <pc:sldChg chg="addSp delSp modSp add">
        <pc:chgData name="Aaron Hsu" userId="0cffdb1c3a2f95f6" providerId="LiveId" clId="{82FF84D9-A82B-47B3-971F-ED2F536580B0}" dt="2017-11-18T03:54:09.753" v="4009" actId="14100"/>
        <pc:sldMkLst>
          <pc:docMk/>
          <pc:sldMk cId="1136624428" sldId="338"/>
        </pc:sldMkLst>
        <pc:spChg chg="del">
          <ac:chgData name="Aaron Hsu" userId="0cffdb1c3a2f95f6" providerId="LiveId" clId="{82FF84D9-A82B-47B3-971F-ED2F536580B0}" dt="2017-11-18T03:51:32.099" v="3935"/>
          <ac:spMkLst>
            <pc:docMk/>
            <pc:sldMk cId="1136624428" sldId="338"/>
            <ac:spMk id="2" creationId="{47F909B4-D7E3-46D6-A389-3ADD64891A41}"/>
          </ac:spMkLst>
        </pc:spChg>
        <pc:spChg chg="add mod">
          <ac:chgData name="Aaron Hsu" userId="0cffdb1c3a2f95f6" providerId="LiveId" clId="{82FF84D9-A82B-47B3-971F-ED2F536580B0}" dt="2017-11-18T03:54:09.753" v="4009" actId="14100"/>
          <ac:spMkLst>
            <pc:docMk/>
            <pc:sldMk cId="1136624428" sldId="338"/>
            <ac:spMk id="3" creationId="{7E122786-AB3B-4576-9E26-92B7A75682B3}"/>
          </ac:spMkLst>
        </pc:spChg>
      </pc:sldChg>
      <pc:sldMasterChg chg="setBg modSldLayout">
        <pc:chgData name="Aaron Hsu" userId="0cffdb1c3a2f95f6" providerId="LiveId" clId="{82FF84D9-A82B-47B3-971F-ED2F536580B0}" dt="2017-11-17T07:15:32.093" v="243" actId="255"/>
        <pc:sldMasterMkLst>
          <pc:docMk/>
          <pc:sldMasterMk cId="60136630" sldId="2147483660"/>
        </pc:sldMasterMkLst>
        <pc:sldLayoutChg chg="modSp">
          <pc:chgData name="Aaron Hsu" userId="0cffdb1c3a2f95f6" providerId="LiveId" clId="{82FF84D9-A82B-47B3-971F-ED2F536580B0}" dt="2017-11-17T07:15:32.093" v="243" actId="255"/>
          <pc:sldLayoutMkLst>
            <pc:docMk/>
            <pc:sldMasterMk cId="60136630" sldId="2147483660"/>
            <pc:sldLayoutMk cId="1716228028" sldId="2147483672"/>
          </pc:sldLayoutMkLst>
          <pc:spChg chg="mod">
            <ac:chgData name="Aaron Hsu" userId="0cffdb1c3a2f95f6" providerId="LiveId" clId="{82FF84D9-A82B-47B3-971F-ED2F536580B0}" dt="2017-11-17T07:15:32.093" v="243" actId="255"/>
            <ac:spMkLst>
              <pc:docMk/>
              <pc:sldMasterMk cId="60136630" sldId="2147483660"/>
              <pc:sldLayoutMk cId="1716228028" sldId="2147483672"/>
              <ac:spMk id="2" creationId="{50468ADC-B975-407F-B1AB-18AA8507BB1E}"/>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A18F08-CB19-414D-9BA3-0E14F231CF95}" type="datetimeFigureOut">
              <a:rPr lang="en-US" smtClean="0"/>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A36CA-D264-4E24-BDB2-2FF8A7F36D88}" type="slidenum">
              <a:rPr lang="en-US" smtClean="0"/>
              <a:t>‹#›</a:t>
            </a:fld>
            <a:endParaRPr lang="en-US"/>
          </a:p>
        </p:txBody>
      </p:sp>
    </p:spTree>
    <p:extLst>
      <p:ext uri="{BB962C8B-B14F-4D97-AF65-F5344CB8AC3E}">
        <p14:creationId xmlns:p14="http://schemas.microsoft.com/office/powerpoint/2010/main" val="2394687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A18F08-CB19-414D-9BA3-0E14F231CF95}" type="datetimeFigureOut">
              <a:rPr lang="en-US" smtClean="0"/>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A36CA-D264-4E24-BDB2-2FF8A7F36D88}" type="slidenum">
              <a:rPr lang="en-US" smtClean="0"/>
              <a:t>‹#›</a:t>
            </a:fld>
            <a:endParaRPr lang="en-US"/>
          </a:p>
        </p:txBody>
      </p:sp>
    </p:spTree>
    <p:extLst>
      <p:ext uri="{BB962C8B-B14F-4D97-AF65-F5344CB8AC3E}">
        <p14:creationId xmlns:p14="http://schemas.microsoft.com/office/powerpoint/2010/main" val="4210744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A18F08-CB19-414D-9BA3-0E14F231CF95}" type="datetimeFigureOut">
              <a:rPr lang="en-US" smtClean="0"/>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A36CA-D264-4E24-BDB2-2FF8A7F36D88}" type="slidenum">
              <a:rPr lang="en-US" smtClean="0"/>
              <a:t>‹#›</a:t>
            </a:fld>
            <a:endParaRPr lang="en-US"/>
          </a:p>
        </p:txBody>
      </p:sp>
    </p:spTree>
    <p:extLst>
      <p:ext uri="{BB962C8B-B14F-4D97-AF65-F5344CB8AC3E}">
        <p14:creationId xmlns:p14="http://schemas.microsoft.com/office/powerpoint/2010/main" val="31391685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en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68ADC-B975-407F-B1AB-18AA8507BB1E}"/>
              </a:ext>
            </a:extLst>
          </p:cNvPr>
          <p:cNvSpPr>
            <a:spLocks noGrp="1"/>
          </p:cNvSpPr>
          <p:nvPr>
            <p:ph type="title"/>
          </p:nvPr>
        </p:nvSpPr>
        <p:spPr>
          <a:xfrm>
            <a:off x="628650" y="365126"/>
            <a:ext cx="7886700" cy="5896425"/>
          </a:xfrm>
        </p:spPr>
        <p:txBody>
          <a:bodyPr>
            <a:normAutofit/>
          </a:bodyPr>
          <a:lstStyle>
            <a:lvl1pPr algn="ctr">
              <a:defRPr sz="4800">
                <a:latin typeface="+mn-lt"/>
              </a:defRPr>
            </a:lvl1pPr>
          </a:lstStyle>
          <a:p>
            <a:r>
              <a:rPr lang="en-US" dirty="0"/>
              <a:t>Click to edit Master title style</a:t>
            </a:r>
          </a:p>
        </p:txBody>
      </p:sp>
      <p:sp>
        <p:nvSpPr>
          <p:cNvPr id="3" name="Date Placeholder 2">
            <a:extLst>
              <a:ext uri="{FF2B5EF4-FFF2-40B4-BE49-F238E27FC236}">
                <a16:creationId xmlns:a16="http://schemas.microsoft.com/office/drawing/2014/main" id="{BB4F1877-03FD-4E23-A25E-4D6184652EE2}"/>
              </a:ext>
            </a:extLst>
          </p:cNvPr>
          <p:cNvSpPr>
            <a:spLocks noGrp="1"/>
          </p:cNvSpPr>
          <p:nvPr>
            <p:ph type="dt" sz="half" idx="10"/>
          </p:nvPr>
        </p:nvSpPr>
        <p:spPr/>
        <p:txBody>
          <a:bodyPr/>
          <a:lstStyle/>
          <a:p>
            <a:fld id="{E3A18F08-CB19-414D-9BA3-0E14F231CF95}" type="datetimeFigureOut">
              <a:rPr lang="en-US" smtClean="0"/>
              <a:t>11/18/2017</a:t>
            </a:fld>
            <a:endParaRPr lang="en-US"/>
          </a:p>
        </p:txBody>
      </p:sp>
      <p:sp>
        <p:nvSpPr>
          <p:cNvPr id="4" name="Footer Placeholder 3">
            <a:extLst>
              <a:ext uri="{FF2B5EF4-FFF2-40B4-BE49-F238E27FC236}">
                <a16:creationId xmlns:a16="http://schemas.microsoft.com/office/drawing/2014/main" id="{CD40C318-BF8D-4FB4-B356-45353D7BF5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F154A5-06A5-40B7-A4F8-268E53DD0242}"/>
              </a:ext>
            </a:extLst>
          </p:cNvPr>
          <p:cNvSpPr>
            <a:spLocks noGrp="1"/>
          </p:cNvSpPr>
          <p:nvPr>
            <p:ph type="sldNum" sz="quarter" idx="12"/>
          </p:nvPr>
        </p:nvSpPr>
        <p:spPr/>
        <p:txBody>
          <a:bodyPr/>
          <a:lstStyle/>
          <a:p>
            <a:fld id="{9EDA36CA-D264-4E24-BDB2-2FF8A7F36D88}" type="slidenum">
              <a:rPr lang="en-US" smtClean="0"/>
              <a:t>‹#›</a:t>
            </a:fld>
            <a:endParaRPr lang="en-US"/>
          </a:p>
        </p:txBody>
      </p:sp>
    </p:spTree>
    <p:extLst>
      <p:ext uri="{BB962C8B-B14F-4D97-AF65-F5344CB8AC3E}">
        <p14:creationId xmlns:p14="http://schemas.microsoft.com/office/powerpoint/2010/main" val="1716228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3A18F08-CB19-414D-9BA3-0E14F231CF95}" type="datetimeFigureOut">
              <a:rPr lang="en-US" smtClean="0"/>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A36CA-D264-4E24-BDB2-2FF8A7F36D88}" type="slidenum">
              <a:rPr lang="en-US" smtClean="0"/>
              <a:t>‹#›</a:t>
            </a:fld>
            <a:endParaRPr lang="en-US"/>
          </a:p>
        </p:txBody>
      </p:sp>
    </p:spTree>
    <p:extLst>
      <p:ext uri="{BB962C8B-B14F-4D97-AF65-F5344CB8AC3E}">
        <p14:creationId xmlns:p14="http://schemas.microsoft.com/office/powerpoint/2010/main" val="2312872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A18F08-CB19-414D-9BA3-0E14F231CF95}" type="datetimeFigureOut">
              <a:rPr lang="en-US" smtClean="0"/>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A36CA-D264-4E24-BDB2-2FF8A7F36D88}" type="slidenum">
              <a:rPr lang="en-US" smtClean="0"/>
              <a:t>‹#›</a:t>
            </a:fld>
            <a:endParaRPr lang="en-US"/>
          </a:p>
        </p:txBody>
      </p:sp>
    </p:spTree>
    <p:extLst>
      <p:ext uri="{BB962C8B-B14F-4D97-AF65-F5344CB8AC3E}">
        <p14:creationId xmlns:p14="http://schemas.microsoft.com/office/powerpoint/2010/main" val="364077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A18F08-CB19-414D-9BA3-0E14F231CF95}" type="datetimeFigureOut">
              <a:rPr lang="en-US" smtClean="0"/>
              <a:t>11/18/2017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A36CA-D264-4E24-BDB2-2FF8A7F36D88}" type="slidenum">
              <a:rPr lang="en-US" smtClean="0"/>
              <a:t>‹#›</a:t>
            </a:fld>
            <a:endParaRPr lang="en-US"/>
          </a:p>
        </p:txBody>
      </p:sp>
    </p:spTree>
    <p:extLst>
      <p:ext uri="{BB962C8B-B14F-4D97-AF65-F5344CB8AC3E}">
        <p14:creationId xmlns:p14="http://schemas.microsoft.com/office/powerpoint/2010/main" val="3927919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A18F08-CB19-414D-9BA3-0E14F231CF95}" type="datetimeFigureOut">
              <a:rPr lang="en-US" smtClean="0"/>
              <a:t>11/18/2017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DA36CA-D264-4E24-BDB2-2FF8A7F36D88}" type="slidenum">
              <a:rPr lang="en-US" smtClean="0"/>
              <a:t>‹#›</a:t>
            </a:fld>
            <a:endParaRPr lang="en-US"/>
          </a:p>
        </p:txBody>
      </p:sp>
    </p:spTree>
    <p:extLst>
      <p:ext uri="{BB962C8B-B14F-4D97-AF65-F5344CB8AC3E}">
        <p14:creationId xmlns:p14="http://schemas.microsoft.com/office/powerpoint/2010/main" val="2239330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A18F08-CB19-414D-9BA3-0E14F231CF95}" type="datetimeFigureOut">
              <a:rPr lang="en-US" smtClean="0"/>
              <a:t>11/18/2017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DA36CA-D264-4E24-BDB2-2FF8A7F36D88}" type="slidenum">
              <a:rPr lang="en-US" smtClean="0"/>
              <a:t>‹#›</a:t>
            </a:fld>
            <a:endParaRPr lang="en-US"/>
          </a:p>
        </p:txBody>
      </p:sp>
    </p:spTree>
    <p:extLst>
      <p:ext uri="{BB962C8B-B14F-4D97-AF65-F5344CB8AC3E}">
        <p14:creationId xmlns:p14="http://schemas.microsoft.com/office/powerpoint/2010/main" val="3134489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A18F08-CB19-414D-9BA3-0E14F231CF95}" type="datetimeFigureOut">
              <a:rPr lang="en-US" smtClean="0"/>
              <a:t>11/18/2017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DA36CA-D264-4E24-BDB2-2FF8A7F36D88}" type="slidenum">
              <a:rPr lang="en-US" smtClean="0"/>
              <a:t>‹#›</a:t>
            </a:fld>
            <a:endParaRPr lang="en-US"/>
          </a:p>
        </p:txBody>
      </p:sp>
    </p:spTree>
    <p:extLst>
      <p:ext uri="{BB962C8B-B14F-4D97-AF65-F5344CB8AC3E}">
        <p14:creationId xmlns:p14="http://schemas.microsoft.com/office/powerpoint/2010/main" val="4076565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A18F08-CB19-414D-9BA3-0E14F231CF95}" type="datetimeFigureOut">
              <a:rPr lang="en-US" smtClean="0"/>
              <a:t>11/18/2017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A36CA-D264-4E24-BDB2-2FF8A7F36D88}" type="slidenum">
              <a:rPr lang="en-US" smtClean="0"/>
              <a:t>‹#›</a:t>
            </a:fld>
            <a:endParaRPr lang="en-US"/>
          </a:p>
        </p:txBody>
      </p:sp>
    </p:spTree>
    <p:extLst>
      <p:ext uri="{BB962C8B-B14F-4D97-AF65-F5344CB8AC3E}">
        <p14:creationId xmlns:p14="http://schemas.microsoft.com/office/powerpoint/2010/main" val="287522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A18F08-CB19-414D-9BA3-0E14F231CF95}" type="datetimeFigureOut">
              <a:rPr lang="en-US" smtClean="0"/>
              <a:t>11/18/2017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A36CA-D264-4E24-BDB2-2FF8A7F36D88}" type="slidenum">
              <a:rPr lang="en-US" smtClean="0"/>
              <a:t>‹#›</a:t>
            </a:fld>
            <a:endParaRPr lang="en-US"/>
          </a:p>
        </p:txBody>
      </p:sp>
    </p:spTree>
    <p:extLst>
      <p:ext uri="{BB962C8B-B14F-4D97-AF65-F5344CB8AC3E}">
        <p14:creationId xmlns:p14="http://schemas.microsoft.com/office/powerpoint/2010/main" val="1766175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E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A18F08-CB19-414D-9BA3-0E14F231CF95}" type="datetimeFigureOut">
              <a:rPr lang="en-US" smtClean="0"/>
              <a:t>11/18/2017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A36CA-D264-4E24-BDB2-2FF8A7F36D88}" type="slidenum">
              <a:rPr lang="en-US" smtClean="0"/>
              <a:t>‹#›</a:t>
            </a:fld>
            <a:endParaRPr lang="en-US"/>
          </a:p>
        </p:txBody>
      </p:sp>
    </p:spTree>
    <p:extLst>
      <p:ext uri="{BB962C8B-B14F-4D97-AF65-F5344CB8AC3E}">
        <p14:creationId xmlns:p14="http://schemas.microsoft.com/office/powerpoint/2010/main" val="601366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3" Type="http://schemas.openxmlformats.org/officeDocument/2006/relationships/hyperlink" Target="http://www.github.com/arcfide/Co-dfns" TargetMode="External"/><Relationship Id="rId2" Type="http://schemas.openxmlformats.org/officeDocument/2006/relationships/hyperlink" Target="http://r.sacrideo.us/apl-patterns" TargetMode="External"/><Relationship Id="rId1" Type="http://schemas.openxmlformats.org/officeDocument/2006/relationships/slideLayout" Target="../slideLayouts/slideLayout12.xml"/><Relationship Id="rId4" Type="http://schemas.openxmlformats.org/officeDocument/2006/relationships/hyperlink" Target="http://www.tryapl.or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8D9BC-AB6B-4434-BBB5-2751A164CD27}"/>
              </a:ext>
            </a:extLst>
          </p:cNvPr>
          <p:cNvSpPr>
            <a:spLocks noGrp="1"/>
          </p:cNvSpPr>
          <p:nvPr>
            <p:ph type="ctrTitle"/>
          </p:nvPr>
        </p:nvSpPr>
        <p:spPr/>
        <p:txBody>
          <a:bodyPr>
            <a:normAutofit fontScale="90000"/>
          </a:bodyPr>
          <a:lstStyle/>
          <a:p>
            <a:r>
              <a:rPr lang="en-US" sz="6700" dirty="0"/>
              <a:t>Design Patterns vs. Anti-patterns in APL:</a:t>
            </a:r>
            <a:br>
              <a:rPr lang="en-US" dirty="0"/>
            </a:br>
            <a:r>
              <a:rPr lang="en-US" sz="4900" dirty="0"/>
              <a:t>Escaping the Beginner’s Plateau</a:t>
            </a:r>
            <a:endParaRPr lang="en-US" dirty="0"/>
          </a:p>
        </p:txBody>
      </p:sp>
      <p:sp>
        <p:nvSpPr>
          <p:cNvPr id="3" name="Subtitle 2">
            <a:extLst>
              <a:ext uri="{FF2B5EF4-FFF2-40B4-BE49-F238E27FC236}">
                <a16:creationId xmlns:a16="http://schemas.microsoft.com/office/drawing/2014/main" id="{C02F4EBF-C47F-4192-B59E-EC60C3F8EC43}"/>
              </a:ext>
            </a:extLst>
          </p:cNvPr>
          <p:cNvSpPr>
            <a:spLocks noGrp="1"/>
          </p:cNvSpPr>
          <p:nvPr>
            <p:ph type="subTitle" idx="1"/>
          </p:nvPr>
        </p:nvSpPr>
        <p:spPr/>
        <p:txBody>
          <a:bodyPr/>
          <a:lstStyle/>
          <a:p>
            <a:r>
              <a:rPr lang="en-US" dirty="0"/>
              <a:t>Functional </a:t>
            </a:r>
            <a:r>
              <a:rPr lang="en-US" dirty="0" err="1"/>
              <a:t>Conf</a:t>
            </a:r>
            <a:r>
              <a:rPr lang="en-US" dirty="0"/>
              <a:t> 2017</a:t>
            </a:r>
          </a:p>
          <a:p>
            <a:r>
              <a:rPr lang="en-US" dirty="0"/>
              <a:t>Aaron W. Hsu</a:t>
            </a:r>
          </a:p>
          <a:p>
            <a:r>
              <a:rPr lang="en-US" dirty="0"/>
              <a:t>arcfide@sacrideo.us</a:t>
            </a:r>
          </a:p>
        </p:txBody>
      </p:sp>
    </p:spTree>
    <p:extLst>
      <p:ext uri="{BB962C8B-B14F-4D97-AF65-F5344CB8AC3E}">
        <p14:creationId xmlns:p14="http://schemas.microsoft.com/office/powerpoint/2010/main" val="2473932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grass, fence, sign, photo&#10;&#10;Description generated with very high confidence">
            <a:extLst>
              <a:ext uri="{FF2B5EF4-FFF2-40B4-BE49-F238E27FC236}">
                <a16:creationId xmlns:a16="http://schemas.microsoft.com/office/drawing/2014/main" id="{F1A67458-C548-4106-8455-73AB42377E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962" y="1086661"/>
            <a:ext cx="8516077" cy="4684679"/>
          </a:xfrm>
          <a:prstGeom prst="rect">
            <a:avLst/>
          </a:prstGeom>
        </p:spPr>
      </p:pic>
    </p:spTree>
    <p:extLst>
      <p:ext uri="{BB962C8B-B14F-4D97-AF65-F5344CB8AC3E}">
        <p14:creationId xmlns:p14="http://schemas.microsoft.com/office/powerpoint/2010/main" val="1910701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874D1-1147-4ABD-A29C-C42CD86D646F}"/>
              </a:ext>
            </a:extLst>
          </p:cNvPr>
          <p:cNvSpPr>
            <a:spLocks noGrp="1"/>
          </p:cNvSpPr>
          <p:nvPr>
            <p:ph type="title"/>
          </p:nvPr>
        </p:nvSpPr>
        <p:spPr/>
        <p:txBody>
          <a:bodyPr/>
          <a:lstStyle/>
          <a:p>
            <a:r>
              <a:rPr lang="en-US" dirty="0"/>
              <a:t>So you want to learn APL?</a:t>
            </a:r>
          </a:p>
        </p:txBody>
      </p:sp>
    </p:spTree>
    <p:extLst>
      <p:ext uri="{BB962C8B-B14F-4D97-AF65-F5344CB8AC3E}">
        <p14:creationId xmlns:p14="http://schemas.microsoft.com/office/powerpoint/2010/main" val="2112814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D305F-510A-49D9-A726-4623192E7CFB}"/>
              </a:ext>
            </a:extLst>
          </p:cNvPr>
          <p:cNvSpPr>
            <a:spLocks noGrp="1"/>
          </p:cNvSpPr>
          <p:nvPr>
            <p:ph type="title"/>
          </p:nvPr>
        </p:nvSpPr>
        <p:spPr/>
        <p:txBody>
          <a:bodyPr/>
          <a:lstStyle/>
          <a:p>
            <a:r>
              <a:rPr lang="en-US" dirty="0"/>
              <a:t>Game of Life</a:t>
            </a:r>
          </a:p>
        </p:txBody>
      </p:sp>
    </p:spTree>
    <p:extLst>
      <p:ext uri="{BB962C8B-B14F-4D97-AF65-F5344CB8AC3E}">
        <p14:creationId xmlns:p14="http://schemas.microsoft.com/office/powerpoint/2010/main" val="2077803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122786-AB3B-4576-9E26-92B7A75682B3}"/>
              </a:ext>
            </a:extLst>
          </p:cNvPr>
          <p:cNvSpPr>
            <a:spLocks noGrp="1"/>
          </p:cNvSpPr>
          <p:nvPr>
            <p:ph type="title"/>
          </p:nvPr>
        </p:nvSpPr>
        <p:spPr>
          <a:xfrm>
            <a:off x="628650" y="1234672"/>
            <a:ext cx="7886700" cy="5026879"/>
          </a:xfrm>
        </p:spPr>
        <p:txBody>
          <a:bodyPr/>
          <a:lstStyle/>
          <a:p>
            <a:r>
              <a:rPr lang="en-US" sz="28700" dirty="0"/>
              <a:t>😖</a:t>
            </a:r>
            <a:endParaRPr lang="en-US" dirty="0"/>
          </a:p>
        </p:txBody>
      </p:sp>
    </p:spTree>
    <p:extLst>
      <p:ext uri="{BB962C8B-B14F-4D97-AF65-F5344CB8AC3E}">
        <p14:creationId xmlns:p14="http://schemas.microsoft.com/office/powerpoint/2010/main" val="1136624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993C1-0DE5-486D-BF5A-A762DB53539C}"/>
              </a:ext>
            </a:extLst>
          </p:cNvPr>
          <p:cNvSpPr>
            <a:spLocks noGrp="1"/>
          </p:cNvSpPr>
          <p:nvPr>
            <p:ph type="title"/>
          </p:nvPr>
        </p:nvSpPr>
        <p:spPr/>
        <p:txBody>
          <a:bodyPr/>
          <a:lstStyle/>
          <a:p>
            <a:r>
              <a:rPr lang="en-US" dirty="0"/>
              <a:t>Emotional Attachment</a:t>
            </a:r>
            <a:br>
              <a:rPr lang="en-US" dirty="0"/>
            </a:br>
            <a:r>
              <a:rPr lang="en-US" dirty="0"/>
              <a:t>to</a:t>
            </a:r>
            <a:br>
              <a:rPr lang="en-US" dirty="0"/>
            </a:br>
            <a:r>
              <a:rPr lang="en-US" dirty="0"/>
              <a:t>Engineering</a:t>
            </a:r>
          </a:p>
        </p:txBody>
      </p:sp>
    </p:spTree>
    <p:extLst>
      <p:ext uri="{BB962C8B-B14F-4D97-AF65-F5344CB8AC3E}">
        <p14:creationId xmlns:p14="http://schemas.microsoft.com/office/powerpoint/2010/main" val="232445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6F8E4-1128-4132-A9A4-1E1E8DDBEF98}"/>
              </a:ext>
            </a:extLst>
          </p:cNvPr>
          <p:cNvSpPr>
            <a:spLocks noGrp="1"/>
          </p:cNvSpPr>
          <p:nvPr>
            <p:ph type="title"/>
          </p:nvPr>
        </p:nvSpPr>
        <p:spPr/>
        <p:txBody>
          <a:bodyPr/>
          <a:lstStyle/>
          <a:p>
            <a:r>
              <a:rPr lang="en-US" dirty="0"/>
              <a:t>Cult of Best Practices</a:t>
            </a:r>
          </a:p>
        </p:txBody>
      </p:sp>
    </p:spTree>
    <p:extLst>
      <p:ext uri="{BB962C8B-B14F-4D97-AF65-F5344CB8AC3E}">
        <p14:creationId xmlns:p14="http://schemas.microsoft.com/office/powerpoint/2010/main" val="3804378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looking at the camera&#10;&#10;Description generated with high confidence">
            <a:extLst>
              <a:ext uri="{FF2B5EF4-FFF2-40B4-BE49-F238E27FC236}">
                <a16:creationId xmlns:a16="http://schemas.microsoft.com/office/drawing/2014/main" id="{2B01AF50-A7DB-4B67-B5DC-F414D23A1D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15" y="720613"/>
            <a:ext cx="8938571" cy="5416774"/>
          </a:xfrm>
          <a:prstGeom prst="rect">
            <a:avLst/>
          </a:prstGeom>
        </p:spPr>
      </p:pic>
    </p:spTree>
    <p:extLst>
      <p:ext uri="{BB962C8B-B14F-4D97-AF65-F5344CB8AC3E}">
        <p14:creationId xmlns:p14="http://schemas.microsoft.com/office/powerpoint/2010/main" val="1097492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60B81-0E81-490F-A3E9-F740F877F065}"/>
              </a:ext>
            </a:extLst>
          </p:cNvPr>
          <p:cNvSpPr>
            <a:spLocks noGrp="1"/>
          </p:cNvSpPr>
          <p:nvPr>
            <p:ph type="title"/>
          </p:nvPr>
        </p:nvSpPr>
        <p:spPr/>
        <p:txBody>
          <a:bodyPr/>
          <a:lstStyle/>
          <a:p>
            <a:r>
              <a:rPr lang="en-US" dirty="0"/>
              <a:t>Free Your Mind</a:t>
            </a:r>
          </a:p>
        </p:txBody>
      </p:sp>
    </p:spTree>
    <p:extLst>
      <p:ext uri="{BB962C8B-B14F-4D97-AF65-F5344CB8AC3E}">
        <p14:creationId xmlns:p14="http://schemas.microsoft.com/office/powerpoint/2010/main" val="2463370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658A1-7D1D-4A65-B59F-5C5F02654EB4}"/>
              </a:ext>
            </a:extLst>
          </p:cNvPr>
          <p:cNvSpPr>
            <a:spLocks noGrp="1"/>
          </p:cNvSpPr>
          <p:nvPr>
            <p:ph type="title"/>
          </p:nvPr>
        </p:nvSpPr>
        <p:spPr/>
        <p:txBody>
          <a:bodyPr>
            <a:normAutofit/>
          </a:bodyPr>
          <a:lstStyle/>
          <a:p>
            <a:pPr algn="l"/>
            <a:r>
              <a:rPr lang="en-US" sz="3200" i="1" dirty="0"/>
              <a:t>By relieving the brain of all unnecessary work, a good notation sets it free to concentrate on more advanced problems, and in effect increases the mental power of the race.</a:t>
            </a:r>
            <a:r>
              <a:rPr lang="en-US" sz="3200" dirty="0"/>
              <a:t> </a:t>
            </a:r>
            <a:br>
              <a:rPr lang="en-US" sz="3200" dirty="0"/>
            </a:br>
            <a:r>
              <a:rPr lang="en-US" sz="3200" dirty="0"/>
              <a:t>	-- A. N. Whitehead </a:t>
            </a:r>
            <a:br>
              <a:rPr lang="en-US" sz="3200" dirty="0"/>
            </a:br>
            <a:br>
              <a:rPr lang="en-US" sz="3200" dirty="0"/>
            </a:br>
            <a:r>
              <a:rPr lang="en-US" sz="3200" i="1" dirty="0"/>
              <a:t>The quantity of meaning compressed into small space by algebraic signs, is another circumstance that facilitates the reasonings we are accustomed to carry on by their aid.</a:t>
            </a:r>
            <a:r>
              <a:rPr lang="en-US" sz="3200" dirty="0"/>
              <a:t> </a:t>
            </a:r>
            <a:br>
              <a:rPr lang="en-US" sz="3200" dirty="0"/>
            </a:br>
            <a:r>
              <a:rPr lang="en-US" sz="3200" dirty="0"/>
              <a:t>	-- Charles Babbage </a:t>
            </a:r>
            <a:br>
              <a:rPr lang="en-US" sz="3200" dirty="0"/>
            </a:br>
            <a:endParaRPr lang="en-US" sz="3200" dirty="0"/>
          </a:p>
        </p:txBody>
      </p:sp>
    </p:spTree>
    <p:extLst>
      <p:ext uri="{BB962C8B-B14F-4D97-AF65-F5344CB8AC3E}">
        <p14:creationId xmlns:p14="http://schemas.microsoft.com/office/powerpoint/2010/main" val="3677866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81311-C71B-4E5A-9705-8BB175AE8B19}"/>
              </a:ext>
            </a:extLst>
          </p:cNvPr>
          <p:cNvSpPr>
            <a:spLocks noGrp="1"/>
          </p:cNvSpPr>
          <p:nvPr>
            <p:ph type="title"/>
          </p:nvPr>
        </p:nvSpPr>
        <p:spPr/>
        <p:txBody>
          <a:bodyPr>
            <a:normAutofit/>
          </a:bodyPr>
          <a:lstStyle/>
          <a:p>
            <a:r>
              <a:rPr lang="en-US" sz="4000" dirty="0"/>
              <a:t>Ease of Solution Expression</a:t>
            </a:r>
            <a:br>
              <a:rPr lang="en-US" sz="4000" dirty="0"/>
            </a:br>
            <a:br>
              <a:rPr lang="en-US" sz="4000" dirty="0"/>
            </a:br>
            <a:r>
              <a:rPr lang="en-US" sz="4000" dirty="0"/>
              <a:t>Suggestivity</a:t>
            </a:r>
            <a:br>
              <a:rPr lang="en-US" sz="4000" dirty="0"/>
            </a:br>
            <a:br>
              <a:rPr lang="en-US" sz="4000" dirty="0"/>
            </a:br>
            <a:r>
              <a:rPr lang="en-US" sz="4000" dirty="0"/>
              <a:t>Ability to Subordinate Detail</a:t>
            </a:r>
            <a:br>
              <a:rPr lang="en-US" sz="4000" dirty="0"/>
            </a:br>
            <a:br>
              <a:rPr lang="en-US" sz="4000" dirty="0"/>
            </a:br>
            <a:r>
              <a:rPr lang="en-US" sz="4000" dirty="0"/>
              <a:t>Economy</a:t>
            </a:r>
            <a:br>
              <a:rPr lang="en-US" sz="4000" dirty="0"/>
            </a:br>
            <a:br>
              <a:rPr lang="en-US" sz="4000" dirty="0"/>
            </a:br>
            <a:r>
              <a:rPr lang="en-US" sz="4000" dirty="0"/>
              <a:t>Amenability to Formal Proofs</a:t>
            </a:r>
          </a:p>
        </p:txBody>
      </p:sp>
    </p:spTree>
    <p:extLst>
      <p:ext uri="{BB962C8B-B14F-4D97-AF65-F5344CB8AC3E}">
        <p14:creationId xmlns:p14="http://schemas.microsoft.com/office/powerpoint/2010/main" val="4276051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DFCB72-7AF8-4AC6-AA2D-C2D0D9A9DA7B}"/>
              </a:ext>
            </a:extLst>
          </p:cNvPr>
          <p:cNvSpPr>
            <a:spLocks noGrp="1"/>
          </p:cNvSpPr>
          <p:nvPr>
            <p:ph type="title"/>
          </p:nvPr>
        </p:nvSpPr>
        <p:spPr/>
        <p:txBody>
          <a:bodyPr>
            <a:normAutofit/>
          </a:bodyPr>
          <a:lstStyle/>
          <a:p>
            <a:r>
              <a:rPr lang="en-US" sz="4800" dirty="0"/>
              <a:t>Disclaimer</a:t>
            </a:r>
          </a:p>
        </p:txBody>
      </p:sp>
    </p:spTree>
    <p:extLst>
      <p:ext uri="{BB962C8B-B14F-4D97-AF65-F5344CB8AC3E}">
        <p14:creationId xmlns:p14="http://schemas.microsoft.com/office/powerpoint/2010/main" val="1126927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yellow sign with black text&#10;&#10;Description generated with very high confidence">
            <a:extLst>
              <a:ext uri="{FF2B5EF4-FFF2-40B4-BE49-F238E27FC236}">
                <a16:creationId xmlns:a16="http://schemas.microsoft.com/office/drawing/2014/main" id="{DBF4EA26-5CA0-49CA-8405-2BBDD5AD60BB}"/>
              </a:ext>
            </a:extLst>
          </p:cNvPr>
          <p:cNvPicPr>
            <a:picLocks noChangeAspect="1"/>
          </p:cNvPicPr>
          <p:nvPr/>
        </p:nvPicPr>
        <p:blipFill rotWithShape="1">
          <a:blip r:embed="rId2">
            <a:extLst>
              <a:ext uri="{28A0092B-C50C-407E-A947-70E740481C1C}">
                <a14:useLocalDpi xmlns:a14="http://schemas.microsoft.com/office/drawing/2010/main" val="0"/>
              </a:ext>
            </a:extLst>
          </a:blip>
          <a:srcRect l="2389" r="2945" b="1"/>
          <a:stretch/>
        </p:blipFill>
        <p:spPr>
          <a:xfrm>
            <a:off x="20" y="10"/>
            <a:ext cx="9143980" cy="6857990"/>
          </a:xfrm>
          <a:prstGeom prst="rect">
            <a:avLst/>
          </a:prstGeom>
        </p:spPr>
      </p:pic>
    </p:spTree>
    <p:extLst>
      <p:ext uri="{BB962C8B-B14F-4D97-AF65-F5344CB8AC3E}">
        <p14:creationId xmlns:p14="http://schemas.microsoft.com/office/powerpoint/2010/main" val="3007381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B8CAD-D8AF-4FA0-87D8-96F4FEBCB55B}"/>
              </a:ext>
            </a:extLst>
          </p:cNvPr>
          <p:cNvSpPr>
            <a:spLocks noGrp="1"/>
          </p:cNvSpPr>
          <p:nvPr>
            <p:ph type="title"/>
          </p:nvPr>
        </p:nvSpPr>
        <p:spPr/>
        <p:txBody>
          <a:bodyPr/>
          <a:lstStyle/>
          <a:p>
            <a:r>
              <a:rPr lang="en-US" dirty="0"/>
              <a:t>Patterns vs. Anti-patterns</a:t>
            </a:r>
          </a:p>
        </p:txBody>
      </p:sp>
    </p:spTree>
    <p:extLst>
      <p:ext uri="{BB962C8B-B14F-4D97-AF65-F5344CB8AC3E}">
        <p14:creationId xmlns:p14="http://schemas.microsoft.com/office/powerpoint/2010/main" val="1450914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63223-2D3D-433A-910D-08D858C39F37}"/>
              </a:ext>
            </a:extLst>
          </p:cNvPr>
          <p:cNvSpPr>
            <a:spLocks noGrp="1"/>
          </p:cNvSpPr>
          <p:nvPr>
            <p:ph type="title"/>
          </p:nvPr>
        </p:nvSpPr>
        <p:spPr/>
        <p:txBody>
          <a:bodyPr/>
          <a:lstStyle/>
          <a:p>
            <a:r>
              <a:rPr lang="en-US" dirty="0"/>
              <a:t>Principle over Prescription</a:t>
            </a:r>
          </a:p>
        </p:txBody>
      </p:sp>
    </p:spTree>
    <p:extLst>
      <p:ext uri="{BB962C8B-B14F-4D97-AF65-F5344CB8AC3E}">
        <p14:creationId xmlns:p14="http://schemas.microsoft.com/office/powerpoint/2010/main" val="2029539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A980E-7819-4A07-A9D1-46F2792833AD}"/>
              </a:ext>
            </a:extLst>
          </p:cNvPr>
          <p:cNvSpPr>
            <a:spLocks noGrp="1"/>
          </p:cNvSpPr>
          <p:nvPr>
            <p:ph type="title"/>
          </p:nvPr>
        </p:nvSpPr>
        <p:spPr/>
        <p:txBody>
          <a:bodyPr/>
          <a:lstStyle/>
          <a:p>
            <a:r>
              <a:rPr lang="en-US" dirty="0"/>
              <a:t>Studies have shown…</a:t>
            </a:r>
            <a:br>
              <a:rPr lang="en-US" dirty="0"/>
            </a:br>
            <a:r>
              <a:rPr lang="en-US" dirty="0"/>
              <a:t>Miller 1981</a:t>
            </a:r>
            <a:br>
              <a:rPr lang="en-US" dirty="0"/>
            </a:br>
            <a:r>
              <a:rPr lang="en-US" dirty="0"/>
              <a:t>Pane 2001</a:t>
            </a:r>
          </a:p>
        </p:txBody>
      </p:sp>
    </p:spTree>
    <p:extLst>
      <p:ext uri="{BB962C8B-B14F-4D97-AF65-F5344CB8AC3E}">
        <p14:creationId xmlns:p14="http://schemas.microsoft.com/office/powerpoint/2010/main" val="2464191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ECB46-0A75-464A-B87B-32C51A698856}"/>
              </a:ext>
            </a:extLst>
          </p:cNvPr>
          <p:cNvSpPr>
            <a:spLocks noGrp="1"/>
          </p:cNvSpPr>
          <p:nvPr>
            <p:ph type="title"/>
          </p:nvPr>
        </p:nvSpPr>
        <p:spPr/>
        <p:txBody>
          <a:bodyPr/>
          <a:lstStyle/>
          <a:p>
            <a:r>
              <a:rPr lang="en-US" dirty="0"/>
              <a:t> Brevity over Verbosity</a:t>
            </a:r>
          </a:p>
        </p:txBody>
      </p:sp>
    </p:spTree>
    <p:extLst>
      <p:ext uri="{BB962C8B-B14F-4D97-AF65-F5344CB8AC3E}">
        <p14:creationId xmlns:p14="http://schemas.microsoft.com/office/powerpoint/2010/main" val="2272966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BA682-A438-4FD6-8C7B-A70F9253994A}"/>
              </a:ext>
            </a:extLst>
          </p:cNvPr>
          <p:cNvSpPr>
            <a:spLocks noGrp="1"/>
          </p:cNvSpPr>
          <p:nvPr>
            <p:ph type="title"/>
          </p:nvPr>
        </p:nvSpPr>
        <p:spPr/>
        <p:txBody>
          <a:bodyPr/>
          <a:lstStyle/>
          <a:p>
            <a:r>
              <a:rPr lang="en-US" dirty="0">
                <a:latin typeface="APL385 Unicode" panose="020B0709000202000203" pitchFamily="49" charset="0"/>
                <a:ea typeface="STIX Two Math" panose="02020603050405020304" pitchFamily="18" charset="0"/>
                <a:cs typeface="STIX Two Math" panose="02020603050405020304" pitchFamily="18" charset="0"/>
              </a:rPr>
              <a:t>+⌿÷≢</a:t>
            </a:r>
          </a:p>
        </p:txBody>
      </p:sp>
    </p:spTree>
    <p:extLst>
      <p:ext uri="{BB962C8B-B14F-4D97-AF65-F5344CB8AC3E}">
        <p14:creationId xmlns:p14="http://schemas.microsoft.com/office/powerpoint/2010/main" val="4007534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ack sign with white text&#10;&#10;Description generated with very high confidence">
            <a:extLst>
              <a:ext uri="{FF2B5EF4-FFF2-40B4-BE49-F238E27FC236}">
                <a16:creationId xmlns:a16="http://schemas.microsoft.com/office/drawing/2014/main" id="{4AA2B697-F868-4BEB-B33A-9CD0A76D7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917" y="35616"/>
            <a:ext cx="3676166" cy="6786768"/>
          </a:xfrm>
          <a:prstGeom prst="rect">
            <a:avLst/>
          </a:prstGeom>
        </p:spPr>
      </p:pic>
    </p:spTree>
    <p:extLst>
      <p:ext uri="{BB962C8B-B14F-4D97-AF65-F5344CB8AC3E}">
        <p14:creationId xmlns:p14="http://schemas.microsoft.com/office/powerpoint/2010/main" val="2200233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86F38-6EB6-4E18-BAB1-3B7838112484}"/>
              </a:ext>
            </a:extLst>
          </p:cNvPr>
          <p:cNvSpPr>
            <a:spLocks noGrp="1"/>
          </p:cNvSpPr>
          <p:nvPr>
            <p:ph type="title"/>
          </p:nvPr>
        </p:nvSpPr>
        <p:spPr/>
        <p:txBody>
          <a:bodyPr/>
          <a:lstStyle/>
          <a:p>
            <a:r>
              <a:rPr lang="en-US" dirty="0"/>
              <a:t>Malleability</a:t>
            </a:r>
          </a:p>
        </p:txBody>
      </p:sp>
    </p:spTree>
    <p:extLst>
      <p:ext uri="{BB962C8B-B14F-4D97-AF65-F5344CB8AC3E}">
        <p14:creationId xmlns:p14="http://schemas.microsoft.com/office/powerpoint/2010/main" val="2177012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E234B-1D62-4228-A7D8-B0EA3240242F}"/>
              </a:ext>
            </a:extLst>
          </p:cNvPr>
          <p:cNvSpPr>
            <a:spLocks noGrp="1"/>
          </p:cNvSpPr>
          <p:nvPr>
            <p:ph type="title"/>
          </p:nvPr>
        </p:nvSpPr>
        <p:spPr/>
        <p:txBody>
          <a:bodyPr/>
          <a:lstStyle/>
          <a:p>
            <a:r>
              <a:rPr lang="en-US" dirty="0"/>
              <a:t>Brief Code Fits in Your Brain</a:t>
            </a:r>
          </a:p>
        </p:txBody>
      </p:sp>
    </p:spTree>
    <p:extLst>
      <p:ext uri="{BB962C8B-B14F-4D97-AF65-F5344CB8AC3E}">
        <p14:creationId xmlns:p14="http://schemas.microsoft.com/office/powerpoint/2010/main" val="295403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3FD1DD-9824-4ADF-8725-7EFB0C1CCC80}"/>
              </a:ext>
            </a:extLst>
          </p:cNvPr>
          <p:cNvSpPr>
            <a:spLocks noGrp="1"/>
          </p:cNvSpPr>
          <p:nvPr>
            <p:ph type="title"/>
          </p:nvPr>
        </p:nvSpPr>
        <p:spPr/>
        <p:txBody>
          <a:bodyPr/>
          <a:lstStyle/>
          <a:p>
            <a:r>
              <a:rPr lang="en-US" dirty="0"/>
              <a:t>And the studies…</a:t>
            </a:r>
          </a:p>
        </p:txBody>
      </p:sp>
    </p:spTree>
    <p:extLst>
      <p:ext uri="{BB962C8B-B14F-4D97-AF65-F5344CB8AC3E}">
        <p14:creationId xmlns:p14="http://schemas.microsoft.com/office/powerpoint/2010/main" val="3188065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41C38-51F4-4006-9222-A312AAC5A7DC}"/>
              </a:ext>
            </a:extLst>
          </p:cNvPr>
          <p:cNvSpPr>
            <a:spLocks noGrp="1"/>
          </p:cNvSpPr>
          <p:nvPr>
            <p:ph type="title"/>
          </p:nvPr>
        </p:nvSpPr>
        <p:spPr/>
        <p:txBody>
          <a:bodyPr>
            <a:normAutofit/>
          </a:bodyPr>
          <a:lstStyle/>
          <a:p>
            <a:r>
              <a:rPr lang="en-US" sz="4800" dirty="0"/>
              <a:t>Don’t be fanatical.</a:t>
            </a:r>
            <a:br>
              <a:rPr lang="en-US" sz="4800" dirty="0"/>
            </a:br>
            <a:r>
              <a:rPr lang="en-US" sz="4800" dirty="0"/>
              <a:t>Enjoy computing.</a:t>
            </a:r>
            <a:br>
              <a:rPr lang="en-US" sz="4800" dirty="0"/>
            </a:br>
            <a:r>
              <a:rPr lang="en-US" sz="4800" dirty="0"/>
              <a:t>Have fun.</a:t>
            </a:r>
          </a:p>
        </p:txBody>
      </p:sp>
    </p:spTree>
    <p:extLst>
      <p:ext uri="{BB962C8B-B14F-4D97-AF65-F5344CB8AC3E}">
        <p14:creationId xmlns:p14="http://schemas.microsoft.com/office/powerpoint/2010/main" val="4043609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6E0EF-3B74-41DD-910A-62434E30C7EC}"/>
              </a:ext>
            </a:extLst>
          </p:cNvPr>
          <p:cNvSpPr>
            <a:spLocks noGrp="1"/>
          </p:cNvSpPr>
          <p:nvPr>
            <p:ph type="title"/>
          </p:nvPr>
        </p:nvSpPr>
        <p:spPr/>
        <p:txBody>
          <a:bodyPr/>
          <a:lstStyle/>
          <a:p>
            <a:r>
              <a:rPr lang="en-US" dirty="0"/>
              <a:t>Macro over Micro</a:t>
            </a:r>
          </a:p>
        </p:txBody>
      </p:sp>
    </p:spTree>
    <p:extLst>
      <p:ext uri="{BB962C8B-B14F-4D97-AF65-F5344CB8AC3E}">
        <p14:creationId xmlns:p14="http://schemas.microsoft.com/office/powerpoint/2010/main" val="40210317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tree&#10;&#10;Description generated with very high confidence">
            <a:extLst>
              <a:ext uri="{FF2B5EF4-FFF2-40B4-BE49-F238E27FC236}">
                <a16:creationId xmlns:a16="http://schemas.microsoft.com/office/drawing/2014/main" id="{110B37B6-4963-4ED4-B761-87DCB057DD94}"/>
              </a:ext>
            </a:extLst>
          </p:cNvPr>
          <p:cNvPicPr>
            <a:picLocks noChangeAspect="1"/>
          </p:cNvPicPr>
          <p:nvPr/>
        </p:nvPicPr>
        <p:blipFill rotWithShape="1">
          <a:blip r:embed="rId2">
            <a:extLst>
              <a:ext uri="{28A0092B-C50C-407E-A947-70E740481C1C}">
                <a14:useLocalDpi xmlns:a14="http://schemas.microsoft.com/office/drawing/2010/main" val="0"/>
              </a:ext>
            </a:extLst>
          </a:blip>
          <a:srcRect t="13712" b="11288"/>
          <a:stretch/>
        </p:blipFill>
        <p:spPr>
          <a:xfrm>
            <a:off x="20" y="10"/>
            <a:ext cx="9143980" cy="6857990"/>
          </a:xfrm>
          <a:prstGeom prst="rect">
            <a:avLst/>
          </a:prstGeom>
        </p:spPr>
      </p:pic>
    </p:spTree>
    <p:extLst>
      <p:ext uri="{BB962C8B-B14F-4D97-AF65-F5344CB8AC3E}">
        <p14:creationId xmlns:p14="http://schemas.microsoft.com/office/powerpoint/2010/main" val="28435350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lake with a mountain in the background&#10;&#10;Description generated with very high confidence">
            <a:extLst>
              <a:ext uri="{FF2B5EF4-FFF2-40B4-BE49-F238E27FC236}">
                <a16:creationId xmlns:a16="http://schemas.microsoft.com/office/drawing/2014/main" id="{94FAD0EC-5E81-498E-80CD-0EE56AA217DF}"/>
              </a:ext>
            </a:extLst>
          </p:cNvPr>
          <p:cNvPicPr>
            <a:picLocks noChangeAspect="1"/>
          </p:cNvPicPr>
          <p:nvPr/>
        </p:nvPicPr>
        <p:blipFill rotWithShape="1">
          <a:blip r:embed="rId2">
            <a:extLst>
              <a:ext uri="{28A0092B-C50C-407E-A947-70E740481C1C}">
                <a14:useLocalDpi xmlns:a14="http://schemas.microsoft.com/office/drawing/2010/main" val="0"/>
              </a:ext>
            </a:extLst>
          </a:blip>
          <a:srcRect l="7333"/>
          <a:stretch/>
        </p:blipFill>
        <p:spPr>
          <a:xfrm>
            <a:off x="20" y="10"/>
            <a:ext cx="9143980" cy="6857990"/>
          </a:xfrm>
          <a:prstGeom prst="rect">
            <a:avLst/>
          </a:prstGeom>
        </p:spPr>
      </p:pic>
    </p:spTree>
    <p:extLst>
      <p:ext uri="{BB962C8B-B14F-4D97-AF65-F5344CB8AC3E}">
        <p14:creationId xmlns:p14="http://schemas.microsoft.com/office/powerpoint/2010/main" val="23037424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8433-3168-4148-B9FF-D5BD6E6FB08B}"/>
              </a:ext>
            </a:extLst>
          </p:cNvPr>
          <p:cNvSpPr>
            <a:spLocks noGrp="1"/>
          </p:cNvSpPr>
          <p:nvPr>
            <p:ph type="title"/>
          </p:nvPr>
        </p:nvSpPr>
        <p:spPr/>
        <p:txBody>
          <a:bodyPr/>
          <a:lstStyle/>
          <a:p>
            <a:r>
              <a:rPr lang="en-US" dirty="0">
                <a:latin typeface="APL385 Unicode" panose="020B0709000202000203" pitchFamily="49" charset="0"/>
              </a:rPr>
              <a:t>(⍺⍺ ⍵) ⍵⍵⌸ ⍵</a:t>
            </a:r>
          </a:p>
        </p:txBody>
      </p:sp>
    </p:spTree>
    <p:extLst>
      <p:ext uri="{BB962C8B-B14F-4D97-AF65-F5344CB8AC3E}">
        <p14:creationId xmlns:p14="http://schemas.microsoft.com/office/powerpoint/2010/main" val="41247714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72E2-BCC2-4655-94A8-0CD4C4A92505}"/>
              </a:ext>
            </a:extLst>
          </p:cNvPr>
          <p:cNvSpPr>
            <a:spLocks noGrp="1"/>
          </p:cNvSpPr>
          <p:nvPr>
            <p:ph type="title"/>
          </p:nvPr>
        </p:nvSpPr>
        <p:spPr/>
        <p:txBody>
          <a:bodyPr/>
          <a:lstStyle/>
          <a:p>
            <a:pPr algn="l"/>
            <a:r>
              <a:rPr lang="en-US" dirty="0"/>
              <a:t>[P]</a:t>
            </a:r>
            <a:r>
              <a:rPr lang="en-US" dirty="0" err="1"/>
              <a:t>articipants</a:t>
            </a:r>
            <a:r>
              <a:rPr lang="en-US" dirty="0"/>
              <a:t> strongly preferred to use set and subset expressions or plurals, to specify the operations in aggregate.</a:t>
            </a:r>
            <a:br>
              <a:rPr lang="en-US" dirty="0"/>
            </a:br>
            <a:r>
              <a:rPr lang="en-US" dirty="0"/>
              <a:t>	-- Pane, 2001</a:t>
            </a:r>
          </a:p>
        </p:txBody>
      </p:sp>
    </p:spTree>
    <p:extLst>
      <p:ext uri="{BB962C8B-B14F-4D97-AF65-F5344CB8AC3E}">
        <p14:creationId xmlns:p14="http://schemas.microsoft.com/office/powerpoint/2010/main" val="29304218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994D7-6446-409B-907A-8B9C1B07275A}"/>
              </a:ext>
            </a:extLst>
          </p:cNvPr>
          <p:cNvSpPr>
            <a:spLocks noGrp="1"/>
          </p:cNvSpPr>
          <p:nvPr>
            <p:ph type="title"/>
          </p:nvPr>
        </p:nvSpPr>
        <p:spPr/>
        <p:txBody>
          <a:bodyPr/>
          <a:lstStyle/>
          <a:p>
            <a:r>
              <a:rPr lang="en-US" dirty="0"/>
              <a:t>Transparency </a:t>
            </a:r>
            <a:br>
              <a:rPr lang="en-US" dirty="0"/>
            </a:br>
            <a:r>
              <a:rPr lang="en-US" dirty="0"/>
              <a:t>over </a:t>
            </a:r>
            <a:br>
              <a:rPr lang="en-US" dirty="0"/>
            </a:br>
            <a:r>
              <a:rPr lang="en-US" dirty="0"/>
              <a:t>Abstraction</a:t>
            </a:r>
          </a:p>
        </p:txBody>
      </p:sp>
    </p:spTree>
    <p:extLst>
      <p:ext uri="{BB962C8B-B14F-4D97-AF65-F5344CB8AC3E}">
        <p14:creationId xmlns:p14="http://schemas.microsoft.com/office/powerpoint/2010/main" val="23988575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B07B3-3E9C-44CB-98DA-28412559DB0B}"/>
              </a:ext>
            </a:extLst>
          </p:cNvPr>
          <p:cNvSpPr>
            <a:spLocks noGrp="1"/>
          </p:cNvSpPr>
          <p:nvPr>
            <p:ph type="title"/>
          </p:nvPr>
        </p:nvSpPr>
        <p:spPr/>
        <p:txBody>
          <a:bodyPr>
            <a:normAutofit/>
          </a:bodyPr>
          <a:lstStyle/>
          <a:p>
            <a:pPr algn="l"/>
            <a:r>
              <a:rPr lang="en-US" sz="3200" i="1" dirty="0"/>
              <a:t>Pascal is for building pyramids.... Lisp is for building organisms.... It is better to have 100 functions operate on one data structure than to have 10 functions operate on 10 data structures. As a result the pyramid must stand unchanged for a millennium; the organism must evolve or perish.</a:t>
            </a:r>
            <a:r>
              <a:rPr lang="en-US" sz="3200" dirty="0"/>
              <a:t> </a:t>
            </a:r>
            <a:br>
              <a:rPr lang="en-US" sz="3200" dirty="0"/>
            </a:br>
            <a:r>
              <a:rPr lang="en-US" sz="3200" dirty="0"/>
              <a:t>	-- SICP</a:t>
            </a:r>
          </a:p>
        </p:txBody>
      </p:sp>
    </p:spTree>
    <p:extLst>
      <p:ext uri="{BB962C8B-B14F-4D97-AF65-F5344CB8AC3E}">
        <p14:creationId xmlns:p14="http://schemas.microsoft.com/office/powerpoint/2010/main" val="24734330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146D9-B6EF-45D7-9C0C-610488CD3F79}"/>
              </a:ext>
            </a:extLst>
          </p:cNvPr>
          <p:cNvSpPr>
            <a:spLocks noGrp="1"/>
          </p:cNvSpPr>
          <p:nvPr>
            <p:ph type="title"/>
          </p:nvPr>
        </p:nvSpPr>
        <p:spPr/>
        <p:txBody>
          <a:bodyPr/>
          <a:lstStyle/>
          <a:p>
            <a:r>
              <a:rPr lang="en-US" dirty="0"/>
              <a:t>Abstraction Considered Harmful</a:t>
            </a:r>
          </a:p>
        </p:txBody>
      </p:sp>
    </p:spTree>
    <p:extLst>
      <p:ext uri="{BB962C8B-B14F-4D97-AF65-F5344CB8AC3E}">
        <p14:creationId xmlns:p14="http://schemas.microsoft.com/office/powerpoint/2010/main" val="31397102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C078A-6E79-4579-990C-E2A54B18A220}"/>
              </a:ext>
            </a:extLst>
          </p:cNvPr>
          <p:cNvSpPr>
            <a:spLocks noGrp="1"/>
          </p:cNvSpPr>
          <p:nvPr>
            <p:ph type="title"/>
          </p:nvPr>
        </p:nvSpPr>
        <p:spPr/>
        <p:txBody>
          <a:bodyPr/>
          <a:lstStyle/>
          <a:p>
            <a:r>
              <a:rPr lang="en-US" dirty="0"/>
              <a:t>Directness</a:t>
            </a:r>
          </a:p>
        </p:txBody>
      </p:sp>
    </p:spTree>
    <p:extLst>
      <p:ext uri="{BB962C8B-B14F-4D97-AF65-F5344CB8AC3E}">
        <p14:creationId xmlns:p14="http://schemas.microsoft.com/office/powerpoint/2010/main" val="35395063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8381F-9BBC-4EE7-82D8-EFFF82340D29}"/>
              </a:ext>
            </a:extLst>
          </p:cNvPr>
          <p:cNvSpPr>
            <a:spLocks noGrp="1"/>
          </p:cNvSpPr>
          <p:nvPr>
            <p:ph type="title"/>
          </p:nvPr>
        </p:nvSpPr>
        <p:spPr/>
        <p:txBody>
          <a:bodyPr>
            <a:normAutofit/>
          </a:bodyPr>
          <a:lstStyle/>
          <a:p>
            <a:pPr algn="l"/>
            <a:r>
              <a:rPr lang="en-US" sz="3200" dirty="0"/>
              <a:t>One of Hix and </a:t>
            </a:r>
            <a:r>
              <a:rPr lang="en-US" sz="3200" dirty="0" err="1"/>
              <a:t>Hartson’s</a:t>
            </a:r>
            <a:r>
              <a:rPr lang="en-US" sz="3200" dirty="0"/>
              <a:t> usability guidelines is to </a:t>
            </a:r>
            <a:r>
              <a:rPr lang="en-US" sz="3200" i="1" dirty="0"/>
              <a:t>Use Cognitive Directness</a:t>
            </a:r>
            <a:r>
              <a:rPr lang="en-US" sz="3200" dirty="0"/>
              <a:t> (1993, p. 38), which means to “minimize the mental transformations that a user must make. Even small cognitive transformations by a user take effort away from the intended task.” Conventional programming languages require the programmer to make tremendous transformations from the intended tasks to the code design.</a:t>
            </a:r>
            <a:br>
              <a:rPr lang="en-US" sz="3200" dirty="0"/>
            </a:br>
            <a:r>
              <a:rPr lang="en-US" sz="3200" dirty="0"/>
              <a:t>	-- Pane, 2001</a:t>
            </a:r>
          </a:p>
        </p:txBody>
      </p:sp>
    </p:spTree>
    <p:extLst>
      <p:ext uri="{BB962C8B-B14F-4D97-AF65-F5344CB8AC3E}">
        <p14:creationId xmlns:p14="http://schemas.microsoft.com/office/powerpoint/2010/main" val="4220287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73318-07B6-439F-B7CE-C444E84452EC}"/>
              </a:ext>
            </a:extLst>
          </p:cNvPr>
          <p:cNvSpPr>
            <a:spLocks noGrp="1"/>
          </p:cNvSpPr>
          <p:nvPr>
            <p:ph type="title"/>
          </p:nvPr>
        </p:nvSpPr>
        <p:spPr/>
        <p:txBody>
          <a:bodyPr>
            <a:normAutofit/>
          </a:bodyPr>
          <a:lstStyle/>
          <a:p>
            <a:r>
              <a:rPr lang="en-US" sz="4800" dirty="0"/>
              <a:t>APL</a:t>
            </a:r>
          </a:p>
        </p:txBody>
      </p:sp>
    </p:spTree>
    <p:extLst>
      <p:ext uri="{BB962C8B-B14F-4D97-AF65-F5344CB8AC3E}">
        <p14:creationId xmlns:p14="http://schemas.microsoft.com/office/powerpoint/2010/main" val="26659281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4B067-E476-4683-B68B-6C0583F22EB3}"/>
              </a:ext>
            </a:extLst>
          </p:cNvPr>
          <p:cNvSpPr>
            <a:spLocks noGrp="1"/>
          </p:cNvSpPr>
          <p:nvPr>
            <p:ph type="title"/>
          </p:nvPr>
        </p:nvSpPr>
        <p:spPr/>
        <p:txBody>
          <a:bodyPr/>
          <a:lstStyle/>
          <a:p>
            <a:r>
              <a:rPr lang="en-US" dirty="0"/>
              <a:t>Idioms over Libraries</a:t>
            </a:r>
          </a:p>
        </p:txBody>
      </p:sp>
    </p:spTree>
    <p:extLst>
      <p:ext uri="{BB962C8B-B14F-4D97-AF65-F5344CB8AC3E}">
        <p14:creationId xmlns:p14="http://schemas.microsoft.com/office/powerpoint/2010/main" val="37475154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5353-A80C-4299-A6F4-083F6CDD0D05}"/>
              </a:ext>
            </a:extLst>
          </p:cNvPr>
          <p:cNvSpPr>
            <a:spLocks noGrp="1"/>
          </p:cNvSpPr>
          <p:nvPr>
            <p:ph type="title"/>
          </p:nvPr>
        </p:nvSpPr>
        <p:spPr/>
        <p:txBody>
          <a:bodyPr>
            <a:normAutofit/>
          </a:bodyPr>
          <a:lstStyle/>
          <a:p>
            <a:pPr algn="l"/>
            <a:r>
              <a:rPr lang="en-US" sz="3200" dirty="0"/>
              <a:t>I also must confess to a strong bias against the fashion for reusable code. To me, "re-editable code" is much, much better than an untouchable black box or toolkit. I could go on and on about this. If you’re totally convinced that reusable code is wonderful, I probably won’t be able to sway you anyway, but you’ll never convince me that reusable code isn’t mostly a menace.</a:t>
            </a:r>
            <a:br>
              <a:rPr lang="en-US" sz="3200" dirty="0"/>
            </a:br>
            <a:r>
              <a:rPr lang="en-US" sz="3200" dirty="0"/>
              <a:t>	-- Donald Knuth, </a:t>
            </a:r>
            <a:br>
              <a:rPr lang="en-US" sz="3200" dirty="0"/>
            </a:br>
            <a:r>
              <a:rPr lang="en-US" sz="3200" dirty="0"/>
              <a:t>		Interview with Andrew </a:t>
            </a:r>
            <a:r>
              <a:rPr lang="en-US" sz="3200" dirty="0" err="1"/>
              <a:t>Binstock</a:t>
            </a:r>
            <a:endParaRPr lang="en-US" sz="3200" dirty="0"/>
          </a:p>
        </p:txBody>
      </p:sp>
    </p:spTree>
    <p:extLst>
      <p:ext uri="{BB962C8B-B14F-4D97-AF65-F5344CB8AC3E}">
        <p14:creationId xmlns:p14="http://schemas.microsoft.com/office/powerpoint/2010/main" val="15006565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person, newspaper, building&#10;&#10;Description generated with very high confidence">
            <a:extLst>
              <a:ext uri="{FF2B5EF4-FFF2-40B4-BE49-F238E27FC236}">
                <a16:creationId xmlns:a16="http://schemas.microsoft.com/office/drawing/2014/main" id="{74501BA4-B8CD-4414-B7C0-9443F2CF95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755" y="42170"/>
            <a:ext cx="7732490" cy="6773661"/>
          </a:xfrm>
          <a:prstGeom prst="rect">
            <a:avLst/>
          </a:prstGeom>
        </p:spPr>
      </p:pic>
    </p:spTree>
    <p:extLst>
      <p:ext uri="{BB962C8B-B14F-4D97-AF65-F5344CB8AC3E}">
        <p14:creationId xmlns:p14="http://schemas.microsoft.com/office/powerpoint/2010/main" val="17800867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43F0B-5DD7-41B7-ACEF-540CB36C3C3A}"/>
              </a:ext>
            </a:extLst>
          </p:cNvPr>
          <p:cNvSpPr>
            <a:spLocks noGrp="1"/>
          </p:cNvSpPr>
          <p:nvPr>
            <p:ph type="title"/>
          </p:nvPr>
        </p:nvSpPr>
        <p:spPr/>
        <p:txBody>
          <a:bodyPr/>
          <a:lstStyle/>
          <a:p>
            <a:r>
              <a:rPr lang="en-US" dirty="0">
                <a:latin typeface="APL385 Unicode" panose="020B0709000202000203" pitchFamily="49" charset="0"/>
              </a:rPr>
              <a:t>∧.=</a:t>
            </a:r>
          </a:p>
        </p:txBody>
      </p:sp>
    </p:spTree>
    <p:extLst>
      <p:ext uri="{BB962C8B-B14F-4D97-AF65-F5344CB8AC3E}">
        <p14:creationId xmlns:p14="http://schemas.microsoft.com/office/powerpoint/2010/main" val="6880023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43F0B-5DD7-41B7-ACEF-540CB36C3C3A}"/>
              </a:ext>
            </a:extLst>
          </p:cNvPr>
          <p:cNvSpPr>
            <a:spLocks noGrp="1"/>
          </p:cNvSpPr>
          <p:nvPr>
            <p:ph type="title"/>
          </p:nvPr>
        </p:nvSpPr>
        <p:spPr/>
        <p:txBody>
          <a:bodyPr/>
          <a:lstStyle/>
          <a:p>
            <a:r>
              <a:rPr lang="en-US" dirty="0">
                <a:latin typeface="APL385 Unicode" panose="020B0709000202000203" pitchFamily="49" charset="0"/>
              </a:rPr>
              <a:t>∧.(=∨0=⊢)</a:t>
            </a:r>
          </a:p>
        </p:txBody>
      </p:sp>
    </p:spTree>
    <p:extLst>
      <p:ext uri="{BB962C8B-B14F-4D97-AF65-F5344CB8AC3E}">
        <p14:creationId xmlns:p14="http://schemas.microsoft.com/office/powerpoint/2010/main" val="5632100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71230-4872-427B-BB0F-E59860C15478}"/>
              </a:ext>
            </a:extLst>
          </p:cNvPr>
          <p:cNvSpPr>
            <a:spLocks noGrp="1"/>
          </p:cNvSpPr>
          <p:nvPr>
            <p:ph type="title"/>
          </p:nvPr>
        </p:nvSpPr>
        <p:spPr/>
        <p:txBody>
          <a:bodyPr/>
          <a:lstStyle/>
          <a:p>
            <a:r>
              <a:rPr lang="en-US" dirty="0"/>
              <a:t>Data over Control Flow</a:t>
            </a:r>
          </a:p>
        </p:txBody>
      </p:sp>
    </p:spTree>
    <p:extLst>
      <p:ext uri="{BB962C8B-B14F-4D97-AF65-F5344CB8AC3E}">
        <p14:creationId xmlns:p14="http://schemas.microsoft.com/office/powerpoint/2010/main" val="19709497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10;&#10;Description generated with high confidence">
            <a:extLst>
              <a:ext uri="{FF2B5EF4-FFF2-40B4-BE49-F238E27FC236}">
                <a16:creationId xmlns:a16="http://schemas.microsoft.com/office/drawing/2014/main" id="{772CBF1C-09BA-4F88-8683-7C8DDD214C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911" y="38911"/>
            <a:ext cx="6780179" cy="6780179"/>
          </a:xfrm>
          <a:prstGeom prst="rect">
            <a:avLst/>
          </a:prstGeom>
        </p:spPr>
      </p:pic>
    </p:spTree>
    <p:extLst>
      <p:ext uri="{BB962C8B-B14F-4D97-AF65-F5344CB8AC3E}">
        <p14:creationId xmlns:p14="http://schemas.microsoft.com/office/powerpoint/2010/main" val="936907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C5B1B-E1B0-4A2C-8B1C-57745A3CAF72}"/>
              </a:ext>
            </a:extLst>
          </p:cNvPr>
          <p:cNvSpPr>
            <a:spLocks noGrp="1"/>
          </p:cNvSpPr>
          <p:nvPr>
            <p:ph type="title"/>
          </p:nvPr>
        </p:nvSpPr>
        <p:spPr>
          <a:xfrm>
            <a:off x="1" y="365126"/>
            <a:ext cx="9144000" cy="5896425"/>
          </a:xfrm>
        </p:spPr>
        <p:txBody>
          <a:bodyPr>
            <a:normAutofit/>
          </a:bodyPr>
          <a:lstStyle/>
          <a:p>
            <a:r>
              <a:rPr lang="en-US" sz="2500" dirty="0"/>
              <a:t>⊢ (⌿⍨) (+\ 1 = </a:t>
            </a:r>
            <a:r>
              <a:rPr lang="en-US" sz="2500" i="1" dirty="0"/>
              <a:t>d</a:t>
            </a:r>
            <a:r>
              <a:rPr lang="en-US" sz="2500" dirty="0"/>
              <a:t>) (~ ⊣ ∊ ⊣ (/⍨) (1 = </a:t>
            </a:r>
            <a:r>
              <a:rPr lang="en-US" sz="2500" i="1" dirty="0"/>
              <a:t>d</a:t>
            </a:r>
            <a:r>
              <a:rPr lang="en-US" sz="2500" dirty="0"/>
              <a:t>) ∧ (~ 'b' ∊⍨ </a:t>
            </a:r>
            <a:r>
              <a:rPr lang="en-US" sz="2500" i="1" dirty="0"/>
              <a:t>k</a:t>
            </a:r>
            <a:r>
              <a:rPr lang="en-US" sz="2500" dirty="0"/>
              <a:t>) ∧ </a:t>
            </a:r>
            <a:r>
              <a:rPr lang="en-US" sz="2500" i="1" dirty="0"/>
              <a:t>O</a:t>
            </a:r>
            <a:r>
              <a:rPr lang="en-US" sz="2500" i="1" baseline="-25000" dirty="0"/>
              <a:t>m</a:t>
            </a:r>
            <a:r>
              <a:rPr lang="en-US" sz="2500" baseline="-25000" dirty="0"/>
              <a:t> </a:t>
            </a:r>
            <a:r>
              <a:rPr lang="en-US" sz="2500" dirty="0"/>
              <a:t>∨ </a:t>
            </a:r>
            <a:r>
              <a:rPr lang="en-US" sz="2500" i="1" dirty="0" err="1"/>
              <a:t>F</a:t>
            </a:r>
            <a:r>
              <a:rPr lang="en-US" sz="2500" i="1" baseline="-25000" dirty="0" err="1"/>
              <a:t>m</a:t>
            </a:r>
            <a:r>
              <a:rPr lang="en-US" sz="2500" dirty="0"/>
              <a:t>) ⊢</a:t>
            </a:r>
          </a:p>
        </p:txBody>
      </p:sp>
    </p:spTree>
    <p:extLst>
      <p:ext uri="{BB962C8B-B14F-4D97-AF65-F5344CB8AC3E}">
        <p14:creationId xmlns:p14="http://schemas.microsoft.com/office/powerpoint/2010/main" val="3000540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BEDA5-A345-4872-9174-9D78B340673F}"/>
              </a:ext>
            </a:extLst>
          </p:cNvPr>
          <p:cNvSpPr>
            <a:spLocks noGrp="1"/>
          </p:cNvSpPr>
          <p:nvPr>
            <p:ph type="title"/>
          </p:nvPr>
        </p:nvSpPr>
        <p:spPr/>
        <p:txBody>
          <a:bodyPr>
            <a:normAutofit fontScale="90000"/>
          </a:bodyPr>
          <a:lstStyle/>
          <a:p>
            <a:pPr algn="l"/>
            <a:r>
              <a:rPr lang="en-US" dirty="0"/>
              <a:t>[O]ne reason Miller's subjects may have not used many control statements is that they presumed that the </a:t>
            </a:r>
            <a:r>
              <a:rPr lang="en-US" dirty="0" err="1"/>
              <a:t>instructee</a:t>
            </a:r>
            <a:r>
              <a:rPr lang="en-US" dirty="0"/>
              <a:t> would possess a modicum of "common sense" and thus thought control statements were obvious. </a:t>
            </a:r>
            <a:br>
              <a:rPr lang="en-US" dirty="0"/>
            </a:br>
            <a:r>
              <a:rPr lang="en-US" dirty="0"/>
              <a:t>	-- Galotti, 1985</a:t>
            </a:r>
          </a:p>
        </p:txBody>
      </p:sp>
    </p:spTree>
    <p:extLst>
      <p:ext uri="{BB962C8B-B14F-4D97-AF65-F5344CB8AC3E}">
        <p14:creationId xmlns:p14="http://schemas.microsoft.com/office/powerpoint/2010/main" val="20611109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CEC7-6001-433A-88EB-7A85DCAEC0FF}"/>
              </a:ext>
            </a:extLst>
          </p:cNvPr>
          <p:cNvSpPr>
            <a:spLocks noGrp="1"/>
          </p:cNvSpPr>
          <p:nvPr>
            <p:ph type="title"/>
          </p:nvPr>
        </p:nvSpPr>
        <p:spPr/>
        <p:txBody>
          <a:bodyPr/>
          <a:lstStyle/>
          <a:p>
            <a:r>
              <a:rPr lang="en-US" dirty="0"/>
              <a:t>Normal Folk in studies…</a:t>
            </a:r>
          </a:p>
        </p:txBody>
      </p:sp>
    </p:spTree>
    <p:extLst>
      <p:ext uri="{BB962C8B-B14F-4D97-AF65-F5344CB8AC3E}">
        <p14:creationId xmlns:p14="http://schemas.microsoft.com/office/powerpoint/2010/main" val="501479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D87AA-60E6-4BFA-8202-2F6D54574DD2}"/>
              </a:ext>
            </a:extLst>
          </p:cNvPr>
          <p:cNvSpPr>
            <a:spLocks noGrp="1"/>
          </p:cNvSpPr>
          <p:nvPr>
            <p:ph type="title"/>
          </p:nvPr>
        </p:nvSpPr>
        <p:spPr/>
        <p:txBody>
          <a:bodyPr/>
          <a:lstStyle/>
          <a:p>
            <a:r>
              <a:rPr lang="en-US" dirty="0"/>
              <a:t>Infamous</a:t>
            </a:r>
          </a:p>
        </p:txBody>
      </p:sp>
    </p:spTree>
    <p:extLst>
      <p:ext uri="{BB962C8B-B14F-4D97-AF65-F5344CB8AC3E}">
        <p14:creationId xmlns:p14="http://schemas.microsoft.com/office/powerpoint/2010/main" val="31929409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94C9E-322A-4DEA-A12E-F6E33469EED3}"/>
              </a:ext>
            </a:extLst>
          </p:cNvPr>
          <p:cNvSpPr>
            <a:spLocks noGrp="1"/>
          </p:cNvSpPr>
          <p:nvPr>
            <p:ph type="title"/>
          </p:nvPr>
        </p:nvSpPr>
        <p:spPr/>
        <p:txBody>
          <a:bodyPr/>
          <a:lstStyle/>
          <a:p>
            <a:r>
              <a:rPr lang="en-US" dirty="0"/>
              <a:t>Time for Common Sense?</a:t>
            </a:r>
          </a:p>
        </p:txBody>
      </p:sp>
    </p:spTree>
    <p:extLst>
      <p:ext uri="{BB962C8B-B14F-4D97-AF65-F5344CB8AC3E}">
        <p14:creationId xmlns:p14="http://schemas.microsoft.com/office/powerpoint/2010/main" val="14787398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536D-6EA2-467A-A854-3D50C5D4D036}"/>
              </a:ext>
            </a:extLst>
          </p:cNvPr>
          <p:cNvSpPr>
            <a:spLocks noGrp="1"/>
          </p:cNvSpPr>
          <p:nvPr>
            <p:ph type="title"/>
          </p:nvPr>
        </p:nvSpPr>
        <p:spPr/>
        <p:txBody>
          <a:bodyPr/>
          <a:lstStyle/>
          <a:p>
            <a:r>
              <a:rPr lang="en-US" dirty="0"/>
              <a:t>Structure over Names</a:t>
            </a:r>
          </a:p>
        </p:txBody>
      </p:sp>
    </p:spTree>
    <p:extLst>
      <p:ext uri="{BB962C8B-B14F-4D97-AF65-F5344CB8AC3E}">
        <p14:creationId xmlns:p14="http://schemas.microsoft.com/office/powerpoint/2010/main" val="26580089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smiling for the camera&#10;&#10;Description generated with very high confidence">
            <a:extLst>
              <a:ext uri="{FF2B5EF4-FFF2-40B4-BE49-F238E27FC236}">
                <a16:creationId xmlns:a16="http://schemas.microsoft.com/office/drawing/2014/main" id="{FCF464DB-5F74-4E9E-898A-7376E74A41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338" y="2956"/>
            <a:ext cx="7107324" cy="6852089"/>
          </a:xfrm>
          <a:prstGeom prst="rect">
            <a:avLst/>
          </a:prstGeom>
        </p:spPr>
      </p:pic>
    </p:spTree>
    <p:extLst>
      <p:ext uri="{BB962C8B-B14F-4D97-AF65-F5344CB8AC3E}">
        <p14:creationId xmlns:p14="http://schemas.microsoft.com/office/powerpoint/2010/main" val="456030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BEA28-0274-4CC7-8C17-481333666D21}"/>
              </a:ext>
            </a:extLst>
          </p:cNvPr>
          <p:cNvSpPr>
            <a:spLocks noGrp="1"/>
          </p:cNvSpPr>
          <p:nvPr>
            <p:ph type="title"/>
          </p:nvPr>
        </p:nvSpPr>
        <p:spPr/>
        <p:txBody>
          <a:bodyPr/>
          <a:lstStyle/>
          <a:p>
            <a:r>
              <a:rPr lang="en-US" dirty="0"/>
              <a:t>“Good Variable Names”</a:t>
            </a:r>
          </a:p>
        </p:txBody>
      </p:sp>
    </p:spTree>
    <p:extLst>
      <p:ext uri="{BB962C8B-B14F-4D97-AF65-F5344CB8AC3E}">
        <p14:creationId xmlns:p14="http://schemas.microsoft.com/office/powerpoint/2010/main" val="12526997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0143F-514B-41E5-89D4-A23B93A90586}"/>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primeNumbersBetween</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445069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FD2CA-0AE7-48B3-9E5E-157790697A43}"/>
              </a:ext>
            </a:extLst>
          </p:cNvPr>
          <p:cNvSpPr>
            <a:spLocks noGrp="1"/>
          </p:cNvSpPr>
          <p:nvPr>
            <p:ph type="title"/>
          </p:nvPr>
        </p:nvSpPr>
        <p:spPr/>
        <p:txBody>
          <a:bodyPr/>
          <a:lstStyle/>
          <a:p>
            <a:r>
              <a:rPr lang="en-US" dirty="0">
                <a:latin typeface="APL385 Unicode" panose="020B0709000202000203" pitchFamily="49" charset="0"/>
              </a:rPr>
              <a:t>(2=+⌿0=X∘.|X)/X←⍳N</a:t>
            </a:r>
          </a:p>
        </p:txBody>
      </p:sp>
    </p:spTree>
    <p:extLst>
      <p:ext uri="{BB962C8B-B14F-4D97-AF65-F5344CB8AC3E}">
        <p14:creationId xmlns:p14="http://schemas.microsoft.com/office/powerpoint/2010/main" val="21240134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C9F6-601F-47B7-B599-91C8B54B4A38}"/>
              </a:ext>
            </a:extLst>
          </p:cNvPr>
          <p:cNvSpPr>
            <a:spLocks noGrp="1"/>
          </p:cNvSpPr>
          <p:nvPr>
            <p:ph type="title"/>
          </p:nvPr>
        </p:nvSpPr>
        <p:spPr/>
        <p:txBody>
          <a:bodyPr/>
          <a:lstStyle/>
          <a:p>
            <a:r>
              <a:rPr lang="en-US" dirty="0">
                <a:latin typeface="APL385 Unicode" panose="020B0709000202000203" pitchFamily="49" charset="0"/>
              </a:rPr>
              <a:t>(~X∊X∘.×X)/X←2↓⍳N</a:t>
            </a:r>
          </a:p>
        </p:txBody>
      </p:sp>
    </p:spTree>
    <p:extLst>
      <p:ext uri="{BB962C8B-B14F-4D97-AF65-F5344CB8AC3E}">
        <p14:creationId xmlns:p14="http://schemas.microsoft.com/office/powerpoint/2010/main" val="9878093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36918-69BD-454E-8970-45A723AF531D}"/>
              </a:ext>
            </a:extLst>
          </p:cNvPr>
          <p:cNvSpPr>
            <a:spLocks noGrp="1"/>
          </p:cNvSpPr>
          <p:nvPr>
            <p:ph type="title"/>
          </p:nvPr>
        </p:nvSpPr>
        <p:spPr/>
        <p:txBody>
          <a:bodyPr/>
          <a:lstStyle/>
          <a:p>
            <a:r>
              <a:rPr lang="en-US" dirty="0"/>
              <a:t>Idiomatic Style/Structure</a:t>
            </a:r>
          </a:p>
        </p:txBody>
      </p:sp>
    </p:spTree>
    <p:extLst>
      <p:ext uri="{BB962C8B-B14F-4D97-AF65-F5344CB8AC3E}">
        <p14:creationId xmlns:p14="http://schemas.microsoft.com/office/powerpoint/2010/main" val="30020527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generated with very high confidence">
            <a:extLst>
              <a:ext uri="{FF2B5EF4-FFF2-40B4-BE49-F238E27FC236}">
                <a16:creationId xmlns:a16="http://schemas.microsoft.com/office/drawing/2014/main" id="{A3C019F3-A720-4D82-8ECE-81594E5A2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510" y="643466"/>
            <a:ext cx="6592978" cy="5571067"/>
          </a:xfrm>
          <a:prstGeom prst="rect">
            <a:avLst/>
          </a:prstGeom>
        </p:spPr>
      </p:pic>
    </p:spTree>
    <p:extLst>
      <p:ext uri="{BB962C8B-B14F-4D97-AF65-F5344CB8AC3E}">
        <p14:creationId xmlns:p14="http://schemas.microsoft.com/office/powerpoint/2010/main" val="19328913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6814-125F-4108-A122-09DEDF21BD6F}"/>
              </a:ext>
            </a:extLst>
          </p:cNvPr>
          <p:cNvSpPr>
            <a:spLocks noGrp="1"/>
          </p:cNvSpPr>
          <p:nvPr>
            <p:ph type="title"/>
          </p:nvPr>
        </p:nvSpPr>
        <p:spPr/>
        <p:txBody>
          <a:bodyPr/>
          <a:lstStyle/>
          <a:p>
            <a:r>
              <a:rPr lang="en-US" dirty="0"/>
              <a:t>What’s in a name?</a:t>
            </a:r>
            <a:br>
              <a:rPr lang="en-US" dirty="0"/>
            </a:br>
            <a:r>
              <a:rPr lang="en-US" dirty="0"/>
              <a:t>Everything.</a:t>
            </a:r>
          </a:p>
        </p:txBody>
      </p:sp>
    </p:spTree>
    <p:extLst>
      <p:ext uri="{BB962C8B-B14F-4D97-AF65-F5344CB8AC3E}">
        <p14:creationId xmlns:p14="http://schemas.microsoft.com/office/powerpoint/2010/main" val="590406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83EDE-BA0D-48E0-B671-2F59DE6E3DC3}"/>
              </a:ext>
            </a:extLst>
          </p:cNvPr>
          <p:cNvSpPr>
            <a:spLocks noGrp="1"/>
          </p:cNvSpPr>
          <p:nvPr>
            <p:ph type="title"/>
          </p:nvPr>
        </p:nvSpPr>
        <p:spPr/>
        <p:txBody>
          <a:bodyPr/>
          <a:lstStyle/>
          <a:p>
            <a:r>
              <a:rPr lang="en-US" dirty="0"/>
              <a:t>Wonderful (?)</a:t>
            </a:r>
          </a:p>
        </p:txBody>
      </p:sp>
    </p:spTree>
    <p:extLst>
      <p:ext uri="{BB962C8B-B14F-4D97-AF65-F5344CB8AC3E}">
        <p14:creationId xmlns:p14="http://schemas.microsoft.com/office/powerpoint/2010/main" val="24698463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7A5A4-51C0-4FDA-B264-9F553B2A2541}"/>
              </a:ext>
            </a:extLst>
          </p:cNvPr>
          <p:cNvSpPr>
            <a:spLocks noGrp="1"/>
          </p:cNvSpPr>
          <p:nvPr>
            <p:ph type="title"/>
          </p:nvPr>
        </p:nvSpPr>
        <p:spPr/>
        <p:txBody>
          <a:bodyPr/>
          <a:lstStyle/>
          <a:p>
            <a:pPr algn="l"/>
            <a:r>
              <a:rPr lang="en-US" dirty="0"/>
              <a:t>The aggregate operations preferred by the participants reduce the need for these variables, which are another known area of difficulty for beginners (du Boulay, 1989).</a:t>
            </a:r>
            <a:br>
              <a:rPr lang="en-US" dirty="0"/>
            </a:br>
            <a:r>
              <a:rPr lang="en-US" dirty="0"/>
              <a:t>	-- Pane, 2001</a:t>
            </a:r>
          </a:p>
        </p:txBody>
      </p:sp>
    </p:spTree>
    <p:extLst>
      <p:ext uri="{BB962C8B-B14F-4D97-AF65-F5344CB8AC3E}">
        <p14:creationId xmlns:p14="http://schemas.microsoft.com/office/powerpoint/2010/main" val="3067680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2209E-A9C0-4A32-AAFB-063363277829}"/>
              </a:ext>
            </a:extLst>
          </p:cNvPr>
          <p:cNvSpPr>
            <a:spLocks noGrp="1"/>
          </p:cNvSpPr>
          <p:nvPr>
            <p:ph type="title"/>
          </p:nvPr>
        </p:nvSpPr>
        <p:spPr/>
        <p:txBody>
          <a:bodyPr/>
          <a:lstStyle/>
          <a:p>
            <a:r>
              <a:rPr lang="en-US" dirty="0"/>
              <a:t>Implicit over Explicit</a:t>
            </a:r>
          </a:p>
        </p:txBody>
      </p:sp>
    </p:spTree>
    <p:extLst>
      <p:ext uri="{BB962C8B-B14F-4D97-AF65-F5344CB8AC3E}">
        <p14:creationId xmlns:p14="http://schemas.microsoft.com/office/powerpoint/2010/main" val="14220484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5B33-AC66-41C1-9EC4-807DB7944067}"/>
              </a:ext>
            </a:extLst>
          </p:cNvPr>
          <p:cNvSpPr>
            <a:spLocks noGrp="1"/>
          </p:cNvSpPr>
          <p:nvPr>
            <p:ph type="title"/>
          </p:nvPr>
        </p:nvSpPr>
        <p:spPr/>
        <p:txBody>
          <a:bodyPr/>
          <a:lstStyle/>
          <a:p>
            <a:r>
              <a:rPr lang="en-US" dirty="0"/>
              <a:t>Fuzzy</a:t>
            </a:r>
          </a:p>
        </p:txBody>
      </p:sp>
    </p:spTree>
    <p:extLst>
      <p:ext uri="{BB962C8B-B14F-4D97-AF65-F5344CB8AC3E}">
        <p14:creationId xmlns:p14="http://schemas.microsoft.com/office/powerpoint/2010/main" val="31637437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69F4A-F12C-4578-ABB4-F8158F837B4B}"/>
              </a:ext>
            </a:extLst>
          </p:cNvPr>
          <p:cNvSpPr>
            <a:spLocks noGrp="1"/>
          </p:cNvSpPr>
          <p:nvPr>
            <p:ph type="title"/>
          </p:nvPr>
        </p:nvSpPr>
        <p:spPr/>
        <p:txBody>
          <a:bodyPr/>
          <a:lstStyle/>
          <a:p>
            <a:r>
              <a:rPr lang="en-US" dirty="0"/>
              <a:t>Suggestive Generality</a:t>
            </a:r>
          </a:p>
        </p:txBody>
      </p:sp>
    </p:spTree>
    <p:extLst>
      <p:ext uri="{BB962C8B-B14F-4D97-AF65-F5344CB8AC3E}">
        <p14:creationId xmlns:p14="http://schemas.microsoft.com/office/powerpoint/2010/main" val="26065933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9ABD2-5009-4B62-BD17-9C008B8CA203}"/>
              </a:ext>
            </a:extLst>
          </p:cNvPr>
          <p:cNvSpPr>
            <a:spLocks noGrp="1"/>
          </p:cNvSpPr>
          <p:nvPr>
            <p:ph type="title"/>
          </p:nvPr>
        </p:nvSpPr>
        <p:spPr/>
        <p:txBody>
          <a:bodyPr/>
          <a:lstStyle/>
          <a:p>
            <a:r>
              <a:rPr lang="en-US" dirty="0"/>
              <a:t>Serendipitous Transfer</a:t>
            </a:r>
          </a:p>
        </p:txBody>
      </p:sp>
    </p:spTree>
    <p:extLst>
      <p:ext uri="{BB962C8B-B14F-4D97-AF65-F5344CB8AC3E}">
        <p14:creationId xmlns:p14="http://schemas.microsoft.com/office/powerpoint/2010/main" val="40957579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EAD41-206F-4429-9D0E-85F47C74F65C}"/>
              </a:ext>
            </a:extLst>
          </p:cNvPr>
          <p:cNvSpPr>
            <a:spLocks noGrp="1"/>
          </p:cNvSpPr>
          <p:nvPr>
            <p:ph type="title"/>
          </p:nvPr>
        </p:nvSpPr>
        <p:spPr/>
        <p:txBody>
          <a:bodyPr>
            <a:normAutofit/>
          </a:bodyPr>
          <a:lstStyle/>
          <a:p>
            <a:pPr algn="l"/>
            <a:r>
              <a:rPr lang="en-US" sz="3200" dirty="0"/>
              <a:t>[The] implication for programming of this latter interpretation…is that there may be serious "cognitive mismatches" between the solutions provided by naive programmers intended for other people and the solutions required for effective computer programming. </a:t>
            </a:r>
            <a:br>
              <a:rPr lang="en-US" sz="3200" dirty="0"/>
            </a:br>
            <a:r>
              <a:rPr lang="en-US" sz="3200" dirty="0"/>
              <a:t>	-- Miller, 1981</a:t>
            </a:r>
            <a:br>
              <a:rPr lang="en-US" sz="3200" dirty="0"/>
            </a:br>
            <a:br>
              <a:rPr lang="en-US" sz="3200" dirty="0"/>
            </a:br>
            <a:r>
              <a:rPr lang="en-US" sz="3200" dirty="0"/>
              <a:t>[I]t is bad form to </a:t>
            </a:r>
            <a:r>
              <a:rPr lang="en-US" sz="3200" dirty="0" err="1"/>
              <a:t>belabour</a:t>
            </a:r>
            <a:r>
              <a:rPr lang="en-US" sz="3200" dirty="0"/>
              <a:t> the obvious. </a:t>
            </a:r>
            <a:br>
              <a:rPr lang="en-US" sz="3200" dirty="0"/>
            </a:br>
            <a:r>
              <a:rPr lang="en-US" sz="3200" dirty="0"/>
              <a:t>	-- Galotti, 1985</a:t>
            </a:r>
          </a:p>
        </p:txBody>
      </p:sp>
    </p:spTree>
    <p:extLst>
      <p:ext uri="{BB962C8B-B14F-4D97-AF65-F5344CB8AC3E}">
        <p14:creationId xmlns:p14="http://schemas.microsoft.com/office/powerpoint/2010/main" val="13207989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FF496-8833-4689-A116-1678CB80B663}"/>
              </a:ext>
            </a:extLst>
          </p:cNvPr>
          <p:cNvSpPr>
            <a:spLocks noGrp="1"/>
          </p:cNvSpPr>
          <p:nvPr>
            <p:ph type="title"/>
          </p:nvPr>
        </p:nvSpPr>
        <p:spPr/>
        <p:txBody>
          <a:bodyPr/>
          <a:lstStyle/>
          <a:p>
            <a:r>
              <a:rPr lang="en-US" dirty="0"/>
              <a:t>Syntax over Semantics</a:t>
            </a:r>
          </a:p>
        </p:txBody>
      </p:sp>
    </p:spTree>
    <p:extLst>
      <p:ext uri="{BB962C8B-B14F-4D97-AF65-F5344CB8AC3E}">
        <p14:creationId xmlns:p14="http://schemas.microsoft.com/office/powerpoint/2010/main" val="13565155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6B977-B95D-4894-AC9B-28D3A7715968}"/>
              </a:ext>
            </a:extLst>
          </p:cNvPr>
          <p:cNvSpPr>
            <a:spLocks noGrp="1"/>
          </p:cNvSpPr>
          <p:nvPr>
            <p:ph type="title"/>
          </p:nvPr>
        </p:nvSpPr>
        <p:spPr/>
        <p:txBody>
          <a:bodyPr/>
          <a:lstStyle/>
          <a:p>
            <a:r>
              <a:rPr lang="en-US" dirty="0"/>
              <a:t>Human-centered</a:t>
            </a:r>
          </a:p>
        </p:txBody>
      </p:sp>
    </p:spTree>
    <p:extLst>
      <p:ext uri="{BB962C8B-B14F-4D97-AF65-F5344CB8AC3E}">
        <p14:creationId xmlns:p14="http://schemas.microsoft.com/office/powerpoint/2010/main" val="7746358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CD647-C29F-4010-B691-0034D0F77284}"/>
              </a:ext>
            </a:extLst>
          </p:cNvPr>
          <p:cNvSpPr>
            <a:spLocks noGrp="1"/>
          </p:cNvSpPr>
          <p:nvPr>
            <p:ph type="title"/>
          </p:nvPr>
        </p:nvSpPr>
        <p:spPr/>
        <p:txBody>
          <a:bodyPr/>
          <a:lstStyle/>
          <a:p>
            <a:r>
              <a:rPr lang="en-US" dirty="0"/>
              <a:t>Reliance on the Machine</a:t>
            </a:r>
            <a:br>
              <a:rPr lang="en-US" dirty="0"/>
            </a:br>
            <a:r>
              <a:rPr lang="en-US" dirty="0"/>
              <a:t>vs.</a:t>
            </a:r>
            <a:br>
              <a:rPr lang="en-US" dirty="0"/>
            </a:br>
            <a:r>
              <a:rPr lang="en-US" dirty="0"/>
              <a:t>Empowering the Mind</a:t>
            </a:r>
          </a:p>
        </p:txBody>
      </p:sp>
    </p:spTree>
    <p:extLst>
      <p:ext uri="{BB962C8B-B14F-4D97-AF65-F5344CB8AC3E}">
        <p14:creationId xmlns:p14="http://schemas.microsoft.com/office/powerpoint/2010/main" val="7998861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0193B-9DE3-4591-B229-DEEA2BC05DAA}"/>
              </a:ext>
            </a:extLst>
          </p:cNvPr>
          <p:cNvSpPr>
            <a:spLocks noGrp="1"/>
          </p:cNvSpPr>
          <p:nvPr>
            <p:ph type="title"/>
          </p:nvPr>
        </p:nvSpPr>
        <p:spPr>
          <a:xfrm>
            <a:off x="0" y="365126"/>
            <a:ext cx="9144000" cy="5896425"/>
          </a:xfrm>
        </p:spPr>
        <p:txBody>
          <a:bodyPr>
            <a:normAutofit/>
          </a:bodyPr>
          <a:lstStyle/>
          <a:p>
            <a:pPr algn="l"/>
            <a:r>
              <a:rPr lang="en-US" sz="2000" dirty="0">
                <a:latin typeface="APL385 Unicode" panose="020B0709000202000203" pitchFamily="49" charset="0"/>
              </a:rPr>
              <a:t>multiply←{</a:t>
            </a:r>
            <a:br>
              <a:rPr lang="en-US" sz="2000" dirty="0">
                <a:latin typeface="APL385 Unicode" panose="020B0709000202000203" pitchFamily="49" charset="0"/>
              </a:rPr>
            </a:br>
            <a:r>
              <a:rPr lang="en-US" sz="2000" dirty="0">
                <a:latin typeface="APL385 Unicode" panose="020B0709000202000203" pitchFamily="49" charset="0"/>
              </a:rPr>
              <a:t>  cube     ← {⍵⍴⍨2⍴⍨2⍟≢⍵}</a:t>
            </a:r>
            <a:br>
              <a:rPr lang="en-US" sz="2000" dirty="0">
                <a:latin typeface="APL385 Unicode" panose="020B0709000202000203" pitchFamily="49" charset="0"/>
              </a:rPr>
            </a:br>
            <a:r>
              <a:rPr lang="en-US" sz="2000" dirty="0">
                <a:latin typeface="APL385 Unicode" panose="020B0709000202000203" pitchFamily="49" charset="0"/>
              </a:rPr>
              <a:t>  roots    ← {¯1*(⍳⍵)÷⍵}</a:t>
            </a:r>
            <a:br>
              <a:rPr lang="en-US" sz="2000" dirty="0">
                <a:latin typeface="APL385 Unicode" panose="020B0709000202000203" pitchFamily="49" charset="0"/>
              </a:rPr>
            </a:br>
            <a:r>
              <a:rPr lang="en-US" sz="2000" dirty="0">
                <a:latin typeface="APL385 Unicode" panose="020B0709000202000203" pitchFamily="49" charset="0"/>
              </a:rPr>
              <a:t>  butterfly← {(⊣/⍺)∇⍣(×r)⊢(+⌿⍵),[r-0.5]⍺×[⍳r←≢⍴⍺]-⌿⍵}</a:t>
            </a:r>
            <a:br>
              <a:rPr lang="en-US" sz="2000" dirty="0">
                <a:latin typeface="APL385 Unicode" panose="020B0709000202000203" pitchFamily="49" charset="0"/>
              </a:rPr>
            </a:br>
            <a:r>
              <a:rPr lang="en-US" sz="2000" dirty="0">
                <a:latin typeface="APL385 Unicode" panose="020B0709000202000203" pitchFamily="49" charset="0"/>
              </a:rPr>
              <a:t>  FFT      ← {      ,(cube  roots 2÷⍨≢⍵) butterfly cube ⍵}</a:t>
            </a:r>
            <a:br>
              <a:rPr lang="en-US" sz="2000" dirty="0">
                <a:latin typeface="APL385 Unicode" panose="020B0709000202000203" pitchFamily="49" charset="0"/>
              </a:rPr>
            </a:br>
            <a:r>
              <a:rPr lang="en-US" sz="2000" dirty="0">
                <a:latin typeface="APL385 Unicode" panose="020B0709000202000203" pitchFamily="49" charset="0"/>
              </a:rPr>
              <a:t>  IFT      ← {(≢⍵)÷⍨,(cube +roots 2÷⍨≢⍵) butterfly cube ⍵}</a:t>
            </a:r>
            <a:br>
              <a:rPr lang="en-US" sz="2000" dirty="0">
                <a:latin typeface="APL385 Unicode" panose="020B0709000202000203" pitchFamily="49" charset="0"/>
              </a:rPr>
            </a:br>
            <a:r>
              <a:rPr lang="en-US" sz="2000" dirty="0">
                <a:latin typeface="APL385 Unicode" panose="020B0709000202000203" pitchFamily="49" charset="0"/>
              </a:rPr>
              <a:t>  m←2*⌈2⍟¯1+(≢⍺)+≢⍵</a:t>
            </a:r>
            <a:br>
              <a:rPr lang="en-US" sz="2000" dirty="0">
                <a:latin typeface="APL385 Unicode" panose="020B0709000202000203" pitchFamily="49" charset="0"/>
              </a:rPr>
            </a:br>
            <a:r>
              <a:rPr lang="en-US" sz="2000" dirty="0">
                <a:latin typeface="APL385 Unicode" panose="020B0709000202000203" pitchFamily="49" charset="0"/>
              </a:rPr>
              <a:t>  IFT (FFT m↑⍺) × (FFT m↑⍵)   ⍝ ←→ (m↑⍺) ×⍢FFT (m↑⍵)</a:t>
            </a:r>
            <a:br>
              <a:rPr lang="en-US" sz="2000" dirty="0">
                <a:latin typeface="APL385 Unicode" panose="020B0709000202000203" pitchFamily="49" charset="0"/>
              </a:rPr>
            </a:br>
            <a:r>
              <a:rPr lang="en-US" sz="2000" dirty="0">
                <a:latin typeface="APL385 Unicode" panose="020B0709000202000203" pitchFamily="49" charset="0"/>
              </a:rPr>
              <a:t>}</a:t>
            </a:r>
          </a:p>
        </p:txBody>
      </p:sp>
    </p:spTree>
    <p:extLst>
      <p:ext uri="{BB962C8B-B14F-4D97-AF65-F5344CB8AC3E}">
        <p14:creationId xmlns:p14="http://schemas.microsoft.com/office/powerpoint/2010/main" val="1563977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337BB-8959-452E-A5A7-1A393CF596BC}"/>
              </a:ext>
            </a:extLst>
          </p:cNvPr>
          <p:cNvSpPr>
            <a:spLocks noGrp="1"/>
          </p:cNvSpPr>
          <p:nvPr>
            <p:ph type="title"/>
          </p:nvPr>
        </p:nvSpPr>
        <p:spPr/>
        <p:txBody>
          <a:bodyPr/>
          <a:lstStyle/>
          <a:p>
            <a:r>
              <a:rPr lang="en-US" dirty="0"/>
              <a:t>Computer Scientists</a:t>
            </a:r>
            <a:br>
              <a:rPr lang="en-US" dirty="0"/>
            </a:br>
            <a:r>
              <a:rPr lang="en-US" dirty="0"/>
              <a:t>vs.</a:t>
            </a:r>
            <a:br>
              <a:rPr lang="en-US" dirty="0"/>
            </a:br>
            <a:r>
              <a:rPr lang="en-US" dirty="0"/>
              <a:t>Normal Folk</a:t>
            </a:r>
          </a:p>
        </p:txBody>
      </p:sp>
    </p:spTree>
    <p:extLst>
      <p:ext uri="{BB962C8B-B14F-4D97-AF65-F5344CB8AC3E}">
        <p14:creationId xmlns:p14="http://schemas.microsoft.com/office/powerpoint/2010/main" val="5302462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1291-2962-45A4-9A87-25148A264396}"/>
              </a:ext>
            </a:extLst>
          </p:cNvPr>
          <p:cNvSpPr>
            <a:spLocks noGrp="1"/>
          </p:cNvSpPr>
          <p:nvPr>
            <p:ph type="title"/>
          </p:nvPr>
        </p:nvSpPr>
        <p:spPr/>
        <p:txBody>
          <a:bodyPr/>
          <a:lstStyle/>
          <a:p>
            <a:r>
              <a:rPr lang="en-US" dirty="0"/>
              <a:t>Aesthetics Matter</a:t>
            </a:r>
          </a:p>
        </p:txBody>
      </p:sp>
    </p:spTree>
    <p:extLst>
      <p:ext uri="{BB962C8B-B14F-4D97-AF65-F5344CB8AC3E}">
        <p14:creationId xmlns:p14="http://schemas.microsoft.com/office/powerpoint/2010/main" val="29711836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6A63C-92C2-47EB-A623-517F0ED772D4}"/>
              </a:ext>
            </a:extLst>
          </p:cNvPr>
          <p:cNvSpPr>
            <a:spLocks noGrp="1"/>
          </p:cNvSpPr>
          <p:nvPr>
            <p:ph type="title"/>
          </p:nvPr>
        </p:nvSpPr>
        <p:spPr/>
        <p:txBody>
          <a:bodyPr/>
          <a:lstStyle/>
          <a:p>
            <a:r>
              <a:rPr lang="en-US" dirty="0"/>
              <a:t>Prefer Beauty over Rigor</a:t>
            </a:r>
          </a:p>
        </p:txBody>
      </p:sp>
    </p:spTree>
    <p:extLst>
      <p:ext uri="{BB962C8B-B14F-4D97-AF65-F5344CB8AC3E}">
        <p14:creationId xmlns:p14="http://schemas.microsoft.com/office/powerpoint/2010/main" val="2054323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DA70C-225A-4378-B2F6-E777F9A9FE65}"/>
              </a:ext>
            </a:extLst>
          </p:cNvPr>
          <p:cNvSpPr>
            <a:spLocks noGrp="1"/>
          </p:cNvSpPr>
          <p:nvPr>
            <p:ph type="title"/>
          </p:nvPr>
        </p:nvSpPr>
        <p:spPr/>
        <p:txBody>
          <a:bodyPr/>
          <a:lstStyle/>
          <a:p>
            <a:r>
              <a:rPr lang="en-US" dirty="0"/>
              <a:t>Demand Simplicity</a:t>
            </a:r>
          </a:p>
        </p:txBody>
      </p:sp>
    </p:spTree>
    <p:extLst>
      <p:ext uri="{BB962C8B-B14F-4D97-AF65-F5344CB8AC3E}">
        <p14:creationId xmlns:p14="http://schemas.microsoft.com/office/powerpoint/2010/main" val="30932812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FB32C-A2D0-4DB2-A7CC-BF7346D094C1}"/>
              </a:ext>
            </a:extLst>
          </p:cNvPr>
          <p:cNvSpPr>
            <a:spLocks noGrp="1"/>
          </p:cNvSpPr>
          <p:nvPr>
            <p:ph type="title"/>
          </p:nvPr>
        </p:nvSpPr>
        <p:spPr/>
        <p:txBody>
          <a:bodyPr/>
          <a:lstStyle/>
          <a:p>
            <a:r>
              <a:rPr lang="en-US" dirty="0"/>
              <a:t>Eliminate the Need for Language Features</a:t>
            </a:r>
          </a:p>
        </p:txBody>
      </p:sp>
    </p:spTree>
    <p:extLst>
      <p:ext uri="{BB962C8B-B14F-4D97-AF65-F5344CB8AC3E}">
        <p14:creationId xmlns:p14="http://schemas.microsoft.com/office/powerpoint/2010/main" val="34217112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D7BA2-4479-4424-B7F8-AF8DC7B9981B}"/>
              </a:ext>
            </a:extLst>
          </p:cNvPr>
          <p:cNvSpPr>
            <a:spLocks noGrp="1"/>
          </p:cNvSpPr>
          <p:nvPr>
            <p:ph type="title"/>
          </p:nvPr>
        </p:nvSpPr>
        <p:spPr/>
        <p:txBody>
          <a:bodyPr/>
          <a:lstStyle/>
          <a:p>
            <a:r>
              <a:rPr lang="en-US" dirty="0"/>
              <a:t>Optimize for Rewrite</a:t>
            </a:r>
          </a:p>
        </p:txBody>
      </p:sp>
    </p:spTree>
    <p:extLst>
      <p:ext uri="{BB962C8B-B14F-4D97-AF65-F5344CB8AC3E}">
        <p14:creationId xmlns:p14="http://schemas.microsoft.com/office/powerpoint/2010/main" val="38705438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A0414-9D06-4EBB-A496-9B4516B264C1}"/>
              </a:ext>
            </a:extLst>
          </p:cNvPr>
          <p:cNvSpPr>
            <a:spLocks noGrp="1"/>
          </p:cNvSpPr>
          <p:nvPr>
            <p:ph type="title"/>
          </p:nvPr>
        </p:nvSpPr>
        <p:spPr/>
        <p:txBody>
          <a:bodyPr/>
          <a:lstStyle/>
          <a:p>
            <a:r>
              <a:rPr lang="en-US" dirty="0"/>
              <a:t>Myth of Readability</a:t>
            </a:r>
          </a:p>
        </p:txBody>
      </p:sp>
    </p:spTree>
    <p:extLst>
      <p:ext uri="{BB962C8B-B14F-4D97-AF65-F5344CB8AC3E}">
        <p14:creationId xmlns:p14="http://schemas.microsoft.com/office/powerpoint/2010/main" val="42747227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ackboard sign with black text&#10;&#10;Description generated with high confidence">
            <a:extLst>
              <a:ext uri="{FF2B5EF4-FFF2-40B4-BE49-F238E27FC236}">
                <a16:creationId xmlns:a16="http://schemas.microsoft.com/office/drawing/2014/main" id="{767D7BCB-538A-4949-9059-87846F31DE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7467"/>
            <a:ext cx="9144000" cy="6063065"/>
          </a:xfrm>
          <a:prstGeom prst="rect">
            <a:avLst/>
          </a:prstGeom>
        </p:spPr>
      </p:pic>
    </p:spTree>
    <p:extLst>
      <p:ext uri="{BB962C8B-B14F-4D97-AF65-F5344CB8AC3E}">
        <p14:creationId xmlns:p14="http://schemas.microsoft.com/office/powerpoint/2010/main" val="6755955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4F18F-578F-4064-AB91-D2C740EA92B3}"/>
              </a:ext>
            </a:extLst>
          </p:cNvPr>
          <p:cNvSpPr>
            <a:spLocks noGrp="1"/>
          </p:cNvSpPr>
          <p:nvPr>
            <p:ph type="title"/>
          </p:nvPr>
        </p:nvSpPr>
        <p:spPr/>
        <p:txBody>
          <a:bodyPr/>
          <a:lstStyle/>
          <a:p>
            <a:r>
              <a:rPr lang="en-US" dirty="0"/>
              <a:t>Comprehension</a:t>
            </a:r>
          </a:p>
        </p:txBody>
      </p:sp>
    </p:spTree>
    <p:extLst>
      <p:ext uri="{BB962C8B-B14F-4D97-AF65-F5344CB8AC3E}">
        <p14:creationId xmlns:p14="http://schemas.microsoft.com/office/powerpoint/2010/main" val="16445311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AD1EA-EDD4-47BB-A934-385277D02CF3}"/>
              </a:ext>
            </a:extLst>
          </p:cNvPr>
          <p:cNvSpPr>
            <a:spLocks noGrp="1"/>
          </p:cNvSpPr>
          <p:nvPr>
            <p:ph type="title"/>
          </p:nvPr>
        </p:nvSpPr>
        <p:spPr/>
        <p:txBody>
          <a:bodyPr/>
          <a:lstStyle/>
          <a:p>
            <a:r>
              <a:rPr lang="en-US" dirty="0"/>
              <a:t>Readability Bet</a:t>
            </a:r>
          </a:p>
        </p:txBody>
      </p:sp>
    </p:spTree>
    <p:extLst>
      <p:ext uri="{BB962C8B-B14F-4D97-AF65-F5344CB8AC3E}">
        <p14:creationId xmlns:p14="http://schemas.microsoft.com/office/powerpoint/2010/main" val="5955361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15161-4E9C-4F8A-BD0E-3826098F0F3F}"/>
              </a:ext>
            </a:extLst>
          </p:cNvPr>
          <p:cNvSpPr>
            <a:spLocks noGrp="1"/>
          </p:cNvSpPr>
          <p:nvPr>
            <p:ph type="title"/>
          </p:nvPr>
        </p:nvSpPr>
        <p:spPr/>
        <p:txBody>
          <a:bodyPr/>
          <a:lstStyle/>
          <a:p>
            <a:r>
              <a:rPr lang="en-US" dirty="0"/>
              <a:t>Readability is human,</a:t>
            </a:r>
            <a:br>
              <a:rPr lang="en-US" dirty="0"/>
            </a:br>
            <a:r>
              <a:rPr lang="en-US" dirty="0"/>
              <a:t>not mechanical.</a:t>
            </a:r>
          </a:p>
        </p:txBody>
      </p:sp>
    </p:spTree>
    <p:extLst>
      <p:ext uri="{BB962C8B-B14F-4D97-AF65-F5344CB8AC3E}">
        <p14:creationId xmlns:p14="http://schemas.microsoft.com/office/powerpoint/2010/main" val="3012265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wearing a black shirt&#10;&#10;Description generated with high confidence">
            <a:extLst>
              <a:ext uri="{FF2B5EF4-FFF2-40B4-BE49-F238E27FC236}">
                <a16:creationId xmlns:a16="http://schemas.microsoft.com/office/drawing/2014/main" id="{E8890627-AFEE-4980-8269-0F1543ED7A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3310" y="303159"/>
            <a:ext cx="4377380" cy="6186698"/>
          </a:xfrm>
          <a:prstGeom prst="rect">
            <a:avLst/>
          </a:prstGeom>
        </p:spPr>
      </p:pic>
    </p:spTree>
    <p:extLst>
      <p:ext uri="{BB962C8B-B14F-4D97-AF65-F5344CB8AC3E}">
        <p14:creationId xmlns:p14="http://schemas.microsoft.com/office/powerpoint/2010/main" val="2714014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C8B271F-5652-49D5-A4E7-1ED413D83595}"/>
              </a:ext>
            </a:extLst>
          </p:cNvPr>
          <p:cNvSpPr>
            <a:spLocks noGrp="1"/>
          </p:cNvSpPr>
          <p:nvPr>
            <p:ph type="body" idx="1"/>
          </p:nvPr>
        </p:nvSpPr>
        <p:spPr>
          <a:xfrm>
            <a:off x="629842" y="706421"/>
            <a:ext cx="3868340" cy="823912"/>
          </a:xfrm>
        </p:spPr>
        <p:txBody>
          <a:bodyPr/>
          <a:lstStyle/>
          <a:p>
            <a:r>
              <a:rPr lang="en-US" dirty="0"/>
              <a:t>APL Practice</a:t>
            </a:r>
          </a:p>
        </p:txBody>
      </p:sp>
      <p:sp>
        <p:nvSpPr>
          <p:cNvPr id="5" name="Content Placeholder 4">
            <a:extLst>
              <a:ext uri="{FF2B5EF4-FFF2-40B4-BE49-F238E27FC236}">
                <a16:creationId xmlns:a16="http://schemas.microsoft.com/office/drawing/2014/main" id="{77B86722-6E85-4543-A0A1-0CD5A634775C}"/>
              </a:ext>
            </a:extLst>
          </p:cNvPr>
          <p:cNvSpPr>
            <a:spLocks noGrp="1"/>
          </p:cNvSpPr>
          <p:nvPr>
            <p:ph sz="half" idx="2"/>
          </p:nvPr>
        </p:nvSpPr>
        <p:spPr>
          <a:xfrm>
            <a:off x="629842" y="1624567"/>
            <a:ext cx="3868340" cy="5033899"/>
          </a:xfrm>
        </p:spPr>
        <p:txBody>
          <a:bodyPr>
            <a:normAutofit/>
          </a:bodyPr>
          <a:lstStyle/>
          <a:p>
            <a:r>
              <a:rPr lang="en-US" dirty="0"/>
              <a:t>Brevity</a:t>
            </a:r>
          </a:p>
          <a:p>
            <a:r>
              <a:rPr lang="en-US" dirty="0"/>
              <a:t>Macro</a:t>
            </a:r>
          </a:p>
          <a:p>
            <a:r>
              <a:rPr lang="en-US" dirty="0"/>
              <a:t>Transparency</a:t>
            </a:r>
          </a:p>
          <a:p>
            <a:r>
              <a:rPr lang="en-US" dirty="0"/>
              <a:t>Idioms</a:t>
            </a:r>
          </a:p>
          <a:p>
            <a:r>
              <a:rPr lang="en-US" dirty="0"/>
              <a:t>Data</a:t>
            </a:r>
          </a:p>
          <a:p>
            <a:r>
              <a:rPr lang="en-US" dirty="0"/>
              <a:t>Structure</a:t>
            </a:r>
          </a:p>
          <a:p>
            <a:r>
              <a:rPr lang="en-US" dirty="0"/>
              <a:t>Implicit</a:t>
            </a:r>
          </a:p>
          <a:p>
            <a:r>
              <a:rPr lang="en-US" dirty="0"/>
              <a:t>Syntax</a:t>
            </a:r>
          </a:p>
        </p:txBody>
      </p:sp>
      <p:sp>
        <p:nvSpPr>
          <p:cNvPr id="6" name="Text Placeholder 5">
            <a:extLst>
              <a:ext uri="{FF2B5EF4-FFF2-40B4-BE49-F238E27FC236}">
                <a16:creationId xmlns:a16="http://schemas.microsoft.com/office/drawing/2014/main" id="{D03277F9-B32F-4524-857D-B2BF43B8F877}"/>
              </a:ext>
            </a:extLst>
          </p:cNvPr>
          <p:cNvSpPr>
            <a:spLocks noGrp="1"/>
          </p:cNvSpPr>
          <p:nvPr>
            <p:ph type="body" sz="quarter" idx="3"/>
          </p:nvPr>
        </p:nvSpPr>
        <p:spPr>
          <a:xfrm>
            <a:off x="4629150" y="706421"/>
            <a:ext cx="3887391" cy="823912"/>
          </a:xfrm>
        </p:spPr>
        <p:txBody>
          <a:bodyPr/>
          <a:lstStyle/>
          <a:p>
            <a:r>
              <a:rPr lang="en-US" dirty="0"/>
              <a:t>Accepted Practice</a:t>
            </a:r>
          </a:p>
        </p:txBody>
      </p:sp>
      <p:sp>
        <p:nvSpPr>
          <p:cNvPr id="7" name="Content Placeholder 6">
            <a:extLst>
              <a:ext uri="{FF2B5EF4-FFF2-40B4-BE49-F238E27FC236}">
                <a16:creationId xmlns:a16="http://schemas.microsoft.com/office/drawing/2014/main" id="{B0965D46-3BF2-4B6D-9362-5892503FF64B}"/>
              </a:ext>
            </a:extLst>
          </p:cNvPr>
          <p:cNvSpPr>
            <a:spLocks noGrp="1"/>
          </p:cNvSpPr>
          <p:nvPr>
            <p:ph sz="quarter" idx="4"/>
          </p:nvPr>
        </p:nvSpPr>
        <p:spPr>
          <a:xfrm>
            <a:off x="4629150" y="1623616"/>
            <a:ext cx="3887391" cy="5033899"/>
          </a:xfrm>
        </p:spPr>
        <p:txBody>
          <a:bodyPr>
            <a:normAutofit/>
          </a:bodyPr>
          <a:lstStyle/>
          <a:p>
            <a:r>
              <a:rPr lang="en-US" dirty="0"/>
              <a:t>Verbosity</a:t>
            </a:r>
          </a:p>
          <a:p>
            <a:r>
              <a:rPr lang="en-US" dirty="0"/>
              <a:t>Micro</a:t>
            </a:r>
          </a:p>
          <a:p>
            <a:r>
              <a:rPr lang="en-US" dirty="0"/>
              <a:t>Abstraction</a:t>
            </a:r>
          </a:p>
          <a:p>
            <a:r>
              <a:rPr lang="en-US" dirty="0"/>
              <a:t>Libraries</a:t>
            </a:r>
          </a:p>
          <a:p>
            <a:r>
              <a:rPr lang="en-US" dirty="0"/>
              <a:t>Control Flow</a:t>
            </a:r>
          </a:p>
          <a:p>
            <a:r>
              <a:rPr lang="en-US" dirty="0"/>
              <a:t>Names</a:t>
            </a:r>
          </a:p>
          <a:p>
            <a:r>
              <a:rPr lang="en-US" dirty="0"/>
              <a:t>Explicit</a:t>
            </a:r>
          </a:p>
          <a:p>
            <a:r>
              <a:rPr lang="en-US" dirty="0"/>
              <a:t>Semantics</a:t>
            </a:r>
          </a:p>
        </p:txBody>
      </p:sp>
    </p:spTree>
    <p:extLst>
      <p:ext uri="{BB962C8B-B14F-4D97-AF65-F5344CB8AC3E}">
        <p14:creationId xmlns:p14="http://schemas.microsoft.com/office/powerpoint/2010/main" val="314704573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B4FA49B-739C-4386-AF06-9B400D074743}"/>
              </a:ext>
            </a:extLst>
          </p:cNvPr>
          <p:cNvSpPr>
            <a:spLocks noGrp="1"/>
          </p:cNvSpPr>
          <p:nvPr>
            <p:ph type="title"/>
          </p:nvPr>
        </p:nvSpPr>
        <p:spPr/>
        <p:txBody>
          <a:bodyPr/>
          <a:lstStyle/>
          <a:p>
            <a:r>
              <a:rPr lang="en-US" dirty="0"/>
              <a:t>You can do it!</a:t>
            </a:r>
          </a:p>
        </p:txBody>
      </p:sp>
    </p:spTree>
    <p:extLst>
      <p:ext uri="{BB962C8B-B14F-4D97-AF65-F5344CB8AC3E}">
        <p14:creationId xmlns:p14="http://schemas.microsoft.com/office/powerpoint/2010/main" val="15716096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2A13D-50AA-4AFD-A623-CFCF0D2D846E}"/>
              </a:ext>
            </a:extLst>
          </p:cNvPr>
          <p:cNvSpPr>
            <a:spLocks noGrp="1"/>
          </p:cNvSpPr>
          <p:nvPr>
            <p:ph type="title"/>
          </p:nvPr>
        </p:nvSpPr>
        <p:spPr/>
        <p:txBody>
          <a:bodyPr/>
          <a:lstStyle/>
          <a:p>
            <a:r>
              <a:rPr lang="en-US" dirty="0"/>
              <a:t>Thank You.</a:t>
            </a:r>
            <a:br>
              <a:rPr lang="en-US" dirty="0"/>
            </a:br>
            <a:r>
              <a:rPr lang="en-US" sz="2400" dirty="0">
                <a:hlinkClick r:id="rId2"/>
              </a:rPr>
              <a:t>http://r.sacrideo.us/apl-patterns</a:t>
            </a:r>
            <a:br>
              <a:rPr lang="en-US" sz="2400" dirty="0"/>
            </a:br>
            <a:r>
              <a:rPr lang="en-US" sz="2400" dirty="0">
                <a:hlinkClick r:id="rId3"/>
              </a:rPr>
              <a:t>http://www.github.com/arcfide/Co-dfns</a:t>
            </a:r>
            <a:br>
              <a:rPr lang="en-US" sz="2400" dirty="0"/>
            </a:br>
            <a:r>
              <a:rPr lang="en-US" sz="2400" dirty="0">
                <a:hlinkClick r:id="rId4"/>
              </a:rPr>
              <a:t>http://www.tryapl.org</a:t>
            </a:r>
            <a:r>
              <a:rPr lang="en-US" sz="2400" dirty="0"/>
              <a:t> </a:t>
            </a:r>
          </a:p>
        </p:txBody>
      </p:sp>
    </p:spTree>
    <p:extLst>
      <p:ext uri="{BB962C8B-B14F-4D97-AF65-F5344CB8AC3E}">
        <p14:creationId xmlns:p14="http://schemas.microsoft.com/office/powerpoint/2010/main" val="4063943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0488B-6D38-43FF-BE19-233F243DC7F4}"/>
              </a:ext>
            </a:extLst>
          </p:cNvPr>
          <p:cNvSpPr>
            <a:spLocks noGrp="1"/>
          </p:cNvSpPr>
          <p:nvPr>
            <p:ph type="title"/>
          </p:nvPr>
        </p:nvSpPr>
        <p:spPr/>
        <p:txBody>
          <a:bodyPr>
            <a:normAutofit/>
          </a:bodyPr>
          <a:lstStyle/>
          <a:p>
            <a:pPr algn="l"/>
            <a:r>
              <a:rPr lang="en-US" sz="2400" dirty="0"/>
              <a:t>The virtues of APL that strike the programmer most sharply are its </a:t>
            </a:r>
            <a:r>
              <a:rPr lang="en-US" sz="2400" b="1" dirty="0"/>
              <a:t>terseness </a:t>
            </a:r>
            <a:r>
              <a:rPr lang="en-US" sz="2400" dirty="0"/>
              <a:t>— complicated acts can be described briefly, its </a:t>
            </a:r>
            <a:r>
              <a:rPr lang="en-US" sz="2400" b="1" dirty="0"/>
              <a:t>flexibility </a:t>
            </a:r>
            <a:r>
              <a:rPr lang="en-US" sz="2400" dirty="0"/>
              <a:t>— there are a large number of ways to state even moderately complicated tasks (the language provides choices that match divergent views of algorithm construction), and its </a:t>
            </a:r>
            <a:r>
              <a:rPr lang="en-US" sz="2400" b="1" dirty="0"/>
              <a:t>composability </a:t>
            </a:r>
            <a:r>
              <a:rPr lang="en-US" sz="2400" dirty="0"/>
              <a:t>— there is the possibility to construct sentences — one-liners as they are commonly called — that approach in the flow of phrase organization, sequencing and imbedding, the </a:t>
            </a:r>
            <a:r>
              <a:rPr lang="en-US" sz="2400" b="1" dirty="0"/>
              <a:t>artistic possibilities </a:t>
            </a:r>
            <a:r>
              <a:rPr lang="en-US" sz="2400" dirty="0"/>
              <a:t>achievable in </a:t>
            </a:r>
            <a:r>
              <a:rPr lang="en-US" sz="2400" b="1" dirty="0"/>
              <a:t>natural language prose</a:t>
            </a:r>
            <a:r>
              <a:rPr lang="en-US" sz="2400" dirty="0"/>
              <a:t>. </a:t>
            </a:r>
            <a:br>
              <a:rPr lang="en-US" sz="2400" dirty="0"/>
            </a:br>
            <a:br>
              <a:rPr lang="en-US" sz="2400" dirty="0"/>
            </a:br>
            <a:r>
              <a:rPr lang="en-US" sz="2400" dirty="0"/>
              <a:t>	-- </a:t>
            </a:r>
            <a:r>
              <a:rPr lang="en-US" sz="2400" i="1" dirty="0"/>
              <a:t>Alan Perlis,</a:t>
            </a:r>
            <a:br>
              <a:rPr lang="en-US" sz="2400" i="1" dirty="0"/>
            </a:br>
            <a:r>
              <a:rPr lang="en-US" sz="2400" i="1" dirty="0"/>
              <a:t>		APL One-liners and Lyrical Programming</a:t>
            </a:r>
            <a:br>
              <a:rPr lang="en-US" sz="2400" dirty="0"/>
            </a:br>
            <a:endParaRPr lang="en-US" sz="2400" dirty="0"/>
          </a:p>
        </p:txBody>
      </p:sp>
    </p:spTree>
    <p:extLst>
      <p:ext uri="{BB962C8B-B14F-4D97-AF65-F5344CB8AC3E}">
        <p14:creationId xmlns:p14="http://schemas.microsoft.com/office/powerpoint/2010/main" val="4103970948"/>
      </p:ext>
    </p:extLst>
  </p:cSld>
  <p:clrMapOvr>
    <a:masterClrMapping/>
  </p:clrMapOvr>
</p:sld>
</file>

<file path=ppt/theme/theme1.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STIX Two">
      <a:majorFont>
        <a:latin typeface="STIX Two Text"/>
        <a:ea typeface=""/>
        <a:cs typeface=""/>
      </a:majorFont>
      <a:minorFont>
        <a:latin typeface="STIX Two Tex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216</TotalTime>
  <Words>731</Words>
  <Application>Microsoft Office PowerPoint</Application>
  <PresentationFormat>On-screen Show (4:3)</PresentationFormat>
  <Paragraphs>90</Paragraphs>
  <Slides>82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82</vt:i4>
      </vt:variant>
    </vt:vector>
  </HeadingPairs>
  <TitlesOfParts>
    <vt:vector size="88" baseType="lpstr">
      <vt:lpstr>APL385 Unicode</vt:lpstr>
      <vt:lpstr>Arial</vt:lpstr>
      <vt:lpstr>Courier New</vt:lpstr>
      <vt:lpstr>STIX Two Math</vt:lpstr>
      <vt:lpstr>STIX Two Text</vt:lpstr>
      <vt:lpstr>Office Theme</vt:lpstr>
      <vt:lpstr>Design Patterns vs. Anti-patterns in APL: Escaping the Beginner’s Plateau</vt:lpstr>
      <vt:lpstr>Disclaimer</vt:lpstr>
      <vt:lpstr>Don’t be fanatical. Enjoy computing. Have fun.</vt:lpstr>
      <vt:lpstr>APL</vt:lpstr>
      <vt:lpstr>Infamous</vt:lpstr>
      <vt:lpstr>Wonderful (?)</vt:lpstr>
      <vt:lpstr>Computer Scientists vs. Normal Folk</vt:lpstr>
      <vt:lpstr>PowerPoint Presentation</vt:lpstr>
      <vt:lpstr>The virtues of APL that strike the programmer most sharply are its terseness — complicated acts can be described briefly, its flexibility — there are a large number of ways to state even moderately complicated tasks (the language provides choices that match divergent views of algorithm construction), and its composability — there is the possibility to construct sentences — one-liners as they are commonly called — that approach in the flow of phrase organization, sequencing and imbedding, the artistic possibilities achievable in natural language prose.    -- Alan Perlis,   APL One-liners and Lyrical Programming </vt:lpstr>
      <vt:lpstr>PowerPoint Presentation</vt:lpstr>
      <vt:lpstr>So you want to learn APL?</vt:lpstr>
      <vt:lpstr>Game of Life</vt:lpstr>
      <vt:lpstr>😖</vt:lpstr>
      <vt:lpstr>Emotional Attachment to Engineering</vt:lpstr>
      <vt:lpstr>Cult of Best Practices</vt:lpstr>
      <vt:lpstr>PowerPoint Presentation</vt:lpstr>
      <vt:lpstr>Free Your Mind</vt:lpstr>
      <vt:lpstr>By relieving the brain of all unnecessary work, a good notation sets it free to concentrate on more advanced problems, and in effect increases the mental power of the race.   -- A. N. Whitehead   The quantity of meaning compressed into small space by algebraic signs, is another circumstance that facilitates the reasonings we are accustomed to carry on by their aid.   -- Charles Babbage  </vt:lpstr>
      <vt:lpstr>Ease of Solution Expression  Suggestivity  Ability to Subordinate Detail  Economy  Amenability to Formal Proofs</vt:lpstr>
      <vt:lpstr>PowerPoint Presentation</vt:lpstr>
      <vt:lpstr>Patterns vs. Anti-patterns</vt:lpstr>
      <vt:lpstr>Principle over Prescription</vt:lpstr>
      <vt:lpstr>Studies have shown… Miller 1981 Pane 2001</vt:lpstr>
      <vt:lpstr> Brevity over Verbosity</vt:lpstr>
      <vt:lpstr>+⌿÷≢</vt:lpstr>
      <vt:lpstr>PowerPoint Presentation</vt:lpstr>
      <vt:lpstr>Malleability</vt:lpstr>
      <vt:lpstr>Brief Code Fits in Your Brain</vt:lpstr>
      <vt:lpstr>And the studies…</vt:lpstr>
      <vt:lpstr>Macro over Micro</vt:lpstr>
      <vt:lpstr>PowerPoint Presentation</vt:lpstr>
      <vt:lpstr>PowerPoint Presentation</vt:lpstr>
      <vt:lpstr>(⍺⍺ ⍵) ⍵⍵⌸ ⍵</vt:lpstr>
      <vt:lpstr>[P]articipants strongly preferred to use set and subset expressions or plurals, to specify the operations in aggregate.  -- Pane, 2001</vt:lpstr>
      <vt:lpstr>Transparency  over  Abstraction</vt:lpstr>
      <vt:lpstr>Pascal is for building pyramids.... Lisp is for building organisms.... It is better to have 100 functions operate on one data structure than to have 10 functions operate on 10 data structures. As a result the pyramid must stand unchanged for a millennium; the organism must evolve or perish.   -- SICP</vt:lpstr>
      <vt:lpstr>Abstraction Considered Harmful</vt:lpstr>
      <vt:lpstr>Directness</vt:lpstr>
      <vt:lpstr>One of Hix and Hartson’s usability guidelines is to Use Cognitive Directness (1993, p. 38), which means to “minimize the mental transformations that a user must make. Even small cognitive transformations by a user take effort away from the intended task.” Conventional programming languages require the programmer to make tremendous transformations from the intended tasks to the code design.  -- Pane, 2001</vt:lpstr>
      <vt:lpstr>Idioms over Libraries</vt:lpstr>
      <vt:lpstr>I also must confess to a strong bias against the fashion for reusable code. To me, "re-editable code" is much, much better than an untouchable black box or toolkit. I could go on and on about this. If you’re totally convinced that reusable code is wonderful, I probably won’t be able to sway you anyway, but you’ll never convince me that reusable code isn’t mostly a menace.  -- Donald Knuth,    Interview with Andrew Binstock</vt:lpstr>
      <vt:lpstr>PowerPoint Presentation</vt:lpstr>
      <vt:lpstr>∧.=</vt:lpstr>
      <vt:lpstr>∧.(=∨0=⊢)</vt:lpstr>
      <vt:lpstr>Data over Control Flow</vt:lpstr>
      <vt:lpstr>PowerPoint Presentation</vt:lpstr>
      <vt:lpstr>⊢ (⌿⍨) (+\ 1 = d) (~ ⊣ ∊ ⊣ (/⍨) (1 = d) ∧ (~ 'b' ∊⍨ k) ∧ Om ∨ Fm) ⊢</vt:lpstr>
      <vt:lpstr>[O]ne reason Miller's subjects may have not used many control statements is that they presumed that the instructee would possess a modicum of "common sense" and thus thought control statements were obvious.   -- Galotti, 1985</vt:lpstr>
      <vt:lpstr>Normal Folk in studies…</vt:lpstr>
      <vt:lpstr>Time for Common Sense?</vt:lpstr>
      <vt:lpstr>Structure over Names</vt:lpstr>
      <vt:lpstr>PowerPoint Presentation</vt:lpstr>
      <vt:lpstr>“Good Variable Names”</vt:lpstr>
      <vt:lpstr>primeNumbersBetween</vt:lpstr>
      <vt:lpstr>(2=+⌿0=X∘.|X)/X←⍳N</vt:lpstr>
      <vt:lpstr>(~X∊X∘.×X)/X←2↓⍳N</vt:lpstr>
      <vt:lpstr>Idiomatic Style/Structure</vt:lpstr>
      <vt:lpstr>PowerPoint Presentation</vt:lpstr>
      <vt:lpstr>What’s in a name? Everything.</vt:lpstr>
      <vt:lpstr>The aggregate operations preferred by the participants reduce the need for these variables, which are another known area of difficulty for beginners (du Boulay, 1989).  -- Pane, 2001</vt:lpstr>
      <vt:lpstr>Implicit over Explicit</vt:lpstr>
      <vt:lpstr>Fuzzy</vt:lpstr>
      <vt:lpstr>Suggestive Generality</vt:lpstr>
      <vt:lpstr>Serendipitous Transfer</vt:lpstr>
      <vt:lpstr>[The] implication for programming of this latter interpretation…is that there may be serious "cognitive mismatches" between the solutions provided by naive programmers intended for other people and the solutions required for effective computer programming.   -- Miller, 1981  [I]t is bad form to belabour the obvious.   -- Galotti, 1985</vt:lpstr>
      <vt:lpstr>Syntax over Semantics</vt:lpstr>
      <vt:lpstr>Human-centered</vt:lpstr>
      <vt:lpstr>Reliance on the Machine vs. Empowering the Mind</vt:lpstr>
      <vt:lpstr>multiply←{   cube     ← {⍵⍴⍨2⍴⍨2⍟≢⍵}   roots    ← {¯1*(⍳⍵)÷⍵}   butterfly← {(⊣/⍺)∇⍣(×r)⊢(+⌿⍵),[r-0.5]⍺×[⍳r←≢⍴⍺]-⌿⍵}   FFT      ← {      ,(cube  roots 2÷⍨≢⍵) butterfly cube ⍵}   IFT      ← {(≢⍵)÷⍨,(cube +roots 2÷⍨≢⍵) butterfly cube ⍵}   m←2*⌈2⍟¯1+(≢⍺)+≢⍵   IFT (FFT m↑⍺) × (FFT m↑⍵)   ⍝ ←→ (m↑⍺) ×⍢FFT (m↑⍵) }</vt:lpstr>
      <vt:lpstr>Aesthetics Matter</vt:lpstr>
      <vt:lpstr>Prefer Beauty over Rigor</vt:lpstr>
      <vt:lpstr>Demand Simplicity</vt:lpstr>
      <vt:lpstr>Eliminate the Need for Language Features</vt:lpstr>
      <vt:lpstr>Optimize for Rewrite</vt:lpstr>
      <vt:lpstr>Myth of Readability</vt:lpstr>
      <vt:lpstr>PowerPoint Presentation</vt:lpstr>
      <vt:lpstr>Comprehension</vt:lpstr>
      <vt:lpstr>Readability Bet</vt:lpstr>
      <vt:lpstr>Readability is human, not mechanical.</vt:lpstr>
      <vt:lpstr>PowerPoint Presentation</vt:lpstr>
      <vt:lpstr>You can do it!</vt:lpstr>
      <vt:lpstr>Thank You. http://r.sacrideo.us/apl-patterns http://www.github.com/arcfide/Co-dfns http://www.tryapl.org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Aaron Hsu</dc:creator>
  <cp:lastModifiedBy>Aaron Hsu</cp:lastModifiedBy>
  <cp:revision>1</cp:revision>
  <dcterms:created xsi:type="dcterms:W3CDTF">2017-11-15T08:23:10Z</dcterms:created>
  <dcterms:modified xsi:type="dcterms:W3CDTF">2017-11-18T04:05:35Z</dcterms:modified>
</cp:coreProperties>
</file>