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27" r:id="rId4"/>
    <p:sldId id="32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315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8" r:id="rId64"/>
    <p:sldId id="309" r:id="rId65"/>
    <p:sldId id="310" r:id="rId66"/>
    <p:sldId id="311" r:id="rId67"/>
    <p:sldId id="312" r:id="rId68"/>
    <p:sldId id="313" r:id="rId6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B7959-31F0-41D3-90F3-50E3D1CD2C2A}" v="88" dt="2018-10-29T15:29:57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3CDB7959-31F0-41D3-90F3-50E3D1CD2C2A}"/>
    <pc:docChg chg="undo custSel addSld delSld modSld sldOrd">
      <pc:chgData name="Aaron Hsu" userId="0cffdb1c3a2f95f6" providerId="LiveId" clId="{3CDB7959-31F0-41D3-90F3-50E3D1CD2C2A}" dt="2018-10-29T15:34:39.045" v="2509" actId="20577"/>
      <pc:docMkLst>
        <pc:docMk/>
      </pc:docMkLst>
      <pc:sldChg chg="modSp">
        <pc:chgData name="Aaron Hsu" userId="0cffdb1c3a2f95f6" providerId="LiveId" clId="{3CDB7959-31F0-41D3-90F3-50E3D1CD2C2A}" dt="2018-10-29T09:06:30.773" v="83" actId="20577"/>
        <pc:sldMkLst>
          <pc:docMk/>
          <pc:sldMk cId="3636507380" sldId="256"/>
        </pc:sldMkLst>
        <pc:spChg chg="mod">
          <ac:chgData name="Aaron Hsu" userId="0cffdb1c3a2f95f6" providerId="LiveId" clId="{3CDB7959-31F0-41D3-90F3-50E3D1CD2C2A}" dt="2018-10-29T09:06:19.396" v="30" actId="20577"/>
          <ac:spMkLst>
            <pc:docMk/>
            <pc:sldMk cId="3636507380" sldId="256"/>
            <ac:spMk id="2" creationId="{988915B2-3FC8-4821-AA06-8B59F024A9C6}"/>
          </ac:spMkLst>
        </pc:spChg>
        <pc:spChg chg="mod">
          <ac:chgData name="Aaron Hsu" userId="0cffdb1c3a2f95f6" providerId="LiveId" clId="{3CDB7959-31F0-41D3-90F3-50E3D1CD2C2A}" dt="2018-10-29T09:06:30.773" v="83" actId="20577"/>
          <ac:spMkLst>
            <pc:docMk/>
            <pc:sldMk cId="3636507380" sldId="256"/>
            <ac:spMk id="3" creationId="{DDECCA36-37EB-4E44-B6D4-5A56688DD19B}"/>
          </ac:spMkLst>
        </pc:spChg>
      </pc:sldChg>
      <pc:sldChg chg="addSp delSp modSp add">
        <pc:chgData name="Aaron Hsu" userId="0cffdb1c3a2f95f6" providerId="LiveId" clId="{3CDB7959-31F0-41D3-90F3-50E3D1CD2C2A}" dt="2018-10-29T09:09:19.658" v="195" actId="1036"/>
        <pc:sldMkLst>
          <pc:docMk/>
          <pc:sldMk cId="2144389349" sldId="257"/>
        </pc:sldMkLst>
        <pc:spChg chg="del">
          <ac:chgData name="Aaron Hsu" userId="0cffdb1c3a2f95f6" providerId="LiveId" clId="{3CDB7959-31F0-41D3-90F3-50E3D1CD2C2A}" dt="2018-10-29T09:07:14.319" v="85"/>
          <ac:spMkLst>
            <pc:docMk/>
            <pc:sldMk cId="2144389349" sldId="257"/>
            <ac:spMk id="2" creationId="{33B2C84F-8FA0-4B2C-A414-9C2619FEFAE7}"/>
          </ac:spMkLst>
        </pc:spChg>
        <pc:spChg chg="del">
          <ac:chgData name="Aaron Hsu" userId="0cffdb1c3a2f95f6" providerId="LiveId" clId="{3CDB7959-31F0-41D3-90F3-50E3D1CD2C2A}" dt="2018-10-29T09:07:14.319" v="85"/>
          <ac:spMkLst>
            <pc:docMk/>
            <pc:sldMk cId="2144389349" sldId="257"/>
            <ac:spMk id="3" creationId="{FF8DAA8D-EFD2-4DD4-A496-2B1AD553E279}"/>
          </ac:spMkLst>
        </pc:spChg>
        <pc:spChg chg="add mod">
          <ac:chgData name="Aaron Hsu" userId="0cffdb1c3a2f95f6" providerId="LiveId" clId="{3CDB7959-31F0-41D3-90F3-50E3D1CD2C2A}" dt="2018-10-29T09:09:19.658" v="195" actId="1036"/>
          <ac:spMkLst>
            <pc:docMk/>
            <pc:sldMk cId="2144389349" sldId="257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2:48.512" v="424" actId="113"/>
        <pc:sldMkLst>
          <pc:docMk/>
          <pc:sldMk cId="4165500847" sldId="258"/>
        </pc:sldMkLst>
        <pc:spChg chg="mod">
          <ac:chgData name="Aaron Hsu" userId="0cffdb1c3a2f95f6" providerId="LiveId" clId="{3CDB7959-31F0-41D3-90F3-50E3D1CD2C2A}" dt="2018-10-29T09:12:48.512" v="424" actId="113"/>
          <ac:spMkLst>
            <pc:docMk/>
            <pc:sldMk cId="4165500847" sldId="258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09:54.772" v="226" actId="20577"/>
        <pc:sldMkLst>
          <pc:docMk/>
          <pc:sldMk cId="791232750" sldId="259"/>
        </pc:sldMkLst>
        <pc:spChg chg="mod">
          <ac:chgData name="Aaron Hsu" userId="0cffdb1c3a2f95f6" providerId="LiveId" clId="{3CDB7959-31F0-41D3-90F3-50E3D1CD2C2A}" dt="2018-10-29T09:09:54.772" v="226" actId="20577"/>
          <ac:spMkLst>
            <pc:docMk/>
            <pc:sldMk cId="791232750" sldId="259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0:18.646" v="251" actId="20577"/>
        <pc:sldMkLst>
          <pc:docMk/>
          <pc:sldMk cId="3809425891" sldId="260"/>
        </pc:sldMkLst>
        <pc:spChg chg="mod">
          <ac:chgData name="Aaron Hsu" userId="0cffdb1c3a2f95f6" providerId="LiveId" clId="{3CDB7959-31F0-41D3-90F3-50E3D1CD2C2A}" dt="2018-10-29T09:10:18.646" v="251" actId="20577"/>
          <ac:spMkLst>
            <pc:docMk/>
            <pc:sldMk cId="3809425891" sldId="260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0:38.177" v="268" actId="20577"/>
        <pc:sldMkLst>
          <pc:docMk/>
          <pc:sldMk cId="1794822823" sldId="261"/>
        </pc:sldMkLst>
        <pc:spChg chg="mod">
          <ac:chgData name="Aaron Hsu" userId="0cffdb1c3a2f95f6" providerId="LiveId" clId="{3CDB7959-31F0-41D3-90F3-50E3D1CD2C2A}" dt="2018-10-29T09:10:38.177" v="268" actId="20577"/>
          <ac:spMkLst>
            <pc:docMk/>
            <pc:sldMk cId="1794822823" sldId="261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0:49.537" v="295" actId="20577"/>
        <pc:sldMkLst>
          <pc:docMk/>
          <pc:sldMk cId="2107550692" sldId="262"/>
        </pc:sldMkLst>
        <pc:spChg chg="mod">
          <ac:chgData name="Aaron Hsu" userId="0cffdb1c3a2f95f6" providerId="LiveId" clId="{3CDB7959-31F0-41D3-90F3-50E3D1CD2C2A}" dt="2018-10-29T09:10:49.537" v="295" actId="20577"/>
          <ac:spMkLst>
            <pc:docMk/>
            <pc:sldMk cId="2107550692" sldId="262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1:09.020" v="309" actId="20577"/>
        <pc:sldMkLst>
          <pc:docMk/>
          <pc:sldMk cId="775446675" sldId="263"/>
        </pc:sldMkLst>
        <pc:spChg chg="mod">
          <ac:chgData name="Aaron Hsu" userId="0cffdb1c3a2f95f6" providerId="LiveId" clId="{3CDB7959-31F0-41D3-90F3-50E3D1CD2C2A}" dt="2018-10-29T09:11:09.020" v="309" actId="20577"/>
          <ac:spMkLst>
            <pc:docMk/>
            <pc:sldMk cId="775446675" sldId="263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1:26.176" v="324" actId="20577"/>
        <pc:sldMkLst>
          <pc:docMk/>
          <pc:sldMk cId="2018142902" sldId="264"/>
        </pc:sldMkLst>
        <pc:spChg chg="mod">
          <ac:chgData name="Aaron Hsu" userId="0cffdb1c3a2f95f6" providerId="LiveId" clId="{3CDB7959-31F0-41D3-90F3-50E3D1CD2C2A}" dt="2018-10-29T09:11:26.176" v="324" actId="20577"/>
          <ac:spMkLst>
            <pc:docMk/>
            <pc:sldMk cId="2018142902" sldId="264"/>
            <ac:spMk id="4" creationId="{82431D0B-DFF8-4B6F-8A88-98BBBBC9F30A}"/>
          </ac:spMkLst>
        </pc:spChg>
      </pc:sldChg>
      <pc:sldChg chg="modSp add del">
        <pc:chgData name="Aaron Hsu" userId="0cffdb1c3a2f95f6" providerId="LiveId" clId="{3CDB7959-31F0-41D3-90F3-50E3D1CD2C2A}" dt="2018-10-29T09:11:57.248" v="345" actId="2696"/>
        <pc:sldMkLst>
          <pc:docMk/>
          <pc:sldMk cId="282615655" sldId="265"/>
        </pc:sldMkLst>
        <pc:spChg chg="mod">
          <ac:chgData name="Aaron Hsu" userId="0cffdb1c3a2f95f6" providerId="LiveId" clId="{3CDB7959-31F0-41D3-90F3-50E3D1CD2C2A}" dt="2018-10-29T09:11:48.774" v="343" actId="20577"/>
          <ac:spMkLst>
            <pc:docMk/>
            <pc:sldMk cId="282615655" sldId="265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2:25.345" v="414" actId="20577"/>
        <pc:sldMkLst>
          <pc:docMk/>
          <pc:sldMk cId="968979847" sldId="266"/>
        </pc:sldMkLst>
        <pc:spChg chg="mod">
          <ac:chgData name="Aaron Hsu" userId="0cffdb1c3a2f95f6" providerId="LiveId" clId="{3CDB7959-31F0-41D3-90F3-50E3D1CD2C2A}" dt="2018-10-29T09:12:25.345" v="414" actId="20577"/>
          <ac:spMkLst>
            <pc:docMk/>
            <pc:sldMk cId="968979847" sldId="266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2:54.871" v="425" actId="113"/>
        <pc:sldMkLst>
          <pc:docMk/>
          <pc:sldMk cId="3884872925" sldId="267"/>
        </pc:sldMkLst>
        <pc:spChg chg="mod">
          <ac:chgData name="Aaron Hsu" userId="0cffdb1c3a2f95f6" providerId="LiveId" clId="{3CDB7959-31F0-41D3-90F3-50E3D1CD2C2A}" dt="2018-10-29T09:12:54.871" v="425" actId="113"/>
          <ac:spMkLst>
            <pc:docMk/>
            <pc:sldMk cId="3884872925" sldId="267"/>
            <ac:spMk id="4" creationId="{82431D0B-DFF8-4B6F-8A88-98BBBBC9F30A}"/>
          </ac:spMkLst>
        </pc:spChg>
      </pc:sldChg>
      <pc:sldChg chg="modSp add del">
        <pc:chgData name="Aaron Hsu" userId="0cffdb1c3a2f95f6" providerId="LiveId" clId="{3CDB7959-31F0-41D3-90F3-50E3D1CD2C2A}" dt="2018-10-29T09:13:28.561" v="450" actId="2696"/>
        <pc:sldMkLst>
          <pc:docMk/>
          <pc:sldMk cId="2702250090" sldId="268"/>
        </pc:sldMkLst>
        <pc:spChg chg="mod">
          <ac:chgData name="Aaron Hsu" userId="0cffdb1c3a2f95f6" providerId="LiveId" clId="{3CDB7959-31F0-41D3-90F3-50E3D1CD2C2A}" dt="2018-10-29T09:13:08.684" v="448" actId="20577"/>
          <ac:spMkLst>
            <pc:docMk/>
            <pc:sldMk cId="2702250090" sldId="268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3:40.107" v="473" actId="20577"/>
        <pc:sldMkLst>
          <pc:docMk/>
          <pc:sldMk cId="3400456215" sldId="269"/>
        </pc:sldMkLst>
        <pc:spChg chg="mod">
          <ac:chgData name="Aaron Hsu" userId="0cffdb1c3a2f95f6" providerId="LiveId" clId="{3CDB7959-31F0-41D3-90F3-50E3D1CD2C2A}" dt="2018-10-29T09:13:40.107" v="473" actId="20577"/>
          <ac:spMkLst>
            <pc:docMk/>
            <pc:sldMk cId="3400456215" sldId="269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4:01.835" v="492" actId="20577"/>
        <pc:sldMkLst>
          <pc:docMk/>
          <pc:sldMk cId="2279697537" sldId="270"/>
        </pc:sldMkLst>
        <pc:spChg chg="mod">
          <ac:chgData name="Aaron Hsu" userId="0cffdb1c3a2f95f6" providerId="LiveId" clId="{3CDB7959-31F0-41D3-90F3-50E3D1CD2C2A}" dt="2018-10-29T09:14:01.835" v="492" actId="20577"/>
          <ac:spMkLst>
            <pc:docMk/>
            <pc:sldMk cId="2279697537" sldId="270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4:24.779" v="509" actId="20577"/>
        <pc:sldMkLst>
          <pc:docMk/>
          <pc:sldMk cId="1918007920" sldId="271"/>
        </pc:sldMkLst>
        <pc:spChg chg="mod">
          <ac:chgData name="Aaron Hsu" userId="0cffdb1c3a2f95f6" providerId="LiveId" clId="{3CDB7959-31F0-41D3-90F3-50E3D1CD2C2A}" dt="2018-10-29T09:14:24.779" v="509" actId="20577"/>
          <ac:spMkLst>
            <pc:docMk/>
            <pc:sldMk cId="1918007920" sldId="271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4:52.320" v="522" actId="20577"/>
        <pc:sldMkLst>
          <pc:docMk/>
          <pc:sldMk cId="1135625957" sldId="272"/>
        </pc:sldMkLst>
        <pc:spChg chg="mod">
          <ac:chgData name="Aaron Hsu" userId="0cffdb1c3a2f95f6" providerId="LiveId" clId="{3CDB7959-31F0-41D3-90F3-50E3D1CD2C2A}" dt="2018-10-29T09:14:52.320" v="522" actId="20577"/>
          <ac:spMkLst>
            <pc:docMk/>
            <pc:sldMk cId="1135625957" sldId="272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5:17.194" v="581" actId="20577"/>
        <pc:sldMkLst>
          <pc:docMk/>
          <pc:sldMk cId="2046644066" sldId="273"/>
        </pc:sldMkLst>
        <pc:spChg chg="mod">
          <ac:chgData name="Aaron Hsu" userId="0cffdb1c3a2f95f6" providerId="LiveId" clId="{3CDB7959-31F0-41D3-90F3-50E3D1CD2C2A}" dt="2018-10-29T09:15:17.194" v="581" actId="20577"/>
          <ac:spMkLst>
            <pc:docMk/>
            <pc:sldMk cId="2046644066" sldId="273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5:52.930" v="604" actId="20577"/>
        <pc:sldMkLst>
          <pc:docMk/>
          <pc:sldMk cId="1004070937" sldId="274"/>
        </pc:sldMkLst>
        <pc:spChg chg="mod">
          <ac:chgData name="Aaron Hsu" userId="0cffdb1c3a2f95f6" providerId="LiveId" clId="{3CDB7959-31F0-41D3-90F3-50E3D1CD2C2A}" dt="2018-10-29T09:15:52.930" v="604" actId="20577"/>
          <ac:spMkLst>
            <pc:docMk/>
            <pc:sldMk cId="1004070937" sldId="274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6:09.850" v="634" actId="20577"/>
        <pc:sldMkLst>
          <pc:docMk/>
          <pc:sldMk cId="3567996755" sldId="275"/>
        </pc:sldMkLst>
        <pc:spChg chg="mod">
          <ac:chgData name="Aaron Hsu" userId="0cffdb1c3a2f95f6" providerId="LiveId" clId="{3CDB7959-31F0-41D3-90F3-50E3D1CD2C2A}" dt="2018-10-29T09:16:09.850" v="634" actId="20577"/>
          <ac:spMkLst>
            <pc:docMk/>
            <pc:sldMk cId="3567996755" sldId="275"/>
            <ac:spMk id="4" creationId="{82431D0B-DFF8-4B6F-8A88-98BBBBC9F30A}"/>
          </ac:spMkLst>
        </pc:spChg>
      </pc:sldChg>
      <pc:sldChg chg="modSp add del">
        <pc:chgData name="Aaron Hsu" userId="0cffdb1c3a2f95f6" providerId="LiveId" clId="{3CDB7959-31F0-41D3-90F3-50E3D1CD2C2A}" dt="2018-10-29T09:56:49.976" v="2256" actId="2696"/>
        <pc:sldMkLst>
          <pc:docMk/>
          <pc:sldMk cId="192068885" sldId="276"/>
        </pc:sldMkLst>
        <pc:spChg chg="mod">
          <ac:chgData name="Aaron Hsu" userId="0cffdb1c3a2f95f6" providerId="LiveId" clId="{3CDB7959-31F0-41D3-90F3-50E3D1CD2C2A}" dt="2018-10-29T09:16:21.487" v="658" actId="20577"/>
          <ac:spMkLst>
            <pc:docMk/>
            <pc:sldMk cId="192068885" sldId="276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57:05.167" v="2257" actId="113"/>
        <pc:sldMkLst>
          <pc:docMk/>
          <pc:sldMk cId="3049095331" sldId="277"/>
        </pc:sldMkLst>
        <pc:spChg chg="mod">
          <ac:chgData name="Aaron Hsu" userId="0cffdb1c3a2f95f6" providerId="LiveId" clId="{3CDB7959-31F0-41D3-90F3-50E3D1CD2C2A}" dt="2018-10-29T09:57:05.167" v="2257" actId="113"/>
          <ac:spMkLst>
            <pc:docMk/>
            <pc:sldMk cId="3049095331" sldId="277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7:11.708" v="696" actId="20577"/>
        <pc:sldMkLst>
          <pc:docMk/>
          <pc:sldMk cId="71539802" sldId="278"/>
        </pc:sldMkLst>
        <pc:spChg chg="mod">
          <ac:chgData name="Aaron Hsu" userId="0cffdb1c3a2f95f6" providerId="LiveId" clId="{3CDB7959-31F0-41D3-90F3-50E3D1CD2C2A}" dt="2018-10-29T09:17:11.708" v="696" actId="20577"/>
          <ac:spMkLst>
            <pc:docMk/>
            <pc:sldMk cId="71539802" sldId="278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7:24.797" v="724" actId="20577"/>
        <pc:sldMkLst>
          <pc:docMk/>
          <pc:sldMk cId="1803570243" sldId="279"/>
        </pc:sldMkLst>
        <pc:spChg chg="mod">
          <ac:chgData name="Aaron Hsu" userId="0cffdb1c3a2f95f6" providerId="LiveId" clId="{3CDB7959-31F0-41D3-90F3-50E3D1CD2C2A}" dt="2018-10-29T09:17:24.797" v="724" actId="20577"/>
          <ac:spMkLst>
            <pc:docMk/>
            <pc:sldMk cId="1803570243" sldId="279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7:35.136" v="742" actId="20577"/>
        <pc:sldMkLst>
          <pc:docMk/>
          <pc:sldMk cId="3878061503" sldId="280"/>
        </pc:sldMkLst>
        <pc:spChg chg="mod">
          <ac:chgData name="Aaron Hsu" userId="0cffdb1c3a2f95f6" providerId="LiveId" clId="{3CDB7959-31F0-41D3-90F3-50E3D1CD2C2A}" dt="2018-10-29T09:17:35.136" v="742" actId="20577"/>
          <ac:spMkLst>
            <pc:docMk/>
            <pc:sldMk cId="3878061503" sldId="280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7:54.311" v="821" actId="20577"/>
        <pc:sldMkLst>
          <pc:docMk/>
          <pc:sldMk cId="2368692529" sldId="281"/>
        </pc:sldMkLst>
        <pc:spChg chg="mod">
          <ac:chgData name="Aaron Hsu" userId="0cffdb1c3a2f95f6" providerId="LiveId" clId="{3CDB7959-31F0-41D3-90F3-50E3D1CD2C2A}" dt="2018-10-29T09:17:54.311" v="821" actId="20577"/>
          <ac:spMkLst>
            <pc:docMk/>
            <pc:sldMk cId="2368692529" sldId="281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8:07.245" v="848" actId="20577"/>
        <pc:sldMkLst>
          <pc:docMk/>
          <pc:sldMk cId="2526487342" sldId="282"/>
        </pc:sldMkLst>
        <pc:spChg chg="mod">
          <ac:chgData name="Aaron Hsu" userId="0cffdb1c3a2f95f6" providerId="LiveId" clId="{3CDB7959-31F0-41D3-90F3-50E3D1CD2C2A}" dt="2018-10-29T09:18:07.245" v="848" actId="20577"/>
          <ac:spMkLst>
            <pc:docMk/>
            <pc:sldMk cId="2526487342" sldId="282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8:27.885" v="866" actId="20577"/>
        <pc:sldMkLst>
          <pc:docMk/>
          <pc:sldMk cId="4107328606" sldId="283"/>
        </pc:sldMkLst>
        <pc:spChg chg="mod">
          <ac:chgData name="Aaron Hsu" userId="0cffdb1c3a2f95f6" providerId="LiveId" clId="{3CDB7959-31F0-41D3-90F3-50E3D1CD2C2A}" dt="2018-10-29T09:18:27.885" v="866" actId="20577"/>
          <ac:spMkLst>
            <pc:docMk/>
            <pc:sldMk cId="4107328606" sldId="283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8:51.374" v="885" actId="20577"/>
        <pc:sldMkLst>
          <pc:docMk/>
          <pc:sldMk cId="2761044648" sldId="284"/>
        </pc:sldMkLst>
        <pc:spChg chg="mod">
          <ac:chgData name="Aaron Hsu" userId="0cffdb1c3a2f95f6" providerId="LiveId" clId="{3CDB7959-31F0-41D3-90F3-50E3D1CD2C2A}" dt="2018-10-29T09:18:51.374" v="885" actId="20577"/>
          <ac:spMkLst>
            <pc:docMk/>
            <pc:sldMk cId="2761044648" sldId="284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9:05.394" v="915" actId="20577"/>
        <pc:sldMkLst>
          <pc:docMk/>
          <pc:sldMk cId="3740811732" sldId="285"/>
        </pc:sldMkLst>
        <pc:spChg chg="mod">
          <ac:chgData name="Aaron Hsu" userId="0cffdb1c3a2f95f6" providerId="LiveId" clId="{3CDB7959-31F0-41D3-90F3-50E3D1CD2C2A}" dt="2018-10-29T09:19:05.394" v="915" actId="20577"/>
          <ac:spMkLst>
            <pc:docMk/>
            <pc:sldMk cId="3740811732" sldId="285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9:15.085" v="932" actId="20577"/>
        <pc:sldMkLst>
          <pc:docMk/>
          <pc:sldMk cId="2838871603" sldId="286"/>
        </pc:sldMkLst>
        <pc:spChg chg="mod">
          <ac:chgData name="Aaron Hsu" userId="0cffdb1c3a2f95f6" providerId="LiveId" clId="{3CDB7959-31F0-41D3-90F3-50E3D1CD2C2A}" dt="2018-10-29T09:19:15.085" v="932" actId="20577"/>
          <ac:spMkLst>
            <pc:docMk/>
            <pc:sldMk cId="2838871603" sldId="286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19:53.822" v="968" actId="113"/>
        <pc:sldMkLst>
          <pc:docMk/>
          <pc:sldMk cId="813818596" sldId="287"/>
        </pc:sldMkLst>
        <pc:spChg chg="mod">
          <ac:chgData name="Aaron Hsu" userId="0cffdb1c3a2f95f6" providerId="LiveId" clId="{3CDB7959-31F0-41D3-90F3-50E3D1CD2C2A}" dt="2018-10-29T09:19:53.822" v="968" actId="113"/>
          <ac:spMkLst>
            <pc:docMk/>
            <pc:sldMk cId="813818596" sldId="287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20:04.232" v="979" actId="20577"/>
        <pc:sldMkLst>
          <pc:docMk/>
          <pc:sldMk cId="12095601" sldId="288"/>
        </pc:sldMkLst>
        <pc:spChg chg="mod">
          <ac:chgData name="Aaron Hsu" userId="0cffdb1c3a2f95f6" providerId="LiveId" clId="{3CDB7959-31F0-41D3-90F3-50E3D1CD2C2A}" dt="2018-10-29T09:20:04.232" v="979" actId="20577"/>
          <ac:spMkLst>
            <pc:docMk/>
            <pc:sldMk cId="12095601" sldId="288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20:20.486" v="1001" actId="20577"/>
        <pc:sldMkLst>
          <pc:docMk/>
          <pc:sldMk cId="1736990316" sldId="289"/>
        </pc:sldMkLst>
        <pc:spChg chg="mod">
          <ac:chgData name="Aaron Hsu" userId="0cffdb1c3a2f95f6" providerId="LiveId" clId="{3CDB7959-31F0-41D3-90F3-50E3D1CD2C2A}" dt="2018-10-29T09:20:20.486" v="1001" actId="20577"/>
          <ac:spMkLst>
            <pc:docMk/>
            <pc:sldMk cId="1736990316" sldId="289"/>
            <ac:spMk id="4" creationId="{82431D0B-DFF8-4B6F-8A88-98BBBBC9F30A}"/>
          </ac:spMkLst>
        </pc:spChg>
      </pc:sldChg>
      <pc:sldChg chg="addSp delSp modSp add">
        <pc:chgData name="Aaron Hsu" userId="0cffdb1c3a2f95f6" providerId="LiveId" clId="{3CDB7959-31F0-41D3-90F3-50E3D1CD2C2A}" dt="2018-10-29T09:46:00.032" v="2173" actId="20577"/>
        <pc:sldMkLst>
          <pc:docMk/>
          <pc:sldMk cId="4134804213" sldId="290"/>
        </pc:sldMkLst>
        <pc:spChg chg="add del">
          <ac:chgData name="Aaron Hsu" userId="0cffdb1c3a2f95f6" providerId="LiveId" clId="{3CDB7959-31F0-41D3-90F3-50E3D1CD2C2A}" dt="2018-10-29T09:31:45.287" v="1249"/>
          <ac:spMkLst>
            <pc:docMk/>
            <pc:sldMk cId="4134804213" sldId="290"/>
            <ac:spMk id="2" creationId="{2773195A-65A2-4515-A348-A6706EBC15BA}"/>
          </ac:spMkLst>
        </pc:spChg>
        <pc:spChg chg="mod">
          <ac:chgData name="Aaron Hsu" userId="0cffdb1c3a2f95f6" providerId="LiveId" clId="{3CDB7959-31F0-41D3-90F3-50E3D1CD2C2A}" dt="2018-10-29T09:46:00.032" v="2173" actId="20577"/>
          <ac:spMkLst>
            <pc:docMk/>
            <pc:sldMk cId="4134804213" sldId="290"/>
            <ac:spMk id="4" creationId="{82431D0B-DFF8-4B6F-8A88-98BBBBC9F30A}"/>
          </ac:spMkLst>
        </pc:spChg>
      </pc:sldChg>
      <pc:sldChg chg="modSp add del">
        <pc:chgData name="Aaron Hsu" userId="0cffdb1c3a2f95f6" providerId="LiveId" clId="{3CDB7959-31F0-41D3-90F3-50E3D1CD2C2A}" dt="2018-10-29T09:36:39.205" v="1267" actId="2696"/>
        <pc:sldMkLst>
          <pc:docMk/>
          <pc:sldMk cId="2761287680" sldId="291"/>
        </pc:sldMkLst>
        <pc:spChg chg="mod">
          <ac:chgData name="Aaron Hsu" userId="0cffdb1c3a2f95f6" providerId="LiveId" clId="{3CDB7959-31F0-41D3-90F3-50E3D1CD2C2A}" dt="2018-10-29T09:36:31.571" v="1265" actId="20577"/>
          <ac:spMkLst>
            <pc:docMk/>
            <pc:sldMk cId="2761287680" sldId="291"/>
            <ac:spMk id="4" creationId="{82431D0B-DFF8-4B6F-8A88-98BBBBC9F30A}"/>
          </ac:spMkLst>
        </pc:spChg>
      </pc:sldChg>
      <pc:sldChg chg="modSp add ord">
        <pc:chgData name="Aaron Hsu" userId="0cffdb1c3a2f95f6" providerId="LiveId" clId="{3CDB7959-31F0-41D3-90F3-50E3D1CD2C2A}" dt="2018-10-29T09:37:11.560" v="1284" actId="20577"/>
        <pc:sldMkLst>
          <pc:docMk/>
          <pc:sldMk cId="4017456312" sldId="291"/>
        </pc:sldMkLst>
        <pc:spChg chg="mod">
          <ac:chgData name="Aaron Hsu" userId="0cffdb1c3a2f95f6" providerId="LiveId" clId="{3CDB7959-31F0-41D3-90F3-50E3D1CD2C2A}" dt="2018-10-29T09:37:11.560" v="1284" actId="20577"/>
          <ac:spMkLst>
            <pc:docMk/>
            <pc:sldMk cId="4017456312" sldId="291"/>
            <ac:spMk id="4" creationId="{82431D0B-DFF8-4B6F-8A88-98BBBBC9F30A}"/>
          </ac:spMkLst>
        </pc:spChg>
      </pc:sldChg>
      <pc:sldChg chg="add del">
        <pc:chgData name="Aaron Hsu" userId="0cffdb1c3a2f95f6" providerId="LiveId" clId="{3CDB7959-31F0-41D3-90F3-50E3D1CD2C2A}" dt="2018-10-29T09:36:43.102" v="1268" actId="2696"/>
        <pc:sldMkLst>
          <pc:docMk/>
          <pc:sldMk cId="672858149" sldId="292"/>
        </pc:sldMkLst>
      </pc:sldChg>
      <pc:sldChg chg="modSp add">
        <pc:chgData name="Aaron Hsu" userId="0cffdb1c3a2f95f6" providerId="LiveId" clId="{3CDB7959-31F0-41D3-90F3-50E3D1CD2C2A}" dt="2018-10-29T09:55:00.922" v="2254" actId="1035"/>
        <pc:sldMkLst>
          <pc:docMk/>
          <pc:sldMk cId="1975105687" sldId="292"/>
        </pc:sldMkLst>
        <pc:spChg chg="mod">
          <ac:chgData name="Aaron Hsu" userId="0cffdb1c3a2f95f6" providerId="LiveId" clId="{3CDB7959-31F0-41D3-90F3-50E3D1CD2C2A}" dt="2018-10-29T09:55:00.922" v="2254" actId="1035"/>
          <ac:spMkLst>
            <pc:docMk/>
            <pc:sldMk cId="1975105687" sldId="292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37:49.440" v="1356" actId="20577"/>
        <pc:sldMkLst>
          <pc:docMk/>
          <pc:sldMk cId="3764396016" sldId="293"/>
        </pc:sldMkLst>
        <pc:spChg chg="mod">
          <ac:chgData name="Aaron Hsu" userId="0cffdb1c3a2f95f6" providerId="LiveId" clId="{3CDB7959-31F0-41D3-90F3-50E3D1CD2C2A}" dt="2018-10-29T09:37:49.440" v="1356" actId="20577"/>
          <ac:spMkLst>
            <pc:docMk/>
            <pc:sldMk cId="3764396016" sldId="293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38:08.030" v="1374" actId="20577"/>
        <pc:sldMkLst>
          <pc:docMk/>
          <pc:sldMk cId="1069451193" sldId="294"/>
        </pc:sldMkLst>
        <pc:spChg chg="mod">
          <ac:chgData name="Aaron Hsu" userId="0cffdb1c3a2f95f6" providerId="LiveId" clId="{3CDB7959-31F0-41D3-90F3-50E3D1CD2C2A}" dt="2018-10-29T09:38:08.030" v="1374" actId="20577"/>
          <ac:spMkLst>
            <pc:docMk/>
            <pc:sldMk cId="1069451193" sldId="294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38:25.720" v="1398" actId="20577"/>
        <pc:sldMkLst>
          <pc:docMk/>
          <pc:sldMk cId="3992746819" sldId="295"/>
        </pc:sldMkLst>
        <pc:spChg chg="mod">
          <ac:chgData name="Aaron Hsu" userId="0cffdb1c3a2f95f6" providerId="LiveId" clId="{3CDB7959-31F0-41D3-90F3-50E3D1CD2C2A}" dt="2018-10-29T09:38:25.720" v="1398" actId="20577"/>
          <ac:spMkLst>
            <pc:docMk/>
            <pc:sldMk cId="3992746819" sldId="295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38:53.535" v="1506" actId="20577"/>
        <pc:sldMkLst>
          <pc:docMk/>
          <pc:sldMk cId="1168788905" sldId="296"/>
        </pc:sldMkLst>
        <pc:spChg chg="mod">
          <ac:chgData name="Aaron Hsu" userId="0cffdb1c3a2f95f6" providerId="LiveId" clId="{3CDB7959-31F0-41D3-90F3-50E3D1CD2C2A}" dt="2018-10-29T09:38:53.535" v="1506" actId="20577"/>
          <ac:spMkLst>
            <pc:docMk/>
            <pc:sldMk cId="1168788905" sldId="296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39:08.410" v="1525" actId="20577"/>
        <pc:sldMkLst>
          <pc:docMk/>
          <pc:sldMk cId="4175363225" sldId="297"/>
        </pc:sldMkLst>
        <pc:spChg chg="mod">
          <ac:chgData name="Aaron Hsu" userId="0cffdb1c3a2f95f6" providerId="LiveId" clId="{3CDB7959-31F0-41D3-90F3-50E3D1CD2C2A}" dt="2018-10-29T09:39:08.410" v="1525" actId="20577"/>
          <ac:spMkLst>
            <pc:docMk/>
            <pc:sldMk cId="4175363225" sldId="297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39:26.637" v="1611" actId="20577"/>
        <pc:sldMkLst>
          <pc:docMk/>
          <pc:sldMk cId="2002183041" sldId="298"/>
        </pc:sldMkLst>
        <pc:spChg chg="mod">
          <ac:chgData name="Aaron Hsu" userId="0cffdb1c3a2f95f6" providerId="LiveId" clId="{3CDB7959-31F0-41D3-90F3-50E3D1CD2C2A}" dt="2018-10-29T09:39:26.637" v="1611" actId="20577"/>
          <ac:spMkLst>
            <pc:docMk/>
            <pc:sldMk cId="2002183041" sldId="298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39:46.996" v="1649" actId="20577"/>
        <pc:sldMkLst>
          <pc:docMk/>
          <pc:sldMk cId="1532072922" sldId="299"/>
        </pc:sldMkLst>
        <pc:spChg chg="mod">
          <ac:chgData name="Aaron Hsu" userId="0cffdb1c3a2f95f6" providerId="LiveId" clId="{3CDB7959-31F0-41D3-90F3-50E3D1CD2C2A}" dt="2018-10-29T09:39:46.996" v="1649" actId="20577"/>
          <ac:spMkLst>
            <pc:docMk/>
            <pc:sldMk cId="1532072922" sldId="299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0:01.437" v="1679" actId="20577"/>
        <pc:sldMkLst>
          <pc:docMk/>
          <pc:sldMk cId="250934593" sldId="300"/>
        </pc:sldMkLst>
        <pc:spChg chg="mod">
          <ac:chgData name="Aaron Hsu" userId="0cffdb1c3a2f95f6" providerId="LiveId" clId="{3CDB7959-31F0-41D3-90F3-50E3D1CD2C2A}" dt="2018-10-29T09:40:01.437" v="1679" actId="20577"/>
          <ac:spMkLst>
            <pc:docMk/>
            <pc:sldMk cId="250934593" sldId="300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0:19.227" v="1715" actId="20577"/>
        <pc:sldMkLst>
          <pc:docMk/>
          <pc:sldMk cId="619169661" sldId="301"/>
        </pc:sldMkLst>
        <pc:spChg chg="mod">
          <ac:chgData name="Aaron Hsu" userId="0cffdb1c3a2f95f6" providerId="LiveId" clId="{3CDB7959-31F0-41D3-90F3-50E3D1CD2C2A}" dt="2018-10-29T09:40:19.227" v="1715" actId="20577"/>
          <ac:spMkLst>
            <pc:docMk/>
            <pc:sldMk cId="619169661" sldId="301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0:42.103" v="1744" actId="20577"/>
        <pc:sldMkLst>
          <pc:docMk/>
          <pc:sldMk cId="251761839" sldId="302"/>
        </pc:sldMkLst>
        <pc:spChg chg="mod">
          <ac:chgData name="Aaron Hsu" userId="0cffdb1c3a2f95f6" providerId="LiveId" clId="{3CDB7959-31F0-41D3-90F3-50E3D1CD2C2A}" dt="2018-10-29T09:40:42.103" v="1744" actId="20577"/>
          <ac:spMkLst>
            <pc:docMk/>
            <pc:sldMk cId="251761839" sldId="302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0:55.835" v="1794" actId="20577"/>
        <pc:sldMkLst>
          <pc:docMk/>
          <pc:sldMk cId="3828281839" sldId="303"/>
        </pc:sldMkLst>
        <pc:spChg chg="mod">
          <ac:chgData name="Aaron Hsu" userId="0cffdb1c3a2f95f6" providerId="LiveId" clId="{3CDB7959-31F0-41D3-90F3-50E3D1CD2C2A}" dt="2018-10-29T09:40:55.835" v="1794" actId="20577"/>
          <ac:spMkLst>
            <pc:docMk/>
            <pc:sldMk cId="3828281839" sldId="303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1:05.164" v="1804" actId="20577"/>
        <pc:sldMkLst>
          <pc:docMk/>
          <pc:sldMk cId="529790505" sldId="304"/>
        </pc:sldMkLst>
        <pc:spChg chg="mod">
          <ac:chgData name="Aaron Hsu" userId="0cffdb1c3a2f95f6" providerId="LiveId" clId="{3CDB7959-31F0-41D3-90F3-50E3D1CD2C2A}" dt="2018-10-29T09:41:05.164" v="1804" actId="20577"/>
          <ac:spMkLst>
            <pc:docMk/>
            <pc:sldMk cId="529790505" sldId="304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1:21.494" v="1824" actId="20577"/>
        <pc:sldMkLst>
          <pc:docMk/>
          <pc:sldMk cId="4002929246" sldId="305"/>
        </pc:sldMkLst>
        <pc:spChg chg="mod">
          <ac:chgData name="Aaron Hsu" userId="0cffdb1c3a2f95f6" providerId="LiveId" clId="{3CDB7959-31F0-41D3-90F3-50E3D1CD2C2A}" dt="2018-10-29T09:41:21.494" v="1824" actId="20577"/>
          <ac:spMkLst>
            <pc:docMk/>
            <pc:sldMk cId="4002929246" sldId="305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1:32.402" v="1848" actId="20577"/>
        <pc:sldMkLst>
          <pc:docMk/>
          <pc:sldMk cId="4007894847" sldId="306"/>
        </pc:sldMkLst>
        <pc:spChg chg="mod">
          <ac:chgData name="Aaron Hsu" userId="0cffdb1c3a2f95f6" providerId="LiveId" clId="{3CDB7959-31F0-41D3-90F3-50E3D1CD2C2A}" dt="2018-10-29T09:41:32.402" v="1848" actId="20577"/>
          <ac:spMkLst>
            <pc:docMk/>
            <pc:sldMk cId="4007894847" sldId="306"/>
            <ac:spMk id="4" creationId="{82431D0B-DFF8-4B6F-8A88-98BBBBC9F30A}"/>
          </ac:spMkLst>
        </pc:spChg>
      </pc:sldChg>
      <pc:sldChg chg="add del">
        <pc:chgData name="Aaron Hsu" userId="0cffdb1c3a2f95f6" providerId="LiveId" clId="{3CDB7959-31F0-41D3-90F3-50E3D1CD2C2A}" dt="2018-10-29T09:55:22.811" v="2255" actId="2696"/>
        <pc:sldMkLst>
          <pc:docMk/>
          <pc:sldMk cId="1735650661" sldId="307"/>
        </pc:sldMkLst>
      </pc:sldChg>
      <pc:sldChg chg="modSp add">
        <pc:chgData name="Aaron Hsu" userId="0cffdb1c3a2f95f6" providerId="LiveId" clId="{3CDB7959-31F0-41D3-90F3-50E3D1CD2C2A}" dt="2018-10-29T09:42:10.342" v="1875" actId="20577"/>
        <pc:sldMkLst>
          <pc:docMk/>
          <pc:sldMk cId="3372524746" sldId="308"/>
        </pc:sldMkLst>
        <pc:spChg chg="mod">
          <ac:chgData name="Aaron Hsu" userId="0cffdb1c3a2f95f6" providerId="LiveId" clId="{3CDB7959-31F0-41D3-90F3-50E3D1CD2C2A}" dt="2018-10-29T09:42:10.342" v="1875" actId="20577"/>
          <ac:spMkLst>
            <pc:docMk/>
            <pc:sldMk cId="3372524746" sldId="308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2:23.582" v="1904" actId="20577"/>
        <pc:sldMkLst>
          <pc:docMk/>
          <pc:sldMk cId="285240020" sldId="309"/>
        </pc:sldMkLst>
        <pc:spChg chg="mod">
          <ac:chgData name="Aaron Hsu" userId="0cffdb1c3a2f95f6" providerId="LiveId" clId="{3CDB7959-31F0-41D3-90F3-50E3D1CD2C2A}" dt="2018-10-29T09:42:23.582" v="1904" actId="20577"/>
          <ac:spMkLst>
            <pc:docMk/>
            <pc:sldMk cId="285240020" sldId="309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2:32.796" v="1920" actId="20577"/>
        <pc:sldMkLst>
          <pc:docMk/>
          <pc:sldMk cId="574745649" sldId="310"/>
        </pc:sldMkLst>
        <pc:spChg chg="mod">
          <ac:chgData name="Aaron Hsu" userId="0cffdb1c3a2f95f6" providerId="LiveId" clId="{3CDB7959-31F0-41D3-90F3-50E3D1CD2C2A}" dt="2018-10-29T09:42:32.796" v="1920" actId="20577"/>
          <ac:spMkLst>
            <pc:docMk/>
            <pc:sldMk cId="574745649" sldId="310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3:12.392" v="2012" actId="1036"/>
        <pc:sldMkLst>
          <pc:docMk/>
          <pc:sldMk cId="3428562225" sldId="311"/>
        </pc:sldMkLst>
        <pc:spChg chg="mod">
          <ac:chgData name="Aaron Hsu" userId="0cffdb1c3a2f95f6" providerId="LiveId" clId="{3CDB7959-31F0-41D3-90F3-50E3D1CD2C2A}" dt="2018-10-29T09:43:12.392" v="2012" actId="1036"/>
          <ac:spMkLst>
            <pc:docMk/>
            <pc:sldMk cId="3428562225" sldId="311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3:40.181" v="2064" actId="1035"/>
        <pc:sldMkLst>
          <pc:docMk/>
          <pc:sldMk cId="1701080269" sldId="312"/>
        </pc:sldMkLst>
        <pc:spChg chg="mod">
          <ac:chgData name="Aaron Hsu" userId="0cffdb1c3a2f95f6" providerId="LiveId" clId="{3CDB7959-31F0-41D3-90F3-50E3D1CD2C2A}" dt="2018-10-29T09:43:40.181" v="2064" actId="1035"/>
          <ac:spMkLst>
            <pc:docMk/>
            <pc:sldMk cId="1701080269" sldId="312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09:43:56.581" v="2075" actId="20577"/>
        <pc:sldMkLst>
          <pc:docMk/>
          <pc:sldMk cId="1739847366" sldId="313"/>
        </pc:sldMkLst>
        <pc:spChg chg="mod">
          <ac:chgData name="Aaron Hsu" userId="0cffdb1c3a2f95f6" providerId="LiveId" clId="{3CDB7959-31F0-41D3-90F3-50E3D1CD2C2A}" dt="2018-10-29T09:43:56.581" v="2075" actId="20577"/>
          <ac:spMkLst>
            <pc:docMk/>
            <pc:sldMk cId="1739847366" sldId="313"/>
            <ac:spMk id="4" creationId="{82431D0B-DFF8-4B6F-8A88-98BBBBC9F30A}"/>
          </ac:spMkLst>
        </pc:spChg>
      </pc:sldChg>
      <pc:sldChg chg="add del">
        <pc:chgData name="Aaron Hsu" userId="0cffdb1c3a2f95f6" providerId="LiveId" clId="{3CDB7959-31F0-41D3-90F3-50E3D1CD2C2A}" dt="2018-10-29T09:47:23.899" v="2190" actId="2696"/>
        <pc:sldMkLst>
          <pc:docMk/>
          <pc:sldMk cId="543540444" sldId="314"/>
        </pc:sldMkLst>
      </pc:sldChg>
      <pc:sldChg chg="add">
        <pc:chgData name="Aaron Hsu" userId="0cffdb1c3a2f95f6" providerId="LiveId" clId="{3CDB7959-31F0-41D3-90F3-50E3D1CD2C2A}" dt="2018-10-29T09:45:56.618" v="2171"/>
        <pc:sldMkLst>
          <pc:docMk/>
          <pc:sldMk cId="2641838249" sldId="315"/>
        </pc:sldMkLst>
      </pc:sldChg>
      <pc:sldChg chg="modSp add del">
        <pc:chgData name="Aaron Hsu" userId="0cffdb1c3a2f95f6" providerId="LiveId" clId="{3CDB7959-31F0-41D3-90F3-50E3D1CD2C2A}" dt="2018-10-29T09:53:08.288" v="2229" actId="2696"/>
        <pc:sldMkLst>
          <pc:docMk/>
          <pc:sldMk cId="1186093434" sldId="316"/>
        </pc:sldMkLst>
        <pc:spChg chg="mod">
          <ac:chgData name="Aaron Hsu" userId="0cffdb1c3a2f95f6" providerId="LiveId" clId="{3CDB7959-31F0-41D3-90F3-50E3D1CD2C2A}" dt="2018-10-29T09:50:51.372" v="2218" actId="6549"/>
          <ac:spMkLst>
            <pc:docMk/>
            <pc:sldMk cId="1186093434" sldId="316"/>
            <ac:spMk id="4" creationId="{82431D0B-DFF8-4B6F-8A88-98BBBBC9F30A}"/>
          </ac:spMkLst>
        </pc:spChg>
      </pc:sldChg>
      <pc:sldChg chg="addSp delSp modSp add">
        <pc:chgData name="Aaron Hsu" userId="0cffdb1c3a2f95f6" providerId="LiveId" clId="{3CDB7959-31F0-41D3-90F3-50E3D1CD2C2A}" dt="2018-10-29T09:47:15.471" v="2189" actId="20577"/>
        <pc:sldMkLst>
          <pc:docMk/>
          <pc:sldMk cId="1479427922" sldId="317"/>
        </pc:sldMkLst>
        <pc:spChg chg="add del">
          <ac:chgData name="Aaron Hsu" userId="0cffdb1c3a2f95f6" providerId="LiveId" clId="{3CDB7959-31F0-41D3-90F3-50E3D1CD2C2A}" dt="2018-10-29T09:46:55.517" v="2177"/>
          <ac:spMkLst>
            <pc:docMk/>
            <pc:sldMk cId="1479427922" sldId="317"/>
            <ac:spMk id="2" creationId="{60BECB1B-CEED-4B31-9F9C-87279F6D4324}"/>
          </ac:spMkLst>
        </pc:spChg>
        <pc:spChg chg="mod">
          <ac:chgData name="Aaron Hsu" userId="0cffdb1c3a2f95f6" providerId="LiveId" clId="{3CDB7959-31F0-41D3-90F3-50E3D1CD2C2A}" dt="2018-10-29T09:47:15.471" v="2189" actId="20577"/>
          <ac:spMkLst>
            <pc:docMk/>
            <pc:sldMk cId="1479427922" sldId="317"/>
            <ac:spMk id="4" creationId="{82431D0B-DFF8-4B6F-8A88-98BBBBC9F30A}"/>
          </ac:spMkLst>
        </pc:spChg>
      </pc:sldChg>
      <pc:sldChg chg="add">
        <pc:chgData name="Aaron Hsu" userId="0cffdb1c3a2f95f6" providerId="LiveId" clId="{3CDB7959-31F0-41D3-90F3-50E3D1CD2C2A}" dt="2018-10-29T09:47:11.585" v="2186"/>
        <pc:sldMkLst>
          <pc:docMk/>
          <pc:sldMk cId="1905681414" sldId="318"/>
        </pc:sldMkLst>
      </pc:sldChg>
      <pc:sldChg chg="modSp add">
        <pc:chgData name="Aaron Hsu" userId="0cffdb1c3a2f95f6" providerId="LiveId" clId="{3CDB7959-31F0-41D3-90F3-50E3D1CD2C2A}" dt="2018-10-29T09:48:34.299" v="2202" actId="6549"/>
        <pc:sldMkLst>
          <pc:docMk/>
          <pc:sldMk cId="739824643" sldId="319"/>
        </pc:sldMkLst>
        <pc:spChg chg="mod">
          <ac:chgData name="Aaron Hsu" userId="0cffdb1c3a2f95f6" providerId="LiveId" clId="{3CDB7959-31F0-41D3-90F3-50E3D1CD2C2A}" dt="2018-10-29T09:48:34.299" v="2202" actId="6549"/>
          <ac:spMkLst>
            <pc:docMk/>
            <pc:sldMk cId="739824643" sldId="319"/>
            <ac:spMk id="4" creationId="{82431D0B-DFF8-4B6F-8A88-98BBBBC9F30A}"/>
          </ac:spMkLst>
        </pc:spChg>
      </pc:sldChg>
      <pc:sldChg chg="add">
        <pc:chgData name="Aaron Hsu" userId="0cffdb1c3a2f95f6" providerId="LiveId" clId="{3CDB7959-31F0-41D3-90F3-50E3D1CD2C2A}" dt="2018-10-29T09:48:30.426" v="2201"/>
        <pc:sldMkLst>
          <pc:docMk/>
          <pc:sldMk cId="1846732903" sldId="320"/>
        </pc:sldMkLst>
      </pc:sldChg>
      <pc:sldChg chg="modSp add">
        <pc:chgData name="Aaron Hsu" userId="0cffdb1c3a2f95f6" providerId="LiveId" clId="{3CDB7959-31F0-41D3-90F3-50E3D1CD2C2A}" dt="2018-10-29T09:49:55.225" v="2210" actId="20577"/>
        <pc:sldMkLst>
          <pc:docMk/>
          <pc:sldMk cId="3090201273" sldId="321"/>
        </pc:sldMkLst>
        <pc:spChg chg="mod">
          <ac:chgData name="Aaron Hsu" userId="0cffdb1c3a2f95f6" providerId="LiveId" clId="{3CDB7959-31F0-41D3-90F3-50E3D1CD2C2A}" dt="2018-10-29T09:49:55.225" v="2210" actId="20577"/>
          <ac:spMkLst>
            <pc:docMk/>
            <pc:sldMk cId="3090201273" sldId="321"/>
            <ac:spMk id="4" creationId="{82431D0B-DFF8-4B6F-8A88-98BBBBC9F30A}"/>
          </ac:spMkLst>
        </pc:spChg>
      </pc:sldChg>
      <pc:sldChg chg="add">
        <pc:chgData name="Aaron Hsu" userId="0cffdb1c3a2f95f6" providerId="LiveId" clId="{3CDB7959-31F0-41D3-90F3-50E3D1CD2C2A}" dt="2018-10-29T09:49:51.019" v="2207"/>
        <pc:sldMkLst>
          <pc:docMk/>
          <pc:sldMk cId="989626436" sldId="322"/>
        </pc:sldMkLst>
      </pc:sldChg>
      <pc:sldChg chg="modSp add">
        <pc:chgData name="Aaron Hsu" userId="0cffdb1c3a2f95f6" providerId="LiveId" clId="{3CDB7959-31F0-41D3-90F3-50E3D1CD2C2A}" dt="2018-10-29T09:50:39.932" v="2217" actId="20577"/>
        <pc:sldMkLst>
          <pc:docMk/>
          <pc:sldMk cId="3088370782" sldId="323"/>
        </pc:sldMkLst>
        <pc:spChg chg="mod">
          <ac:chgData name="Aaron Hsu" userId="0cffdb1c3a2f95f6" providerId="LiveId" clId="{3CDB7959-31F0-41D3-90F3-50E3D1CD2C2A}" dt="2018-10-29T09:50:39.932" v="2217" actId="20577"/>
          <ac:spMkLst>
            <pc:docMk/>
            <pc:sldMk cId="3088370782" sldId="323"/>
            <ac:spMk id="4" creationId="{82431D0B-DFF8-4B6F-8A88-98BBBBC9F30A}"/>
          </ac:spMkLst>
        </pc:spChg>
      </pc:sldChg>
      <pc:sldChg chg="add">
        <pc:chgData name="Aaron Hsu" userId="0cffdb1c3a2f95f6" providerId="LiveId" clId="{3CDB7959-31F0-41D3-90F3-50E3D1CD2C2A}" dt="2018-10-29T09:50:36.526" v="2214"/>
        <pc:sldMkLst>
          <pc:docMk/>
          <pc:sldMk cId="2886005825" sldId="324"/>
        </pc:sldMkLst>
      </pc:sldChg>
      <pc:sldChg chg="modSp add">
        <pc:chgData name="Aaron Hsu" userId="0cffdb1c3a2f95f6" providerId="LiveId" clId="{3CDB7959-31F0-41D3-90F3-50E3D1CD2C2A}" dt="2018-10-29T09:52:53.969" v="2228" actId="20577"/>
        <pc:sldMkLst>
          <pc:docMk/>
          <pc:sldMk cId="2474131402" sldId="325"/>
        </pc:sldMkLst>
        <pc:spChg chg="mod">
          <ac:chgData name="Aaron Hsu" userId="0cffdb1c3a2f95f6" providerId="LiveId" clId="{3CDB7959-31F0-41D3-90F3-50E3D1CD2C2A}" dt="2018-10-29T09:52:53.969" v="2228" actId="20577"/>
          <ac:spMkLst>
            <pc:docMk/>
            <pc:sldMk cId="2474131402" sldId="325"/>
            <ac:spMk id="4" creationId="{82431D0B-DFF8-4B6F-8A88-98BBBBC9F30A}"/>
          </ac:spMkLst>
        </pc:spChg>
      </pc:sldChg>
      <pc:sldChg chg="add">
        <pc:chgData name="Aaron Hsu" userId="0cffdb1c3a2f95f6" providerId="LiveId" clId="{3CDB7959-31F0-41D3-90F3-50E3D1CD2C2A}" dt="2018-10-29T09:52:50.689" v="2225"/>
        <pc:sldMkLst>
          <pc:docMk/>
          <pc:sldMk cId="830562287" sldId="326"/>
        </pc:sldMkLst>
      </pc:sldChg>
      <pc:sldChg chg="modSp add">
        <pc:chgData name="Aaron Hsu" userId="0cffdb1c3a2f95f6" providerId="LiveId" clId="{3CDB7959-31F0-41D3-90F3-50E3D1CD2C2A}" dt="2018-10-29T15:29:53.864" v="2278" actId="20577"/>
        <pc:sldMkLst>
          <pc:docMk/>
          <pc:sldMk cId="2772340663" sldId="327"/>
        </pc:sldMkLst>
        <pc:spChg chg="mod">
          <ac:chgData name="Aaron Hsu" userId="0cffdb1c3a2f95f6" providerId="LiveId" clId="{3CDB7959-31F0-41D3-90F3-50E3D1CD2C2A}" dt="2018-10-29T15:29:53.864" v="2278" actId="20577"/>
          <ac:spMkLst>
            <pc:docMk/>
            <pc:sldMk cId="2772340663" sldId="327"/>
            <ac:spMk id="4" creationId="{82431D0B-DFF8-4B6F-8A88-98BBBBC9F30A}"/>
          </ac:spMkLst>
        </pc:spChg>
      </pc:sldChg>
      <pc:sldChg chg="modSp add">
        <pc:chgData name="Aaron Hsu" userId="0cffdb1c3a2f95f6" providerId="LiveId" clId="{3CDB7959-31F0-41D3-90F3-50E3D1CD2C2A}" dt="2018-10-29T15:34:39.045" v="2509" actId="20577"/>
        <pc:sldMkLst>
          <pc:docMk/>
          <pc:sldMk cId="3006368817" sldId="328"/>
        </pc:sldMkLst>
        <pc:spChg chg="mod">
          <ac:chgData name="Aaron Hsu" userId="0cffdb1c3a2f95f6" providerId="LiveId" clId="{3CDB7959-31F0-41D3-90F3-50E3D1CD2C2A}" dt="2018-10-29T15:34:39.045" v="2509" actId="20577"/>
          <ac:spMkLst>
            <pc:docMk/>
            <pc:sldMk cId="3006368817" sldId="328"/>
            <ac:spMk id="4" creationId="{82431D0B-DFF8-4B6F-8A88-98BBBBC9F3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15B2-3FC8-4821-AA06-8B59F024A9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Co-dfns in 2018:</a:t>
            </a:r>
            <a:br>
              <a:rPr lang="en-US" dirty="0"/>
            </a:br>
            <a:r>
              <a:rPr lang="en-US" dirty="0"/>
              <a:t>What’s New?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CCA36-37EB-4E44-B6D4-5A56688DD1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W. Hsu, Indiana University</a:t>
            </a:r>
          </a:p>
          <a:p>
            <a:r>
              <a:rPr lang="en-US" dirty="0"/>
              <a:t>Dyalog ‘18, Belfast</a:t>
            </a:r>
          </a:p>
        </p:txBody>
      </p:sp>
    </p:spTree>
    <p:extLst>
      <p:ext uri="{BB962C8B-B14F-4D97-AF65-F5344CB8AC3E}">
        <p14:creationId xmlns:p14="http://schemas.microsoft.com/office/powerpoint/2010/main" val="363650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Matrix Divide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46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Matrix Inverse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4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Complex Number Support*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97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Parsing!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8487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Ambiguous Parse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50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User-defined Operators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5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Indexed Assignment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97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Bracket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007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Code Cleanup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25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Shakedown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64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Trials and Tribulations of a Ph.D.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4389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AGPL v. Closed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70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Low-level ArrayFire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96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User Command!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490953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Build Path is CWD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9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Compiler Auto-detection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70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Automatic Backend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061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Plot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692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Dependency Runtime Loading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87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GCC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328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Duplicate Bindings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4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Old Features</a:t>
            </a:r>
          </a:p>
        </p:txBody>
      </p:sp>
    </p:spTree>
    <p:extLst>
      <p:ext uri="{BB962C8B-B14F-4D97-AF65-F5344CB8AC3E}">
        <p14:creationId xmlns:p14="http://schemas.microsoft.com/office/powerpoint/2010/main" val="2772340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Binomial and other Primitives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811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Empty dfns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71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Lexical Bindings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3818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Fast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5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Dynamic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903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X}⍬</a:t>
            </a:r>
          </a:p>
        </p:txBody>
      </p:sp>
    </p:spTree>
    <p:extLst>
      <p:ext uri="{BB962C8B-B14F-4D97-AF65-F5344CB8AC3E}">
        <p14:creationId xmlns:p14="http://schemas.microsoft.com/office/powerpoint/2010/main" val="41348042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X}⍬</a:t>
            </a:r>
          </a:p>
          <a:p>
            <a:r>
              <a:rPr lang="en-US" sz="40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641838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Y←X+X ⋄ X←6 ⋄ Y+X}⍬</a:t>
            </a:r>
          </a:p>
        </p:txBody>
      </p:sp>
    </p:spTree>
    <p:extLst>
      <p:ext uri="{BB962C8B-B14F-4D97-AF65-F5344CB8AC3E}">
        <p14:creationId xmlns:p14="http://schemas.microsoft.com/office/powerpoint/2010/main" val="1479427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Y←X+X ⋄ X←6 ⋄ Y+X}⍬</a:t>
            </a:r>
          </a:p>
          <a:p>
            <a:r>
              <a:rPr lang="en-US" sz="40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905681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f←2∘×⍣X ⋄ X←4+⍳⍵ ⋄ f X}5</a:t>
            </a:r>
          </a:p>
        </p:txBody>
      </p:sp>
    </p:spTree>
    <p:extLst>
      <p:ext uri="{BB962C8B-B14F-4D97-AF65-F5344CB8AC3E}">
        <p14:creationId xmlns:p14="http://schemas.microsoft.com/office/powerpoint/2010/main" val="739824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314296"/>
            <a:ext cx="11107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Primitives</a:t>
            </a:r>
          </a:p>
          <a:p>
            <a:r>
              <a:rPr lang="en-US" sz="4400" dirty="0"/>
              <a:t>Dfns</a:t>
            </a:r>
          </a:p>
          <a:p>
            <a:r>
              <a:rPr lang="en-US" sz="4400" dirty="0"/>
              <a:t>GPU</a:t>
            </a:r>
          </a:p>
          <a:p>
            <a:r>
              <a:rPr lang="en-US" sz="4400" dirty="0"/>
              <a:t>Graphics Display</a:t>
            </a:r>
          </a:p>
          <a:p>
            <a:r>
              <a:rPr lang="en-US" sz="4400" dirty="0"/>
              <a:t>Caching</a:t>
            </a:r>
          </a:p>
          <a:p>
            <a:r>
              <a:rPr lang="en-US" sz="4400" dirty="0"/>
              <a:t>FFT</a:t>
            </a:r>
          </a:p>
          <a:p>
            <a:r>
              <a:rPr lang="en-US" sz="4400" dirty="0"/>
              <a:t>Multi-platform</a:t>
            </a:r>
          </a:p>
          <a:p>
            <a:r>
              <a:rPr lang="en-US" sz="4400" dirty="0"/>
              <a:t>Non-APL Integration</a:t>
            </a:r>
          </a:p>
          <a:p>
            <a:r>
              <a:rPr lang="en-US" sz="4400"/>
              <a:t>Numeric Data types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06368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f←2∘×⍣X ⋄ X←4+⍳⍵ ⋄ f X}5</a:t>
            </a:r>
          </a:p>
          <a:p>
            <a:r>
              <a:rPr lang="en-US" sz="40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128 160 192 224 256</a:t>
            </a:r>
          </a:p>
        </p:txBody>
      </p:sp>
    </p:spTree>
    <p:extLst>
      <p:ext uri="{BB962C8B-B14F-4D97-AF65-F5344CB8AC3E}">
        <p14:creationId xmlns:p14="http://schemas.microsoft.com/office/powerpoint/2010/main" val="1846732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f←{⍺+X+⍵} ⋄ </a:t>
            </a:r>
            <a:r>
              <a:rPr lang="en-US" sz="3600" dirty="0" err="1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g←X∘f</a:t>
            </a:r>
            <a:r>
              <a:rPr lang="en-US" sz="3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⋄ X←4 ⋄ g 3}⍬</a:t>
            </a:r>
          </a:p>
        </p:txBody>
      </p:sp>
    </p:spTree>
    <p:extLst>
      <p:ext uri="{BB962C8B-B14F-4D97-AF65-F5344CB8AC3E}">
        <p14:creationId xmlns:p14="http://schemas.microsoft.com/office/powerpoint/2010/main" val="3090201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f←{⍺+X+⍵} ⋄ </a:t>
            </a:r>
            <a:r>
              <a:rPr lang="en-US" sz="3600" dirty="0" err="1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g←X∘f</a:t>
            </a:r>
            <a:r>
              <a:rPr lang="en-US" sz="3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⋄ X←4 ⋄ g 3}⍬</a:t>
            </a:r>
          </a:p>
          <a:p>
            <a:r>
              <a:rPr lang="en-US" sz="3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989626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f←{Y←X+X ⋄ X←3 ⋄ Y×X} ⋄ f ⍵}⍬</a:t>
            </a:r>
          </a:p>
        </p:txBody>
      </p:sp>
    </p:spTree>
    <p:extLst>
      <p:ext uri="{BB962C8B-B14F-4D97-AF65-F5344CB8AC3E}">
        <p14:creationId xmlns:p14="http://schemas.microsoft.com/office/powerpoint/2010/main" val="3088370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f←{Y←X+X ⋄ X←3 ⋄ Y×X} ⋄ f ⍵}⍬</a:t>
            </a:r>
          </a:p>
          <a:p>
            <a:r>
              <a:rPr lang="en-US" sz="3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886005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o←{⍺×Y×⍵} ⋄ </a:t>
            </a:r>
            <a:r>
              <a:rPr lang="en-US" sz="2600" dirty="0" err="1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f←X</a:t>
            </a:r>
            <a:r>
              <a:rPr lang="en-US" sz="2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∘{Y←3 ⋄ X o ⍵} ⋄ f ⍵+7⊣X←Y←1}10</a:t>
            </a:r>
          </a:p>
        </p:txBody>
      </p:sp>
    </p:spTree>
    <p:extLst>
      <p:ext uri="{BB962C8B-B14F-4D97-AF65-F5344CB8AC3E}">
        <p14:creationId xmlns:p14="http://schemas.microsoft.com/office/powerpoint/2010/main" val="2474131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757325" y="2665331"/>
            <a:ext cx="11359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      {X←5 ⋄ o←{⍺×Y×⍵} ⋄ </a:t>
            </a:r>
            <a:r>
              <a:rPr lang="en-US" sz="2600" dirty="0" err="1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f←X</a:t>
            </a:r>
            <a:r>
              <a:rPr lang="en-US" sz="2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∘{Y←3 ⋄ X o ⍵} ⋄ f ⍵+7⊣X←Y←1}10</a:t>
            </a:r>
          </a:p>
          <a:p>
            <a:r>
              <a:rPr lang="en-US" sz="2600" dirty="0">
                <a:latin typeface="PragmataPro" panose="02000500030000020004" pitchFamily="2" charset="0"/>
                <a:ea typeface="PragmataPro" panose="02000500030000020004" pitchFamily="2" charset="0"/>
                <a:cs typeface="PragmataPro" panose="02000500030000020004" pitchFamily="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8305622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Novel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563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492423"/>
            <a:ext cx="11107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Preserves Single-assignment Goodies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1056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Avoids complex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39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New Features?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65500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Mantis17 Approved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511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More reliable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7468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Better Global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889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Exported </a:t>
            </a:r>
            <a:r>
              <a:rPr lang="en-US" sz="6000" dirty="0" err="1"/>
              <a:t>Globals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63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Less Overhead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830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Better Asymptotic/Constants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729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More Feedback while Compiling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45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Infrastructure for 1</a:t>
            </a:r>
            <a:r>
              <a:rPr lang="en-US" sz="6000" baseline="30000" dirty="0"/>
              <a:t>st</a:t>
            </a:r>
            <a:r>
              <a:rPr lang="en-US" sz="6000" dirty="0"/>
              <a:t> Class Procs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1696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Prep for Sparse Matrices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618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User-defined Operators Near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8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Bracket Indexing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327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Bug Fixes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905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Multiple Namespaces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9292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Easier to Read/Maintain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94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Tree Pretty-printer (pp3)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247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Smaller, Corrector, Betterer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0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40 vs. 90 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456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026227"/>
            <a:ext cx="111078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Linear Memory</a:t>
            </a:r>
          </a:p>
          <a:p>
            <a:pPr algn="ctr"/>
            <a:r>
              <a:rPr lang="en-US" sz="6000" dirty="0"/>
              <a:t>Log-linear Time</a:t>
            </a:r>
          </a:p>
          <a:p>
            <a:pPr algn="ctr"/>
            <a:r>
              <a:rPr lang="en-US" sz="6000" dirty="0"/>
              <a:t>Log Critical Path</a:t>
            </a:r>
          </a:p>
        </p:txBody>
      </p:sp>
    </p:spTree>
    <p:extLst>
      <p:ext uri="{BB962C8B-B14F-4D97-AF65-F5344CB8AC3E}">
        <p14:creationId xmlns:p14="http://schemas.microsoft.com/office/powerpoint/2010/main" val="34285622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93023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Tree Talk, Thursday</a:t>
            </a:r>
          </a:p>
        </p:txBody>
      </p:sp>
    </p:spTree>
    <p:extLst>
      <p:ext uri="{BB962C8B-B14F-4D97-AF65-F5344CB8AC3E}">
        <p14:creationId xmlns:p14="http://schemas.microsoft.com/office/powerpoint/2010/main" val="17010802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93023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3984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Simplified Installation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25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Named Namespaces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2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431D0B-DFF8-4B6F-8A88-98BBBBC9F30A}"/>
              </a:ext>
            </a:extLst>
          </p:cNvPr>
          <p:cNvSpPr txBox="1"/>
          <p:nvPr/>
        </p:nvSpPr>
        <p:spPr>
          <a:xfrm>
            <a:off x="914400" y="2826328"/>
            <a:ext cx="11107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Improved Primitive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506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62</TotalTime>
  <Words>506</Words>
  <Application>Microsoft Office PowerPoint</Application>
  <PresentationFormat>Widescreen</PresentationFormat>
  <Paragraphs>86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1" baseType="lpstr">
      <vt:lpstr>Franklin Gothic Book</vt:lpstr>
      <vt:lpstr>PragmataPro</vt:lpstr>
      <vt:lpstr>Crop</vt:lpstr>
      <vt:lpstr>Co-dfns in 2018: What’s New?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Hsu</dc:creator>
  <cp:lastModifiedBy>Aaron Hsu</cp:lastModifiedBy>
  <cp:revision>1</cp:revision>
  <dcterms:created xsi:type="dcterms:W3CDTF">2018-10-29T09:02:31Z</dcterms:created>
  <dcterms:modified xsi:type="dcterms:W3CDTF">2018-10-29T15:34:45Z</dcterms:modified>
</cp:coreProperties>
</file>