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57" r:id="rId7"/>
    <p:sldId id="262" r:id="rId8"/>
    <p:sldId id="272" r:id="rId9"/>
    <p:sldId id="273" r:id="rId10"/>
    <p:sldId id="288" r:id="rId11"/>
    <p:sldId id="265" r:id="rId12"/>
    <p:sldId id="274" r:id="rId13"/>
    <p:sldId id="275" r:id="rId14"/>
    <p:sldId id="26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1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35646-C861-43CB-9186-4268FE8F772F}" v="55" dt="2023-06-17T02:18:07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725" autoAdjust="0"/>
  </p:normalViewPr>
  <p:slideViewPr>
    <p:cSldViewPr snapToGrid="0">
      <p:cViewPr varScale="1">
        <p:scale>
          <a:sx n="75" d="100"/>
          <a:sy n="75" d="100"/>
        </p:scale>
        <p:origin x="9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72135646-C861-43CB-9186-4268FE8F772F}"/>
    <pc:docChg chg="undo redo custSel addSld delSld modSld sldOrd modMainMaster">
      <pc:chgData name="Aaron Hsu" userId="0cffdb1c3a2f95f6" providerId="LiveId" clId="{72135646-C861-43CB-9186-4268FE8F772F}" dt="2023-06-17T02:19:48.287" v="6819" actId="20577"/>
      <pc:docMkLst>
        <pc:docMk/>
      </pc:docMkLst>
      <pc:sldChg chg="modSp mod chgLayout">
        <pc:chgData name="Aaron Hsu" userId="0cffdb1c3a2f95f6" providerId="LiveId" clId="{72135646-C861-43CB-9186-4268FE8F772F}" dt="2023-06-13T03:48:59.067" v="76" actId="20577"/>
        <pc:sldMkLst>
          <pc:docMk/>
          <pc:sldMk cId="2586058810" sldId="256"/>
        </pc:sldMkLst>
        <pc:spChg chg="mod ord">
          <ac:chgData name="Aaron Hsu" userId="0cffdb1c3a2f95f6" providerId="LiveId" clId="{72135646-C861-43CB-9186-4268FE8F772F}" dt="2023-06-13T03:48:31.042" v="21" actId="20577"/>
          <ac:spMkLst>
            <pc:docMk/>
            <pc:sldMk cId="2586058810" sldId="256"/>
            <ac:spMk id="2" creationId="{CFE75451-6A4B-484B-9ED1-353CCE25B0F4}"/>
          </ac:spMkLst>
        </pc:spChg>
        <pc:spChg chg="mod ord">
          <ac:chgData name="Aaron Hsu" userId="0cffdb1c3a2f95f6" providerId="LiveId" clId="{72135646-C861-43CB-9186-4268FE8F772F}" dt="2023-06-13T03:48:59.067" v="76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Aaron Hsu" userId="0cffdb1c3a2f95f6" providerId="LiveId" clId="{72135646-C861-43CB-9186-4268FE8F772F}" dt="2023-06-15T11:46:10.986" v="6682" actId="27636"/>
        <pc:sldMkLst>
          <pc:docMk/>
          <pc:sldMk cId="1713219598" sldId="257"/>
        </pc:sldMkLst>
        <pc:spChg chg="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Aaron Hsu" userId="0cffdb1c3a2f95f6" providerId="LiveId" clId="{72135646-C861-43CB-9186-4268FE8F772F}" dt="2023-06-15T11:46:10.986" v="6682" actId="27636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Aaron Hsu" userId="0cffdb1c3a2f95f6" providerId="LiveId" clId="{72135646-C861-43CB-9186-4268FE8F772F}" dt="2023-06-13T04:55:08.199" v="3548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Aaron Hsu" userId="0cffdb1c3a2f95f6" providerId="LiveId" clId="{72135646-C861-43CB-9186-4268FE8F772F}" dt="2023-06-13T04:55:06.524" v="3547" actId="20577"/>
          <ac:spMkLst>
            <pc:docMk/>
            <pc:sldMk cId="1713219598" sldId="257"/>
            <ac:spMk id="5" creationId="{9AB5BAF8-EA80-4AD4-8D83-5960C299573A}"/>
          </ac:spMkLst>
        </pc:spChg>
        <pc:spChg chg="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6" creationId="{7C991F00-87A7-45A6-8029-B097FA72498D}"/>
          </ac:spMkLst>
        </pc:spChg>
        <pc:spChg chg="add del mod">
          <ac:chgData name="Aaron Hsu" userId="0cffdb1c3a2f95f6" providerId="LiveId" clId="{72135646-C861-43CB-9186-4268FE8F772F}" dt="2023-06-13T04:55:00.199" v="3536"/>
          <ac:spMkLst>
            <pc:docMk/>
            <pc:sldMk cId="1713219598" sldId="257"/>
            <ac:spMk id="7" creationId="{51977324-C055-75C9-69AE-EADD0A1FE7D3}"/>
          </ac:spMkLst>
        </pc:spChg>
        <pc:spChg chg="add del mod">
          <ac:chgData name="Aaron Hsu" userId="0cffdb1c3a2f95f6" providerId="LiveId" clId="{72135646-C861-43CB-9186-4268FE8F772F}" dt="2023-06-13T04:55:00.199" v="3536"/>
          <ac:spMkLst>
            <pc:docMk/>
            <pc:sldMk cId="1713219598" sldId="257"/>
            <ac:spMk id="8" creationId="{6EE418CB-3F24-D40F-EEA0-816376C0385E}"/>
          </ac:spMkLst>
        </pc:spChg>
        <pc:spChg chg="add del mod">
          <ac:chgData name="Aaron Hsu" userId="0cffdb1c3a2f95f6" providerId="LiveId" clId="{72135646-C861-43CB-9186-4268FE8F772F}" dt="2023-06-13T04:55:00.199" v="3536"/>
          <ac:spMkLst>
            <pc:docMk/>
            <pc:sldMk cId="1713219598" sldId="257"/>
            <ac:spMk id="9" creationId="{7E001F93-DD5C-36DA-8EA5-2AB529FBD94F}"/>
          </ac:spMkLst>
        </pc:spChg>
        <pc:spChg chg="add del mod">
          <ac:chgData name="Aaron Hsu" userId="0cffdb1c3a2f95f6" providerId="LiveId" clId="{72135646-C861-43CB-9186-4268FE8F772F}" dt="2023-06-13T04:55:00.199" v="3536"/>
          <ac:spMkLst>
            <pc:docMk/>
            <pc:sldMk cId="1713219598" sldId="257"/>
            <ac:spMk id="10" creationId="{1EDAFDA3-8113-C73C-8E41-EEC332750A3B}"/>
          </ac:spMkLst>
        </pc:spChg>
        <pc:spChg chg="add del mod">
          <ac:chgData name="Aaron Hsu" userId="0cffdb1c3a2f95f6" providerId="LiveId" clId="{72135646-C861-43CB-9186-4268FE8F772F}" dt="2023-06-13T04:55:00.199" v="3536"/>
          <ac:spMkLst>
            <pc:docMk/>
            <pc:sldMk cId="1713219598" sldId="257"/>
            <ac:spMk id="11" creationId="{3A67380F-01AD-DAB4-A663-ED3DEC4A2F26}"/>
          </ac:spMkLst>
        </pc:spChg>
        <pc:spChg chg="add del mod">
          <ac:chgData name="Aaron Hsu" userId="0cffdb1c3a2f95f6" providerId="LiveId" clId="{72135646-C861-43CB-9186-4268FE8F772F}" dt="2023-06-13T04:55:00.984" v="3538"/>
          <ac:spMkLst>
            <pc:docMk/>
            <pc:sldMk cId="1713219598" sldId="257"/>
            <ac:spMk id="12" creationId="{8FDF422B-E396-7B5F-2CD9-4A3BD570BC54}"/>
          </ac:spMkLst>
        </pc:spChg>
        <pc:spChg chg="add del mod">
          <ac:chgData name="Aaron Hsu" userId="0cffdb1c3a2f95f6" providerId="LiveId" clId="{72135646-C861-43CB-9186-4268FE8F772F}" dt="2023-06-13T04:55:00.984" v="3538"/>
          <ac:spMkLst>
            <pc:docMk/>
            <pc:sldMk cId="1713219598" sldId="257"/>
            <ac:spMk id="13" creationId="{9A9CB65E-DCD9-DDE9-7AFC-D28BD9030F12}"/>
          </ac:spMkLst>
        </pc:spChg>
        <pc:spChg chg="add del mod">
          <ac:chgData name="Aaron Hsu" userId="0cffdb1c3a2f95f6" providerId="LiveId" clId="{72135646-C861-43CB-9186-4268FE8F772F}" dt="2023-06-13T04:55:00.984" v="3538"/>
          <ac:spMkLst>
            <pc:docMk/>
            <pc:sldMk cId="1713219598" sldId="257"/>
            <ac:spMk id="14" creationId="{9B9F03A2-6A33-04D8-3775-EDB11DFD8A47}"/>
          </ac:spMkLst>
        </pc:spChg>
        <pc:spChg chg="add del mod">
          <ac:chgData name="Aaron Hsu" userId="0cffdb1c3a2f95f6" providerId="LiveId" clId="{72135646-C861-43CB-9186-4268FE8F772F}" dt="2023-06-13T04:55:00.984" v="3538"/>
          <ac:spMkLst>
            <pc:docMk/>
            <pc:sldMk cId="1713219598" sldId="257"/>
            <ac:spMk id="15" creationId="{78023C33-C992-23DE-FA6F-FC5B446E22BC}"/>
          </ac:spMkLst>
        </pc:spChg>
        <pc:spChg chg="add del mod">
          <ac:chgData name="Aaron Hsu" userId="0cffdb1c3a2f95f6" providerId="LiveId" clId="{72135646-C861-43CB-9186-4268FE8F772F}" dt="2023-06-13T04:55:00.984" v="3538"/>
          <ac:spMkLst>
            <pc:docMk/>
            <pc:sldMk cId="1713219598" sldId="257"/>
            <ac:spMk id="16" creationId="{567A5CB8-3D3B-AFF1-A199-B54600F52455}"/>
          </ac:spMkLst>
        </pc:spChg>
        <pc:spChg chg="add del 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17" creationId="{EBC582EC-E78B-53F9-3DE8-05A2F0BC75AC}"/>
          </ac:spMkLst>
        </pc:spChg>
        <pc:spChg chg="add del 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18" creationId="{4F1D9FC2-1BBC-BE50-10FD-5C88841C3649}"/>
          </ac:spMkLst>
        </pc:spChg>
        <pc:spChg chg="add del 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19" creationId="{2B3DB983-7466-B1F1-1B9A-25188B11BF0D}"/>
          </ac:spMkLst>
        </pc:spChg>
        <pc:spChg chg="add del 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20" creationId="{F91FEC60-1196-61ED-A715-F729A22E084E}"/>
          </ac:spMkLst>
        </pc:spChg>
        <pc:spChg chg="add del mod">
          <ac:chgData name="Aaron Hsu" userId="0cffdb1c3a2f95f6" providerId="LiveId" clId="{72135646-C861-43CB-9186-4268FE8F772F}" dt="2023-06-13T04:55:02.054" v="3540"/>
          <ac:spMkLst>
            <pc:docMk/>
            <pc:sldMk cId="1713219598" sldId="257"/>
            <ac:spMk id="21" creationId="{FD7052E5-DAFA-6B01-845D-8D2FC72B31BE}"/>
          </ac:spMkLst>
        </pc:spChg>
      </pc:sldChg>
      <pc:sldChg chg="modSp mod ord">
        <pc:chgData name="Aaron Hsu" userId="0cffdb1c3a2f95f6" providerId="LiveId" clId="{72135646-C861-43CB-9186-4268FE8F772F}" dt="2023-06-15T11:46:13.716" v="6684"/>
        <pc:sldMkLst>
          <pc:docMk/>
          <pc:sldMk cId="3571516367" sldId="258"/>
        </pc:sldMkLst>
        <pc:spChg chg="mod">
          <ac:chgData name="Aaron Hsu" userId="0cffdb1c3a2f95f6" providerId="LiveId" clId="{72135646-C861-43CB-9186-4268FE8F772F}" dt="2023-06-13T03:54:23.219" v="380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Aaron Hsu" userId="0cffdb1c3a2f95f6" providerId="LiveId" clId="{72135646-C861-43CB-9186-4268FE8F772F}" dt="2023-06-15T11:45:36.514" v="6678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Aaron Hsu" userId="0cffdb1c3a2f95f6" providerId="LiveId" clId="{72135646-C861-43CB-9186-4268FE8F772F}" dt="2023-06-15T11:45:43.255" v="6679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Aaron Hsu" userId="0cffdb1c3a2f95f6" providerId="LiveId" clId="{72135646-C861-43CB-9186-4268FE8F772F}" dt="2023-06-13T04:30:33.292" v="2390" actId="2696"/>
        <pc:sldMkLst>
          <pc:docMk/>
          <pc:sldMk cId="332104327" sldId="259"/>
        </pc:sldMkLst>
      </pc:sldChg>
      <pc:sldChg chg="addSp modSp mod ord chgLayout">
        <pc:chgData name="Aaron Hsu" userId="0cffdb1c3a2f95f6" providerId="LiveId" clId="{72135646-C861-43CB-9186-4268FE8F772F}" dt="2023-06-13T05:59:43.818" v="6672" actId="20577"/>
        <pc:sldMkLst>
          <pc:docMk/>
          <pc:sldMk cId="1663780162" sldId="260"/>
        </pc:sldMkLst>
        <pc:spChg chg="mod ord">
          <ac:chgData name="Aaron Hsu" userId="0cffdb1c3a2f95f6" providerId="LiveId" clId="{72135646-C861-43CB-9186-4268FE8F772F}" dt="2023-06-13T04:24:26.956" v="1805" actId="20577"/>
          <ac:spMkLst>
            <pc:docMk/>
            <pc:sldMk cId="1663780162" sldId="260"/>
            <ac:spMk id="2" creationId="{09140014-73D5-419B-8867-972BB18D52D4}"/>
          </ac:spMkLst>
        </pc:spChg>
        <pc:spChg chg="mod ord">
          <ac:chgData name="Aaron Hsu" userId="0cffdb1c3a2f95f6" providerId="LiveId" clId="{72135646-C861-43CB-9186-4268FE8F772F}" dt="2023-06-13T04:57:12.199" v="3610" actId="20577"/>
          <ac:spMkLst>
            <pc:docMk/>
            <pc:sldMk cId="1663780162" sldId="260"/>
            <ac:spMk id="3" creationId="{A45AD8B9-3719-4696-A80F-16A618C5D134}"/>
          </ac:spMkLst>
        </pc:spChg>
        <pc:spChg chg="mod ord">
          <ac:chgData name="Aaron Hsu" userId="0cffdb1c3a2f95f6" providerId="LiveId" clId="{72135646-C861-43CB-9186-4268FE8F772F}" dt="2023-06-13T05:59:43.818" v="6672" actId="20577"/>
          <ac:spMkLst>
            <pc:docMk/>
            <pc:sldMk cId="1663780162" sldId="260"/>
            <ac:spMk id="4" creationId="{33D8731E-4977-402E-8BFD-895B4D0544CC}"/>
          </ac:spMkLst>
        </pc:spChg>
        <pc:spChg chg="mod ord">
          <ac:chgData name="Aaron Hsu" userId="0cffdb1c3a2f95f6" providerId="LiveId" clId="{72135646-C861-43CB-9186-4268FE8F772F}" dt="2023-06-13T04:57:15.835" v="3615" actId="20577"/>
          <ac:spMkLst>
            <pc:docMk/>
            <pc:sldMk cId="1663780162" sldId="260"/>
            <ac:spMk id="5" creationId="{91CDEC5F-B8EE-4BC1-843F-13135E6E7AB2}"/>
          </ac:spMkLst>
        </pc:spChg>
        <pc:spChg chg="mod ord">
          <ac:chgData name="Aaron Hsu" userId="0cffdb1c3a2f95f6" providerId="LiveId" clId="{72135646-C861-43CB-9186-4268FE8F772F}" dt="2023-06-13T04:28:53.748" v="2380" actId="113"/>
          <ac:spMkLst>
            <pc:docMk/>
            <pc:sldMk cId="1663780162" sldId="260"/>
            <ac:spMk id="6" creationId="{50B65871-FA95-449A-B8BC-90486DE532EF}"/>
          </ac:spMkLst>
        </pc:spChg>
        <pc:spChg chg="mod ord">
          <ac:chgData name="Aaron Hsu" userId="0cffdb1c3a2f95f6" providerId="LiveId" clId="{72135646-C861-43CB-9186-4268FE8F772F}" dt="2023-06-13T04:56:15.101" v="3584" actId="20577"/>
          <ac:spMkLst>
            <pc:docMk/>
            <pc:sldMk cId="1663780162" sldId="260"/>
            <ac:spMk id="7" creationId="{B2A46C4A-D036-4440-BB64-6754F4FF27C1}"/>
          </ac:spMkLst>
        </pc:spChg>
        <pc:spChg chg="mod ord">
          <ac:chgData name="Aaron Hsu" userId="0cffdb1c3a2f95f6" providerId="LiveId" clId="{72135646-C861-43CB-9186-4268FE8F772F}" dt="2023-06-13T04:56:16.593" v="3585"/>
          <ac:spMkLst>
            <pc:docMk/>
            <pc:sldMk cId="1663780162" sldId="260"/>
            <ac:spMk id="8" creationId="{905F172A-5D5D-43CD-A187-DA0D303F4144}"/>
          </ac:spMkLst>
        </pc:spChg>
        <pc:spChg chg="mod ord">
          <ac:chgData name="Aaron Hsu" userId="0cffdb1c3a2f95f6" providerId="LiveId" clId="{72135646-C861-43CB-9186-4268FE8F772F}" dt="2023-06-13T04:24:05.980" v="1786" actId="700"/>
          <ac:spMkLst>
            <pc:docMk/>
            <pc:sldMk cId="1663780162" sldId="260"/>
            <ac:spMk id="9" creationId="{C396FFDC-ADE8-4009-A466-A81787258E88}"/>
          </ac:spMkLst>
        </pc:spChg>
        <pc:spChg chg="add mod ord">
          <ac:chgData name="Aaron Hsu" userId="0cffdb1c3a2f95f6" providerId="LiveId" clId="{72135646-C861-43CB-9186-4268FE8F772F}" dt="2023-06-13T04:57:19.340" v="3626" actId="20577"/>
          <ac:spMkLst>
            <pc:docMk/>
            <pc:sldMk cId="1663780162" sldId="260"/>
            <ac:spMk id="10" creationId="{713A9396-7EA5-6DBA-C7DA-5E3F401982B8}"/>
          </ac:spMkLst>
        </pc:spChg>
        <pc:spChg chg="add mod ord">
          <ac:chgData name="Aaron Hsu" userId="0cffdb1c3a2f95f6" providerId="LiveId" clId="{72135646-C861-43CB-9186-4268FE8F772F}" dt="2023-06-13T04:28:44.038" v="2379" actId="113"/>
          <ac:spMkLst>
            <pc:docMk/>
            <pc:sldMk cId="1663780162" sldId="260"/>
            <ac:spMk id="11" creationId="{D0B2835E-F3F9-3A57-E645-BC224C429FA9}"/>
          </ac:spMkLst>
        </pc:spChg>
      </pc:sldChg>
      <pc:sldChg chg="del">
        <pc:chgData name="Aaron Hsu" userId="0cffdb1c3a2f95f6" providerId="LiveId" clId="{72135646-C861-43CB-9186-4268FE8F772F}" dt="2023-06-13T04:30:18.519" v="2389" actId="2696"/>
        <pc:sldMkLst>
          <pc:docMk/>
          <pc:sldMk cId="1429429409" sldId="261"/>
        </pc:sldMkLst>
      </pc:sldChg>
      <pc:sldChg chg="modSp mod">
        <pc:chgData name="Aaron Hsu" userId="0cffdb1c3a2f95f6" providerId="LiveId" clId="{72135646-C861-43CB-9186-4268FE8F772F}" dt="2023-06-13T05:56:19.543" v="6653" actId="20577"/>
        <pc:sldMkLst>
          <pc:docMk/>
          <pc:sldMk cId="379728094" sldId="262"/>
        </pc:sldMkLst>
        <pc:spChg chg="mod">
          <ac:chgData name="Aaron Hsu" userId="0cffdb1c3a2f95f6" providerId="LiveId" clId="{72135646-C861-43CB-9186-4268FE8F772F}" dt="2023-06-13T05:56:19.543" v="6653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Aaron Hsu" userId="0cffdb1c3a2f95f6" providerId="LiveId" clId="{72135646-C861-43CB-9186-4268FE8F772F}" dt="2023-06-13T03:55:22.186" v="431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Aaron Hsu" userId="0cffdb1c3a2f95f6" providerId="LiveId" clId="{72135646-C861-43CB-9186-4268FE8F772F}" dt="2023-06-13T04:22:30.196" v="1717" actId="2696"/>
        <pc:sldMkLst>
          <pc:docMk/>
          <pc:sldMk cId="4055079983" sldId="263"/>
        </pc:sldMkLst>
      </pc:sldChg>
      <pc:sldChg chg="del">
        <pc:chgData name="Aaron Hsu" userId="0cffdb1c3a2f95f6" providerId="LiveId" clId="{72135646-C861-43CB-9186-4268FE8F772F}" dt="2023-06-13T04:22:28.186" v="1716" actId="2696"/>
        <pc:sldMkLst>
          <pc:docMk/>
          <pc:sldMk cId="2619301236" sldId="264"/>
        </pc:sldMkLst>
      </pc:sldChg>
      <pc:sldChg chg="addSp delSp modSp mod chgLayout">
        <pc:chgData name="Aaron Hsu" userId="0cffdb1c3a2f95f6" providerId="LiveId" clId="{72135646-C861-43CB-9186-4268FE8F772F}" dt="2023-06-13T05:58:57.484" v="6664" actId="20577"/>
        <pc:sldMkLst>
          <pc:docMk/>
          <pc:sldMk cId="744379741" sldId="265"/>
        </pc:sldMkLst>
        <pc:spChg chg="mod ord">
          <ac:chgData name="Aaron Hsu" userId="0cffdb1c3a2f95f6" providerId="LiveId" clId="{72135646-C861-43CB-9186-4268FE8F772F}" dt="2023-06-13T04:55:30.322" v="3561" actId="700"/>
          <ac:spMkLst>
            <pc:docMk/>
            <pc:sldMk cId="744379741" sldId="265"/>
            <ac:spMk id="2" creationId="{D94A2CD4-732A-43E4-BCB9-CBA2055E0AC6}"/>
          </ac:spMkLst>
        </pc:spChg>
        <pc:spChg chg="mod ord">
          <ac:chgData name="Aaron Hsu" userId="0cffdb1c3a2f95f6" providerId="LiveId" clId="{72135646-C861-43CB-9186-4268FE8F772F}" dt="2023-06-13T05:58:57.484" v="6664" actId="20577"/>
          <ac:spMkLst>
            <pc:docMk/>
            <pc:sldMk cId="744379741" sldId="265"/>
            <ac:spMk id="3" creationId="{45FD0450-A909-4CD9-8912-96A19ACEB7CB}"/>
          </ac:spMkLst>
        </pc:spChg>
        <pc:spChg chg="mod ord">
          <ac:chgData name="Aaron Hsu" userId="0cffdb1c3a2f95f6" providerId="LiveId" clId="{72135646-C861-43CB-9186-4268FE8F772F}" dt="2023-06-13T04:55:33.370" v="3565" actId="20577"/>
          <ac:spMkLst>
            <pc:docMk/>
            <pc:sldMk cId="744379741" sldId="265"/>
            <ac:spMk id="4" creationId="{DA53D834-F1E2-4848-8093-D412A7B081AF}"/>
          </ac:spMkLst>
        </pc:spChg>
        <pc:spChg chg="mod ord">
          <ac:chgData name="Aaron Hsu" userId="0cffdb1c3a2f95f6" providerId="LiveId" clId="{72135646-C861-43CB-9186-4268FE8F772F}" dt="2023-06-13T04:55:35.039" v="3566"/>
          <ac:spMkLst>
            <pc:docMk/>
            <pc:sldMk cId="744379741" sldId="265"/>
            <ac:spMk id="5" creationId="{3555A49C-96F4-440D-B89E-A0AE94F70108}"/>
          </ac:spMkLst>
        </pc:spChg>
        <pc:spChg chg="mod ord">
          <ac:chgData name="Aaron Hsu" userId="0cffdb1c3a2f95f6" providerId="LiveId" clId="{72135646-C861-43CB-9186-4268FE8F772F}" dt="2023-06-13T04:55:30.322" v="3561" actId="700"/>
          <ac:spMkLst>
            <pc:docMk/>
            <pc:sldMk cId="744379741" sldId="265"/>
            <ac:spMk id="6" creationId="{F2A39FA3-9AE3-4689-A469-B7D2DFCCC2D9}"/>
          </ac:spMkLst>
        </pc:spChg>
        <pc:spChg chg="add del mod">
          <ac:chgData name="Aaron Hsu" userId="0cffdb1c3a2f95f6" providerId="LiveId" clId="{72135646-C861-43CB-9186-4268FE8F772F}" dt="2023-06-13T04:55:26.952" v="3558"/>
          <ac:spMkLst>
            <pc:docMk/>
            <pc:sldMk cId="744379741" sldId="265"/>
            <ac:spMk id="7" creationId="{E0E680F2-5F82-406D-2877-5760F496C544}"/>
          </ac:spMkLst>
        </pc:spChg>
        <pc:spChg chg="add del mod">
          <ac:chgData name="Aaron Hsu" userId="0cffdb1c3a2f95f6" providerId="LiveId" clId="{72135646-C861-43CB-9186-4268FE8F772F}" dt="2023-06-13T04:55:26.952" v="3558"/>
          <ac:spMkLst>
            <pc:docMk/>
            <pc:sldMk cId="744379741" sldId="265"/>
            <ac:spMk id="8" creationId="{78D7233C-B54B-7AC2-04C0-A9CF603C1EBF}"/>
          </ac:spMkLst>
        </pc:spChg>
        <pc:spChg chg="add del mod">
          <ac:chgData name="Aaron Hsu" userId="0cffdb1c3a2f95f6" providerId="LiveId" clId="{72135646-C861-43CB-9186-4268FE8F772F}" dt="2023-06-13T04:55:26.952" v="3558"/>
          <ac:spMkLst>
            <pc:docMk/>
            <pc:sldMk cId="744379741" sldId="265"/>
            <ac:spMk id="9" creationId="{DD049615-5A58-5F43-4510-28B691BF3FB1}"/>
          </ac:spMkLst>
        </pc:spChg>
        <pc:spChg chg="add del mod">
          <ac:chgData name="Aaron Hsu" userId="0cffdb1c3a2f95f6" providerId="LiveId" clId="{72135646-C861-43CB-9186-4268FE8F772F}" dt="2023-06-13T04:55:26.952" v="3558"/>
          <ac:spMkLst>
            <pc:docMk/>
            <pc:sldMk cId="744379741" sldId="265"/>
            <ac:spMk id="10" creationId="{592FAA62-66CD-81C7-2DF1-A9385D2C7E5D}"/>
          </ac:spMkLst>
        </pc:spChg>
        <pc:spChg chg="add del mod">
          <ac:chgData name="Aaron Hsu" userId="0cffdb1c3a2f95f6" providerId="LiveId" clId="{72135646-C861-43CB-9186-4268FE8F772F}" dt="2023-06-13T04:55:26.952" v="3558"/>
          <ac:spMkLst>
            <pc:docMk/>
            <pc:sldMk cId="744379741" sldId="265"/>
            <ac:spMk id="11" creationId="{A31D8F44-1B4F-FC4D-EE3B-F7E135EA8EDD}"/>
          </ac:spMkLst>
        </pc:spChg>
        <pc:spChg chg="add del mod">
          <ac:chgData name="Aaron Hsu" userId="0cffdb1c3a2f95f6" providerId="LiveId" clId="{72135646-C861-43CB-9186-4268FE8F772F}" dt="2023-06-13T04:55:27.329" v="3559"/>
          <ac:spMkLst>
            <pc:docMk/>
            <pc:sldMk cId="744379741" sldId="265"/>
            <ac:spMk id="12" creationId="{002975EC-FCBF-FF8C-EB0B-CC433AA052D8}"/>
          </ac:spMkLst>
        </pc:spChg>
        <pc:spChg chg="add del mod">
          <ac:chgData name="Aaron Hsu" userId="0cffdb1c3a2f95f6" providerId="LiveId" clId="{72135646-C861-43CB-9186-4268FE8F772F}" dt="2023-06-13T04:55:27.329" v="3559"/>
          <ac:spMkLst>
            <pc:docMk/>
            <pc:sldMk cId="744379741" sldId="265"/>
            <ac:spMk id="13" creationId="{E557D302-09E9-EBBC-474B-E2E73406E46A}"/>
          </ac:spMkLst>
        </pc:spChg>
        <pc:spChg chg="add del mod">
          <ac:chgData name="Aaron Hsu" userId="0cffdb1c3a2f95f6" providerId="LiveId" clId="{72135646-C861-43CB-9186-4268FE8F772F}" dt="2023-06-13T04:55:27.329" v="3559"/>
          <ac:spMkLst>
            <pc:docMk/>
            <pc:sldMk cId="744379741" sldId="265"/>
            <ac:spMk id="14" creationId="{26CE669C-E561-9227-8236-5ABE12663F2C}"/>
          </ac:spMkLst>
        </pc:spChg>
        <pc:spChg chg="add del mod">
          <ac:chgData name="Aaron Hsu" userId="0cffdb1c3a2f95f6" providerId="LiveId" clId="{72135646-C861-43CB-9186-4268FE8F772F}" dt="2023-06-13T04:55:27.329" v="3559"/>
          <ac:spMkLst>
            <pc:docMk/>
            <pc:sldMk cId="744379741" sldId="265"/>
            <ac:spMk id="15" creationId="{5EF51A9A-9D65-4DC2-F8B4-2E82D0B01EA3}"/>
          </ac:spMkLst>
        </pc:spChg>
        <pc:spChg chg="add del mod">
          <ac:chgData name="Aaron Hsu" userId="0cffdb1c3a2f95f6" providerId="LiveId" clId="{72135646-C861-43CB-9186-4268FE8F772F}" dt="2023-06-13T04:55:27.329" v="3559"/>
          <ac:spMkLst>
            <pc:docMk/>
            <pc:sldMk cId="744379741" sldId="265"/>
            <ac:spMk id="16" creationId="{893415E9-761A-ED7E-FFB5-D26D20871375}"/>
          </ac:spMkLst>
        </pc:spChg>
        <pc:spChg chg="add del mod">
          <ac:chgData name="Aaron Hsu" userId="0cffdb1c3a2f95f6" providerId="LiveId" clId="{72135646-C861-43CB-9186-4268FE8F772F}" dt="2023-06-13T04:55:27.510" v="3560"/>
          <ac:spMkLst>
            <pc:docMk/>
            <pc:sldMk cId="744379741" sldId="265"/>
            <ac:spMk id="17" creationId="{A6AC4141-4604-9C64-1127-BE6E65C1A858}"/>
          </ac:spMkLst>
        </pc:spChg>
        <pc:spChg chg="add del mod">
          <ac:chgData name="Aaron Hsu" userId="0cffdb1c3a2f95f6" providerId="LiveId" clId="{72135646-C861-43CB-9186-4268FE8F772F}" dt="2023-06-13T04:55:27.510" v="3560"/>
          <ac:spMkLst>
            <pc:docMk/>
            <pc:sldMk cId="744379741" sldId="265"/>
            <ac:spMk id="18" creationId="{4B2E277B-99D6-AAE0-4278-7D3E6092F18A}"/>
          </ac:spMkLst>
        </pc:spChg>
        <pc:spChg chg="add del mod">
          <ac:chgData name="Aaron Hsu" userId="0cffdb1c3a2f95f6" providerId="LiveId" clId="{72135646-C861-43CB-9186-4268FE8F772F}" dt="2023-06-13T04:55:27.510" v="3560"/>
          <ac:spMkLst>
            <pc:docMk/>
            <pc:sldMk cId="744379741" sldId="265"/>
            <ac:spMk id="19" creationId="{23A7BF62-45B5-1917-D22A-88510BB3DC06}"/>
          </ac:spMkLst>
        </pc:spChg>
        <pc:spChg chg="add del mod">
          <ac:chgData name="Aaron Hsu" userId="0cffdb1c3a2f95f6" providerId="LiveId" clId="{72135646-C861-43CB-9186-4268FE8F772F}" dt="2023-06-13T04:55:27.510" v="3560"/>
          <ac:spMkLst>
            <pc:docMk/>
            <pc:sldMk cId="744379741" sldId="265"/>
            <ac:spMk id="20" creationId="{ABF1BE13-A761-68B3-0692-C559092B55E4}"/>
          </ac:spMkLst>
        </pc:spChg>
        <pc:spChg chg="add del mod">
          <ac:chgData name="Aaron Hsu" userId="0cffdb1c3a2f95f6" providerId="LiveId" clId="{72135646-C861-43CB-9186-4268FE8F772F}" dt="2023-06-13T04:55:27.510" v="3560"/>
          <ac:spMkLst>
            <pc:docMk/>
            <pc:sldMk cId="744379741" sldId="265"/>
            <ac:spMk id="21" creationId="{6EF095DA-1935-F1C8-FEE1-47B39DDF109A}"/>
          </ac:spMkLst>
        </pc:spChg>
      </pc:sldChg>
      <pc:sldChg chg="modSp del mod">
        <pc:chgData name="Aaron Hsu" userId="0cffdb1c3a2f95f6" providerId="LiveId" clId="{72135646-C861-43CB-9186-4268FE8F772F}" dt="2023-06-13T04:56:53.883" v="3607" actId="2696"/>
        <pc:sldMkLst>
          <pc:docMk/>
          <pc:sldMk cId="1742861620" sldId="266"/>
        </pc:sldMkLst>
        <pc:spChg chg="mod">
          <ac:chgData name="Aaron Hsu" userId="0cffdb1c3a2f95f6" providerId="LiveId" clId="{72135646-C861-43CB-9186-4268FE8F772F}" dt="2023-06-13T04:56:38.594" v="3600" actId="20577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Aaron Hsu" userId="0cffdb1c3a2f95f6" providerId="LiveId" clId="{72135646-C861-43CB-9186-4268FE8F772F}" dt="2023-06-13T04:56:40.225" v="3601"/>
          <ac:spMkLst>
            <pc:docMk/>
            <pc:sldMk cId="1742861620" sldId="266"/>
            <ac:spMk id="5" creationId="{4135E32A-1A8C-43D2-9C6E-12887B4DEDFB}"/>
          </ac:spMkLst>
        </pc:spChg>
      </pc:sldChg>
      <pc:sldChg chg="del">
        <pc:chgData name="Aaron Hsu" userId="0cffdb1c3a2f95f6" providerId="LiveId" clId="{72135646-C861-43CB-9186-4268FE8F772F}" dt="2023-06-13T03:55:40.050" v="432" actId="2696"/>
        <pc:sldMkLst>
          <pc:docMk/>
          <pc:sldMk cId="2303579910" sldId="268"/>
        </pc:sldMkLst>
      </pc:sldChg>
      <pc:sldChg chg="del">
        <pc:chgData name="Aaron Hsu" userId="0cffdb1c3a2f95f6" providerId="LiveId" clId="{72135646-C861-43CB-9186-4268FE8F772F}" dt="2023-06-13T04:02:53.701" v="433" actId="2696"/>
        <pc:sldMkLst>
          <pc:docMk/>
          <pc:sldMk cId="2499682613" sldId="269"/>
        </pc:sldMkLst>
      </pc:sldChg>
      <pc:sldChg chg="del">
        <pc:chgData name="Aaron Hsu" userId="0cffdb1c3a2f95f6" providerId="LiveId" clId="{72135646-C861-43CB-9186-4268FE8F772F}" dt="2023-06-13T04:23:48.670" v="1783" actId="2696"/>
        <pc:sldMkLst>
          <pc:docMk/>
          <pc:sldMk cId="2896385493" sldId="270"/>
        </pc:sldMkLst>
      </pc:sldChg>
      <pc:sldChg chg="modSp mod chgLayout">
        <pc:chgData name="Aaron Hsu" userId="0cffdb1c3a2f95f6" providerId="LiveId" clId="{72135646-C861-43CB-9186-4268FE8F772F}" dt="2023-06-13T04:56:45.664" v="3606"/>
        <pc:sldMkLst>
          <pc:docMk/>
          <pc:sldMk cId="1969787568" sldId="271"/>
        </pc:sldMkLst>
        <pc:spChg chg="mod ord">
          <ac:chgData name="Aaron Hsu" userId="0cffdb1c3a2f95f6" providerId="LiveId" clId="{72135646-C861-43CB-9186-4268FE8F772F}" dt="2023-06-13T04:35:08.142" v="3070" actId="700"/>
          <ac:spMkLst>
            <pc:docMk/>
            <pc:sldMk cId="1969787568" sldId="271"/>
            <ac:spMk id="2" creationId="{8BDF1EDE-5423-435C-B149-87AB1BC22B83}"/>
          </ac:spMkLst>
        </pc:spChg>
        <pc:spChg chg="mod ord">
          <ac:chgData name="Aaron Hsu" userId="0cffdb1c3a2f95f6" providerId="LiveId" clId="{72135646-C861-43CB-9186-4268FE8F772F}" dt="2023-06-13T04:35:38.136" v="3137" actId="20577"/>
          <ac:spMkLst>
            <pc:docMk/>
            <pc:sldMk cId="1969787568" sldId="271"/>
            <ac:spMk id="3" creationId="{AF64C29E-DF30-4DC6-AB95-2016F9A703B6}"/>
          </ac:spMkLst>
        </pc:spChg>
        <pc:spChg chg="mod ord">
          <ac:chgData name="Aaron Hsu" userId="0cffdb1c3a2f95f6" providerId="LiveId" clId="{72135646-C861-43CB-9186-4268FE8F772F}" dt="2023-06-13T04:56:44.057" v="3605" actId="20577"/>
          <ac:spMkLst>
            <pc:docMk/>
            <pc:sldMk cId="1969787568" sldId="271"/>
            <ac:spMk id="4" creationId="{A47C7382-18E7-4821-8C61-461D6BBE08FC}"/>
          </ac:spMkLst>
        </pc:spChg>
        <pc:spChg chg="mod ord">
          <ac:chgData name="Aaron Hsu" userId="0cffdb1c3a2f95f6" providerId="LiveId" clId="{72135646-C861-43CB-9186-4268FE8F772F}" dt="2023-06-13T04:56:45.664" v="3606"/>
          <ac:spMkLst>
            <pc:docMk/>
            <pc:sldMk cId="1969787568" sldId="271"/>
            <ac:spMk id="5" creationId="{3990FA1B-5022-47AB-A0AE-8F5C5797997C}"/>
          </ac:spMkLst>
        </pc:spChg>
        <pc:spChg chg="mod ord">
          <ac:chgData name="Aaron Hsu" userId="0cffdb1c3a2f95f6" providerId="LiveId" clId="{72135646-C861-43CB-9186-4268FE8F772F}" dt="2023-06-13T04:35:08.142" v="3070" actId="700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new mod chgLayout">
        <pc:chgData name="Aaron Hsu" userId="0cffdb1c3a2f95f6" providerId="LiveId" clId="{72135646-C861-43CB-9186-4268FE8F772F}" dt="2023-06-13T05:56:01.056" v="6649" actId="20577"/>
        <pc:sldMkLst>
          <pc:docMk/>
          <pc:sldMk cId="3014558054" sldId="272"/>
        </pc:sldMkLst>
        <pc:spChg chg="del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2" creationId="{E6ECB5F4-15E6-1D3F-01F7-D26687492C12}"/>
          </ac:spMkLst>
        </pc:spChg>
        <pc:spChg chg="del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3" creationId="{930B7486-62E6-803E-DD60-0EE690644EDE}"/>
          </ac:spMkLst>
        </pc:spChg>
        <pc:spChg chg="add mod ord">
          <ac:chgData name="Aaron Hsu" userId="0cffdb1c3a2f95f6" providerId="LiveId" clId="{72135646-C861-43CB-9186-4268FE8F772F}" dt="2023-06-13T04:12:06.222" v="539" actId="20577"/>
          <ac:spMkLst>
            <pc:docMk/>
            <pc:sldMk cId="3014558054" sldId="272"/>
            <ac:spMk id="4" creationId="{36BD0F16-D44B-2982-EE33-C7FAEE597FEA}"/>
          </ac:spMkLst>
        </pc:spChg>
        <pc:spChg chg="add mod ord">
          <ac:chgData name="Aaron Hsu" userId="0cffdb1c3a2f95f6" providerId="LiveId" clId="{72135646-C861-43CB-9186-4268FE8F772F}" dt="2023-06-13T05:46:52.105" v="6603" actId="20577"/>
          <ac:spMkLst>
            <pc:docMk/>
            <pc:sldMk cId="3014558054" sldId="272"/>
            <ac:spMk id="5" creationId="{EA8F3543-F376-40C2-EE43-79DF52D91E44}"/>
          </ac:spMkLst>
        </pc:spChg>
        <pc:spChg chg="add del mod ord">
          <ac:chgData name="Aaron Hsu" userId="0cffdb1c3a2f95f6" providerId="LiveId" clId="{72135646-C861-43CB-9186-4268FE8F772F}" dt="2023-06-13T05:45:46.759" v="6581" actId="931"/>
          <ac:spMkLst>
            <pc:docMk/>
            <pc:sldMk cId="3014558054" sldId="272"/>
            <ac:spMk id="6" creationId="{AF9DFC73-39E9-63B1-94B5-B8C7CD3DF961}"/>
          </ac:spMkLst>
        </pc:spChg>
        <pc:spChg chg="add del mod ord">
          <ac:chgData name="Aaron Hsu" userId="0cffdb1c3a2f95f6" providerId="LiveId" clId="{72135646-C861-43CB-9186-4268FE8F772F}" dt="2023-06-13T05:48:32.929" v="6604" actId="931"/>
          <ac:spMkLst>
            <pc:docMk/>
            <pc:sldMk cId="3014558054" sldId="272"/>
            <ac:spMk id="7" creationId="{F45569C4-8861-E3D9-99FE-C346B2D999C2}"/>
          </ac:spMkLst>
        </pc:spChg>
        <pc:spChg chg="add del mod ord">
          <ac:chgData name="Aaron Hsu" userId="0cffdb1c3a2f95f6" providerId="LiveId" clId="{72135646-C861-43CB-9186-4268FE8F772F}" dt="2023-06-13T05:51:13.648" v="6623" actId="931"/>
          <ac:spMkLst>
            <pc:docMk/>
            <pc:sldMk cId="3014558054" sldId="272"/>
            <ac:spMk id="8" creationId="{06216674-3B29-9B48-7A5C-2A937F02B256}"/>
          </ac:spMkLst>
        </pc:spChg>
        <pc:spChg chg="add mod ord">
          <ac:chgData name="Aaron Hsu" userId="0cffdb1c3a2f95f6" providerId="LiveId" clId="{72135646-C861-43CB-9186-4268FE8F772F}" dt="2023-06-13T05:49:35.269" v="6617" actId="20577"/>
          <ac:spMkLst>
            <pc:docMk/>
            <pc:sldMk cId="3014558054" sldId="272"/>
            <ac:spMk id="9" creationId="{C3CA3E57-86C8-2173-BC0A-ECBC453632E3}"/>
          </ac:spMkLst>
        </pc:spChg>
        <pc:spChg chg="add mod ord">
          <ac:chgData name="Aaron Hsu" userId="0cffdb1c3a2f95f6" providerId="LiveId" clId="{72135646-C861-43CB-9186-4268FE8F772F}" dt="2023-06-13T05:50:18.451" v="6622" actId="20577"/>
          <ac:spMkLst>
            <pc:docMk/>
            <pc:sldMk cId="3014558054" sldId="272"/>
            <ac:spMk id="10" creationId="{502DA632-B99B-D77F-E4E6-C2D99B66744D}"/>
          </ac:spMkLst>
        </pc:spChg>
        <pc:spChg chg="add mod ord">
          <ac:chgData name="Aaron Hsu" userId="0cffdb1c3a2f95f6" providerId="LiveId" clId="{72135646-C861-43CB-9186-4268FE8F772F}" dt="2023-06-13T05:51:21.435" v="6627" actId="20577"/>
          <ac:spMkLst>
            <pc:docMk/>
            <pc:sldMk cId="3014558054" sldId="272"/>
            <ac:spMk id="11" creationId="{8499F76E-2DA3-13BE-1F79-9DC983D0C1EB}"/>
          </ac:spMkLst>
        </pc:spChg>
        <pc:spChg chg="add mod ord">
          <ac:chgData name="Aaron Hsu" userId="0cffdb1c3a2f95f6" providerId="LiveId" clId="{72135646-C861-43CB-9186-4268FE8F772F}" dt="2023-06-13T04:03:44.327" v="491" actId="20577"/>
          <ac:spMkLst>
            <pc:docMk/>
            <pc:sldMk cId="3014558054" sldId="272"/>
            <ac:spMk id="12" creationId="{ECD2113F-AD56-59E5-5B2F-A8F346A7A0F7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13" creationId="{22242204-B3E4-41E2-E898-4AF9F80F440A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14" creationId="{77934BE9-7A6C-E6E2-5C46-9A97E4376917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15" creationId="{82FA6CAB-2BF0-901C-B099-8B6C08AC95ED}"/>
          </ac:spMkLst>
        </pc:spChg>
        <pc:spChg chg="add mod ord">
          <ac:chgData name="Aaron Hsu" userId="0cffdb1c3a2f95f6" providerId="LiveId" clId="{72135646-C861-43CB-9186-4268FE8F772F}" dt="2023-06-13T05:56:01.056" v="6649" actId="20577"/>
          <ac:spMkLst>
            <pc:docMk/>
            <pc:sldMk cId="3014558054" sldId="272"/>
            <ac:spMk id="16" creationId="{F3E39246-2591-16CE-A2CB-347A93EC637D}"/>
          </ac:spMkLst>
        </pc:spChg>
        <pc:spChg chg="add del mod ord">
          <ac:chgData name="Aaron Hsu" userId="0cffdb1c3a2f95f6" providerId="LiveId" clId="{72135646-C861-43CB-9186-4268FE8F772F}" dt="2023-06-13T05:51:46.542" v="6628" actId="931"/>
          <ac:spMkLst>
            <pc:docMk/>
            <pc:sldMk cId="3014558054" sldId="272"/>
            <ac:spMk id="17" creationId="{A52F44BB-D326-57F3-F854-E50418360158}"/>
          </ac:spMkLst>
        </pc:spChg>
        <pc:spChg chg="add del mod ord">
          <ac:chgData name="Aaron Hsu" userId="0cffdb1c3a2f95f6" providerId="LiveId" clId="{72135646-C861-43CB-9186-4268FE8F772F}" dt="2023-06-13T05:54:05.441" v="6632" actId="931"/>
          <ac:spMkLst>
            <pc:docMk/>
            <pc:sldMk cId="3014558054" sldId="272"/>
            <ac:spMk id="18" creationId="{329B15F5-6B4B-EAE5-E370-AD374C593905}"/>
          </ac:spMkLst>
        </pc:spChg>
        <pc:spChg chg="add del mod ord">
          <ac:chgData name="Aaron Hsu" userId="0cffdb1c3a2f95f6" providerId="LiveId" clId="{72135646-C861-43CB-9186-4268FE8F772F}" dt="2023-06-13T05:55:50.181" v="6642" actId="931"/>
          <ac:spMkLst>
            <pc:docMk/>
            <pc:sldMk cId="3014558054" sldId="272"/>
            <ac:spMk id="19" creationId="{41A547D3-8FC7-DE0D-EF67-A86B0EC1E27B}"/>
          </ac:spMkLst>
        </pc:spChg>
        <pc:spChg chg="add mod ord">
          <ac:chgData name="Aaron Hsu" userId="0cffdb1c3a2f95f6" providerId="LiveId" clId="{72135646-C861-43CB-9186-4268FE8F772F}" dt="2023-06-13T05:56:00.004" v="6648" actId="20577"/>
          <ac:spMkLst>
            <pc:docMk/>
            <pc:sldMk cId="3014558054" sldId="272"/>
            <ac:spMk id="20" creationId="{3C517BED-C479-BF76-D6DA-9FD415096CE8}"/>
          </ac:spMkLst>
        </pc:spChg>
        <pc:spChg chg="add mod ord">
          <ac:chgData name="Aaron Hsu" userId="0cffdb1c3a2f95f6" providerId="LiveId" clId="{72135646-C861-43CB-9186-4268FE8F772F}" dt="2023-06-13T05:55:58.747" v="6647" actId="20577"/>
          <ac:spMkLst>
            <pc:docMk/>
            <pc:sldMk cId="3014558054" sldId="272"/>
            <ac:spMk id="21" creationId="{7E967148-BC42-8F86-435F-ADDFD882FC58}"/>
          </ac:spMkLst>
        </pc:spChg>
        <pc:spChg chg="add mod ord">
          <ac:chgData name="Aaron Hsu" userId="0cffdb1c3a2f95f6" providerId="LiveId" clId="{72135646-C861-43CB-9186-4268FE8F772F}" dt="2023-06-13T05:55:57.234" v="6646" actId="20577"/>
          <ac:spMkLst>
            <pc:docMk/>
            <pc:sldMk cId="3014558054" sldId="272"/>
            <ac:spMk id="22" creationId="{CC25ACB9-80DC-00FF-1573-E5ECE49187F1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23" creationId="{43FCB057-56C2-B9C3-884B-EE9C09449988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24" creationId="{2CD11F23-9D70-C6B0-6C6E-F5BEF02166CD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25" creationId="{CC69E0F2-2A98-D2E7-0CA8-AEBAB3D61EA4}"/>
          </ac:spMkLst>
        </pc:spChg>
        <pc:spChg chg="add mod ord">
          <ac:chgData name="Aaron Hsu" userId="0cffdb1c3a2f95f6" providerId="LiveId" clId="{72135646-C861-43CB-9186-4268FE8F772F}" dt="2023-06-13T04:03:17.834" v="435" actId="700"/>
          <ac:spMkLst>
            <pc:docMk/>
            <pc:sldMk cId="3014558054" sldId="272"/>
            <ac:spMk id="26" creationId="{C31280DE-CEEE-E4B0-C2B0-81F6BC4AFADD}"/>
          </ac:spMkLst>
        </pc:spChg>
        <pc:spChg chg="add del mod ord">
          <ac:chgData name="Aaron Hsu" userId="0cffdb1c3a2f95f6" providerId="LiveId" clId="{72135646-C861-43CB-9186-4268FE8F772F}" dt="2023-06-13T05:50:10.526" v="6618" actId="931"/>
          <ac:spMkLst>
            <pc:docMk/>
            <pc:sldMk cId="3014558054" sldId="272"/>
            <ac:spMk id="27" creationId="{AACB61C0-0C5B-4572-C5D3-6984F303C749}"/>
          </ac:spMkLst>
        </pc:spChg>
        <pc:spChg chg="add del mod ord">
          <ac:chgData name="Aaron Hsu" userId="0cffdb1c3a2f95f6" providerId="LiveId" clId="{72135646-C861-43CB-9186-4268FE8F772F}" dt="2023-06-13T05:55:29.282" v="6638" actId="931"/>
          <ac:spMkLst>
            <pc:docMk/>
            <pc:sldMk cId="3014558054" sldId="272"/>
            <ac:spMk id="28" creationId="{F509BDD2-327E-5997-E342-8071FB0D70B0}"/>
          </ac:spMkLst>
        </pc:spChg>
        <pc:picChg chg="add del mod">
          <ac:chgData name="Aaron Hsu" userId="0cffdb1c3a2f95f6" providerId="LiveId" clId="{72135646-C861-43CB-9186-4268FE8F772F}" dt="2023-06-13T05:45:07.486" v="6572" actId="931"/>
          <ac:picMkLst>
            <pc:docMk/>
            <pc:sldMk cId="3014558054" sldId="272"/>
            <ac:picMk id="30" creationId="{E61A3163-2DDD-579C-DA81-7F6A5E3E0B76}"/>
          </ac:picMkLst>
        </pc:picChg>
        <pc:picChg chg="add del mod">
          <ac:chgData name="Aaron Hsu" userId="0cffdb1c3a2f95f6" providerId="LiveId" clId="{72135646-C861-43CB-9186-4268FE8F772F}" dt="2023-06-13T05:45:22.897" v="6577" actId="931"/>
          <ac:picMkLst>
            <pc:docMk/>
            <pc:sldMk cId="3014558054" sldId="272"/>
            <ac:picMk id="32" creationId="{5A32018F-5C32-E46A-F80A-68196720A6BA}"/>
          </ac:picMkLst>
        </pc:picChg>
        <pc:picChg chg="add mod modCrop">
          <ac:chgData name="Aaron Hsu" userId="0cffdb1c3a2f95f6" providerId="LiveId" clId="{72135646-C861-43CB-9186-4268FE8F772F}" dt="2023-06-13T05:46:45.732" v="6602" actId="18653"/>
          <ac:picMkLst>
            <pc:docMk/>
            <pc:sldMk cId="3014558054" sldId="272"/>
            <ac:picMk id="34" creationId="{1F91FF5D-F160-6274-FDB0-77AD36DC78DE}"/>
          </ac:picMkLst>
        </pc:picChg>
        <pc:picChg chg="add mod">
          <ac:chgData name="Aaron Hsu" userId="0cffdb1c3a2f95f6" providerId="LiveId" clId="{72135646-C861-43CB-9186-4268FE8F772F}" dt="2023-06-13T05:49:16.146" v="6610" actId="207"/>
          <ac:picMkLst>
            <pc:docMk/>
            <pc:sldMk cId="3014558054" sldId="272"/>
            <ac:picMk id="36" creationId="{3992F7F1-92DD-10A5-1EB9-711162D683DC}"/>
          </ac:picMkLst>
        </pc:picChg>
        <pc:picChg chg="add mod">
          <ac:chgData name="Aaron Hsu" userId="0cffdb1c3a2f95f6" providerId="LiveId" clId="{72135646-C861-43CB-9186-4268FE8F772F}" dt="2023-06-13T05:50:14.651" v="6621" actId="18653"/>
          <ac:picMkLst>
            <pc:docMk/>
            <pc:sldMk cId="3014558054" sldId="272"/>
            <ac:picMk id="38" creationId="{096A4B92-B57F-109A-D28A-B9D9D35CB971}"/>
          </ac:picMkLst>
        </pc:picChg>
        <pc:picChg chg="add mod">
          <ac:chgData name="Aaron Hsu" userId="0cffdb1c3a2f95f6" providerId="LiveId" clId="{72135646-C861-43CB-9186-4268FE8F772F}" dt="2023-06-13T05:51:16.620" v="6626" actId="18653"/>
          <ac:picMkLst>
            <pc:docMk/>
            <pc:sldMk cId="3014558054" sldId="272"/>
            <ac:picMk id="40" creationId="{3F26792C-5B53-9DA4-AC51-9353FB68DD6B}"/>
          </ac:picMkLst>
        </pc:picChg>
        <pc:picChg chg="add mod">
          <ac:chgData name="Aaron Hsu" userId="0cffdb1c3a2f95f6" providerId="LiveId" clId="{72135646-C861-43CB-9186-4268FE8F772F}" dt="2023-06-13T05:51:48.655" v="6631" actId="18653"/>
          <ac:picMkLst>
            <pc:docMk/>
            <pc:sldMk cId="3014558054" sldId="272"/>
            <ac:picMk id="42" creationId="{C4D87F89-FB80-D890-B9F2-2AB09AC1C45C}"/>
          </ac:picMkLst>
        </pc:picChg>
        <pc:picChg chg="add mod">
          <ac:chgData name="Aaron Hsu" userId="0cffdb1c3a2f95f6" providerId="LiveId" clId="{72135646-C861-43CB-9186-4268FE8F772F}" dt="2023-06-13T05:55:09.872" v="6637"/>
          <ac:picMkLst>
            <pc:docMk/>
            <pc:sldMk cId="3014558054" sldId="272"/>
            <ac:picMk id="44" creationId="{7D6B7334-B846-3F50-9624-79200C539CA7}"/>
          </ac:picMkLst>
        </pc:picChg>
        <pc:picChg chg="add mod">
          <ac:chgData name="Aaron Hsu" userId="0cffdb1c3a2f95f6" providerId="LiveId" clId="{72135646-C861-43CB-9186-4268FE8F772F}" dt="2023-06-13T05:55:31.744" v="6641" actId="18653"/>
          <ac:picMkLst>
            <pc:docMk/>
            <pc:sldMk cId="3014558054" sldId="272"/>
            <ac:picMk id="46" creationId="{A4F6677A-294D-1907-EC6F-B8EC7B7BC132}"/>
          </ac:picMkLst>
        </pc:picChg>
        <pc:picChg chg="add mod">
          <ac:chgData name="Aaron Hsu" userId="0cffdb1c3a2f95f6" providerId="LiveId" clId="{72135646-C861-43CB-9186-4268FE8F772F}" dt="2023-06-13T05:55:52.160" v="6645" actId="18653"/>
          <ac:picMkLst>
            <pc:docMk/>
            <pc:sldMk cId="3014558054" sldId="272"/>
            <ac:picMk id="48" creationId="{1FD1AE21-05ED-FF9A-9F64-94C16D2A0776}"/>
          </ac:picMkLst>
        </pc:picChg>
      </pc:sldChg>
      <pc:sldChg chg="addSp delSp modSp new mod chgLayout">
        <pc:chgData name="Aaron Hsu" userId="0cffdb1c3a2f95f6" providerId="LiveId" clId="{72135646-C861-43CB-9186-4268FE8F772F}" dt="2023-06-13T04:55:23.930" v="3557" actId="27636"/>
        <pc:sldMkLst>
          <pc:docMk/>
          <pc:sldMk cId="3239090688" sldId="273"/>
        </pc:sldMkLst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" creationId="{6AD9F023-DD2D-9AE3-C53A-756EE5465054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3" creationId="{F67DC93F-2D81-65B2-53FE-1348DDF4D96B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4" creationId="{195FF065-1C5C-2863-1AC1-86D791BF9BAD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5" creationId="{6FD4A646-6E25-6CCA-E8EA-46806DEA3321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6" creationId="{F93C7CC2-E182-59E8-5613-0214F8943B64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7" creationId="{9A781DFB-1B56-AA55-D717-8993FDD4B72F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8" creationId="{0EFF5F91-FB01-55BD-986E-3327C4777D53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9" creationId="{4657DEFB-7443-31AD-41B1-E1A53770F4DF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0" creationId="{DE2D4B54-04C1-810F-71BD-018B7E270B68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1" creationId="{A7201482-2742-B242-D04E-5FFAA1BF61A6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2" creationId="{0C816978-412A-9FD9-226E-75134F747F1F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3" creationId="{C1F82560-24F9-CE55-3E2E-48915309D539}"/>
          </ac:spMkLst>
        </pc:spChg>
        <pc:spChg chg="del mod ord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4" creationId="{F24D7FCD-663D-73D7-5EA7-AFF2BF0E3CA6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5" creationId="{33177F96-F1E8-1A59-B62D-1B5EC457329A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6" creationId="{B2B147FD-A1CC-017B-B5AA-268E52506455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7" creationId="{256263CB-026B-813B-1498-D80AA91366BE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8" creationId="{DDAA9FD0-C301-6571-C34F-5BFB8291C426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19" creationId="{166A46B3-21DD-5598-744D-0323790B8419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0" creationId="{9BCC0AA4-FB82-C281-0D72-1EEFC9A8E84E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1" creationId="{A1AE66FC-B71D-4E85-2956-AE23E73C7271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2" creationId="{A4FF8268-8D38-5151-A9DA-F2E5AB237A48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3" creationId="{A822B5C9-9E98-D1CC-E9B1-03EF916BBA9B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4" creationId="{25EDEE21-BD13-7277-E744-26A618D3065C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5" creationId="{55D538FA-17AD-4932-B885-3BE0A3938C05}"/>
          </ac:spMkLst>
        </pc:spChg>
        <pc:spChg chg="del">
          <ac:chgData name="Aaron Hsu" userId="0cffdb1c3a2f95f6" providerId="LiveId" clId="{72135646-C861-43CB-9186-4268FE8F772F}" dt="2023-06-13T04:12:54.870" v="541" actId="700"/>
          <ac:spMkLst>
            <pc:docMk/>
            <pc:sldMk cId="3239090688" sldId="273"/>
            <ac:spMk id="26" creationId="{5A2B7603-381C-F3A3-D8EA-97C78077BC7A}"/>
          </ac:spMkLst>
        </pc:spChg>
        <pc:spChg chg="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27" creationId="{373C9EF4-4A06-D92F-605B-D8B8DA881235}"/>
          </ac:spMkLst>
        </pc:spChg>
        <pc:spChg chg="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28" creationId="{E2B584D0-18E1-BCE8-84B0-1848D0FB451A}"/>
          </ac:spMkLst>
        </pc:spChg>
        <pc:spChg chg="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29" creationId="{8A346FBD-46A5-D8DB-E86F-219FF2BE3772}"/>
          </ac:spMkLst>
        </pc:spChg>
        <pc:spChg chg="add mod ord">
          <ac:chgData name="Aaron Hsu" userId="0cffdb1c3a2f95f6" providerId="LiveId" clId="{72135646-C861-43CB-9186-4268FE8F772F}" dt="2023-06-13T04:55:23.930" v="3557" actId="27636"/>
          <ac:spMkLst>
            <pc:docMk/>
            <pc:sldMk cId="3239090688" sldId="273"/>
            <ac:spMk id="30" creationId="{CE89D619-8223-4065-35F7-A506CC11C9C6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1" creationId="{E598B3C5-F17E-7B43-5734-599220EB16E9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2" creationId="{55919317-C869-E6E0-807D-6DD144C2761E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3" creationId="{6FF1AC01-EF58-BD84-52AD-5CF5190D9EC3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4" creationId="{C71EE4B8-52AC-ED4F-EA13-985DF4A98E99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5" creationId="{5D0E1B68-DF1B-0C6C-9C09-BCDBD3C54279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6" creationId="{75F6AC0C-5513-BFBC-3885-DC857AADDFFC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7" creationId="{2A4707C0-22F6-D919-D85D-EEA5BD7140D9}"/>
          </ac:spMkLst>
        </pc:spChg>
        <pc:spChg chg="add mod or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38" creationId="{F21D02D9-36B0-619E-081E-9819B76FC2D8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39" creationId="{2D5651D3-2FE7-3BB6-3D8B-BC5FEC5C2EC5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0" creationId="{94D95FD6-1774-15D7-C8C1-CFD2D85DDD90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1" creationId="{2567BC6D-E414-A133-E5BF-67E2935362D1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2" creationId="{A392785A-B4AD-E281-4432-3513CB3C8469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3" creationId="{2DD72DA1-E99F-C563-F502-7DF5DDF7E5B0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4" creationId="{A5EEFE12-7E81-A81D-36FD-6506BD65DAE9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5" creationId="{974CE62B-81CC-DFC9-4EF3-31B73208950B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6" creationId="{17ECBFA7-7399-4FD9-275C-86B69350EC60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7" creationId="{396134FC-819B-BCB4-B395-0D913BBF9CDE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8" creationId="{6CB08A8A-3DE1-09D5-E8F0-935FCE38E577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49" creationId="{B4760506-1A42-FCC2-5576-A3790ED0A869}"/>
          </ac:spMkLst>
        </pc:spChg>
        <pc:spChg chg="add del mod">
          <ac:chgData name="Aaron Hsu" userId="0cffdb1c3a2f95f6" providerId="LiveId" clId="{72135646-C861-43CB-9186-4268FE8F772F}" dt="2023-06-13T04:55:22.986" v="3554"/>
          <ac:spMkLst>
            <pc:docMk/>
            <pc:sldMk cId="3239090688" sldId="273"/>
            <ac:spMk id="50" creationId="{0D78A4F3-DB6B-D37C-7BFF-8F690E36962B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1" creationId="{768206F6-04B3-EEA4-4618-88ACF1B705E8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2" creationId="{14127B21-3C2B-F61D-A471-943DEBC1FEFE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3" creationId="{8A2D5111-9D64-681B-FCE4-5A3EF1FF9D1B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4" creationId="{473A75C1-5F56-0A1F-D7B7-63C8AA397AF4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5" creationId="{5C1D228A-82A2-33F7-CE7B-0993865A7277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6" creationId="{30D420A1-472D-8692-ADEE-F938CC352D9A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7" creationId="{887CB442-8D38-898B-6A18-E8955B3ED0A4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8" creationId="{2B8C4EEB-7C4D-6D29-7282-0A5DD5F16E23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59" creationId="{FCA68C95-0955-8981-7DAE-F5624698EF93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60" creationId="{05E82314-FB3B-52CE-A03E-C1F2CA0FD95D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61" creationId="{B515D29D-EF06-E9B2-9D04-78B34A4F81A5}"/>
          </ac:spMkLst>
        </pc:spChg>
        <pc:spChg chg="add del mod">
          <ac:chgData name="Aaron Hsu" userId="0cffdb1c3a2f95f6" providerId="LiveId" clId="{72135646-C861-43CB-9186-4268FE8F772F}" dt="2023-06-13T04:55:23.918" v="3556"/>
          <ac:spMkLst>
            <pc:docMk/>
            <pc:sldMk cId="3239090688" sldId="273"/>
            <ac:spMk id="62" creationId="{E51B58D1-B860-C027-203C-34D1F1669768}"/>
          </ac:spMkLst>
        </pc:spChg>
      </pc:sldChg>
      <pc:sldChg chg="addSp delSp modSp new mod modClrScheme chgLayout">
        <pc:chgData name="Aaron Hsu" userId="0cffdb1c3a2f95f6" providerId="LiveId" clId="{72135646-C861-43CB-9186-4268FE8F772F}" dt="2023-06-13T04:55:39.904" v="3571"/>
        <pc:sldMkLst>
          <pc:docMk/>
          <pc:sldMk cId="2085678267" sldId="274"/>
        </pc:sldMkLst>
        <pc:spChg chg="del mod ord">
          <ac:chgData name="Aaron Hsu" userId="0cffdb1c3a2f95f6" providerId="LiveId" clId="{72135646-C861-43CB-9186-4268FE8F772F}" dt="2023-06-13T04:19:46.155" v="1380" actId="700"/>
          <ac:spMkLst>
            <pc:docMk/>
            <pc:sldMk cId="2085678267" sldId="274"/>
            <ac:spMk id="2" creationId="{BA830E4B-B84F-FCEB-EE0C-6B931F09B859}"/>
          </ac:spMkLst>
        </pc:spChg>
        <pc:spChg chg="del mod ord">
          <ac:chgData name="Aaron Hsu" userId="0cffdb1c3a2f95f6" providerId="LiveId" clId="{72135646-C861-43CB-9186-4268FE8F772F}" dt="2023-06-13T04:19:46.155" v="1380" actId="700"/>
          <ac:spMkLst>
            <pc:docMk/>
            <pc:sldMk cId="2085678267" sldId="274"/>
            <ac:spMk id="3" creationId="{C4A6814B-5D92-D527-C1DA-C2670D97FDDA}"/>
          </ac:spMkLst>
        </pc:spChg>
        <pc:spChg chg="mod ord">
          <ac:chgData name="Aaron Hsu" userId="0cffdb1c3a2f95f6" providerId="LiveId" clId="{72135646-C861-43CB-9186-4268FE8F772F}" dt="2023-06-13T04:55:38.286" v="3570" actId="20577"/>
          <ac:spMkLst>
            <pc:docMk/>
            <pc:sldMk cId="2085678267" sldId="274"/>
            <ac:spMk id="4" creationId="{8FF992FA-37E1-F843-A94E-E8F7F7BF0101}"/>
          </ac:spMkLst>
        </pc:spChg>
        <pc:spChg chg="mod ord">
          <ac:chgData name="Aaron Hsu" userId="0cffdb1c3a2f95f6" providerId="LiveId" clId="{72135646-C861-43CB-9186-4268FE8F772F}" dt="2023-06-13T04:55:39.904" v="3571"/>
          <ac:spMkLst>
            <pc:docMk/>
            <pc:sldMk cId="2085678267" sldId="274"/>
            <ac:spMk id="5" creationId="{CA5F9874-BC8D-8FBE-F7D4-B1789F3A5B28}"/>
          </ac:spMkLst>
        </pc:spChg>
        <pc:spChg chg="mod ord">
          <ac:chgData name="Aaron Hsu" userId="0cffdb1c3a2f95f6" providerId="LiveId" clId="{72135646-C861-43CB-9186-4268FE8F772F}" dt="2023-06-13T04:19:46.155" v="1380" actId="700"/>
          <ac:spMkLst>
            <pc:docMk/>
            <pc:sldMk cId="2085678267" sldId="274"/>
            <ac:spMk id="6" creationId="{002A6986-060D-E0F4-B142-479293C27FA9}"/>
          </ac:spMkLst>
        </pc:spChg>
        <pc:spChg chg="add mod ord">
          <ac:chgData name="Aaron Hsu" userId="0cffdb1c3a2f95f6" providerId="LiveId" clId="{72135646-C861-43CB-9186-4268FE8F772F}" dt="2023-06-13T04:20:10.987" v="1413" actId="20577"/>
          <ac:spMkLst>
            <pc:docMk/>
            <pc:sldMk cId="2085678267" sldId="274"/>
            <ac:spMk id="7" creationId="{C932960E-589A-71AB-E90D-37A1AFDD60DD}"/>
          </ac:spMkLst>
        </pc:spChg>
        <pc:spChg chg="add mod ord">
          <ac:chgData name="Aaron Hsu" userId="0cffdb1c3a2f95f6" providerId="LiveId" clId="{72135646-C861-43CB-9186-4268FE8F772F}" dt="2023-06-13T04:21:39.556" v="1704" actId="20577"/>
          <ac:spMkLst>
            <pc:docMk/>
            <pc:sldMk cId="2085678267" sldId="274"/>
            <ac:spMk id="8" creationId="{2176A384-35AB-71A4-1AF1-4723D72BDD22}"/>
          </ac:spMkLst>
        </pc:spChg>
      </pc:sldChg>
      <pc:sldChg chg="addSp delSp modSp new mod modClrScheme chgLayout">
        <pc:chgData name="Aaron Hsu" userId="0cffdb1c3a2f95f6" providerId="LiveId" clId="{72135646-C861-43CB-9186-4268FE8F772F}" dt="2023-06-13T05:56:23.470" v="6655" actId="20577"/>
        <pc:sldMkLst>
          <pc:docMk/>
          <pc:sldMk cId="270678709" sldId="275"/>
        </pc:sldMkLst>
        <pc:spChg chg="del mod ord">
          <ac:chgData name="Aaron Hsu" userId="0cffdb1c3a2f95f6" providerId="LiveId" clId="{72135646-C861-43CB-9186-4268FE8F772F}" dt="2023-06-13T04:22:34.456" v="1719" actId="700"/>
          <ac:spMkLst>
            <pc:docMk/>
            <pc:sldMk cId="270678709" sldId="275"/>
            <ac:spMk id="2" creationId="{7F05D956-E1D7-317A-1A76-0197E48FFBC3}"/>
          </ac:spMkLst>
        </pc:spChg>
        <pc:spChg chg="del mod ord">
          <ac:chgData name="Aaron Hsu" userId="0cffdb1c3a2f95f6" providerId="LiveId" clId="{72135646-C861-43CB-9186-4268FE8F772F}" dt="2023-06-13T04:22:34.456" v="1719" actId="700"/>
          <ac:spMkLst>
            <pc:docMk/>
            <pc:sldMk cId="270678709" sldId="275"/>
            <ac:spMk id="3" creationId="{BDE64C09-D093-3259-48B4-4C6C4DD32590}"/>
          </ac:spMkLst>
        </pc:spChg>
        <pc:spChg chg="mod ord">
          <ac:chgData name="Aaron Hsu" userId="0cffdb1c3a2f95f6" providerId="LiveId" clId="{72135646-C861-43CB-9186-4268FE8F772F}" dt="2023-06-13T04:56:08.042" v="3578" actId="20577"/>
          <ac:spMkLst>
            <pc:docMk/>
            <pc:sldMk cId="270678709" sldId="275"/>
            <ac:spMk id="4" creationId="{15A4DBEA-2E30-7E9F-E102-E2E101EA694A}"/>
          </ac:spMkLst>
        </pc:spChg>
        <pc:spChg chg="mod ord">
          <ac:chgData name="Aaron Hsu" userId="0cffdb1c3a2f95f6" providerId="LiveId" clId="{72135646-C861-43CB-9186-4268FE8F772F}" dt="2023-06-13T04:56:00.839" v="3574" actId="20577"/>
          <ac:spMkLst>
            <pc:docMk/>
            <pc:sldMk cId="270678709" sldId="275"/>
            <ac:spMk id="5" creationId="{C86D1C24-2C1F-39C1-6E21-496B4E39AFB5}"/>
          </ac:spMkLst>
        </pc:spChg>
        <pc:spChg chg="mod ord">
          <ac:chgData name="Aaron Hsu" userId="0cffdb1c3a2f95f6" providerId="LiveId" clId="{72135646-C861-43CB-9186-4268FE8F772F}" dt="2023-06-13T04:22:34.456" v="1719" actId="700"/>
          <ac:spMkLst>
            <pc:docMk/>
            <pc:sldMk cId="270678709" sldId="275"/>
            <ac:spMk id="6" creationId="{8D362713-BEE6-AF73-C22F-2A6D1B1FC049}"/>
          </ac:spMkLst>
        </pc:spChg>
        <pc:spChg chg="add mod ord">
          <ac:chgData name="Aaron Hsu" userId="0cffdb1c3a2f95f6" providerId="LiveId" clId="{72135646-C861-43CB-9186-4268FE8F772F}" dt="2023-06-13T05:56:23.470" v="6655" actId="20577"/>
          <ac:spMkLst>
            <pc:docMk/>
            <pc:sldMk cId="270678709" sldId="275"/>
            <ac:spMk id="7" creationId="{7D44CD89-D54D-3AD6-AB12-82393115FE22}"/>
          </ac:spMkLst>
        </pc:spChg>
        <pc:spChg chg="add mod ord">
          <ac:chgData name="Aaron Hsu" userId="0cffdb1c3a2f95f6" providerId="LiveId" clId="{72135646-C861-43CB-9186-4268FE8F772F}" dt="2023-06-13T04:23:11.444" v="1782" actId="5793"/>
          <ac:spMkLst>
            <pc:docMk/>
            <pc:sldMk cId="270678709" sldId="275"/>
            <ac:spMk id="8" creationId="{8819DEA5-D6B8-D63F-DE1D-40FEB68522B9}"/>
          </ac:spMkLst>
        </pc:spChg>
      </pc:sldChg>
      <pc:sldChg chg="addSp delSp modSp new mod chgLayout">
        <pc:chgData name="Aaron Hsu" userId="0cffdb1c3a2f95f6" providerId="LiveId" clId="{72135646-C861-43CB-9186-4268FE8F772F}" dt="2023-06-13T05:56:28.038" v="6657" actId="20577"/>
        <pc:sldMkLst>
          <pc:docMk/>
          <pc:sldMk cId="2944502318" sldId="276"/>
        </pc:sldMkLst>
        <pc:spChg chg="del mod ord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2" creationId="{72DFAEA2-D999-160F-04F8-D5A678FF219F}"/>
          </ac:spMkLst>
        </pc:spChg>
        <pc:spChg chg="del mod ord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3" creationId="{A8792E35-132D-FA73-90D9-6DBC8B458428}"/>
          </ac:spMkLst>
        </pc:spChg>
        <pc:spChg chg="del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4" creationId="{BDBACAAF-71E8-B677-D477-5EAB4B62F526}"/>
          </ac:spMkLst>
        </pc:spChg>
        <pc:spChg chg="del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5" creationId="{81730B5D-66D5-AA13-601C-ED5F8EF0A4D2}"/>
          </ac:spMkLst>
        </pc:spChg>
        <pc:spChg chg="del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6" creationId="{0B0B9B49-A8D2-584F-892C-5007492DD8F2}"/>
          </ac:spMkLst>
        </pc:spChg>
        <pc:spChg chg="del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7" creationId="{37360FAD-AA91-2B10-4DB4-E170840F0D1D}"/>
          </ac:spMkLst>
        </pc:spChg>
        <pc:spChg chg="del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8" creationId="{759D77B6-B1F2-54A4-E233-E3ACB29A99CE}"/>
          </ac:spMkLst>
        </pc:spChg>
        <pc:spChg chg="mod ord">
          <ac:chgData name="Aaron Hsu" userId="0cffdb1c3a2f95f6" providerId="LiveId" clId="{72135646-C861-43CB-9186-4268FE8F772F}" dt="2023-06-13T04:56:26.191" v="3591" actId="20577"/>
          <ac:spMkLst>
            <pc:docMk/>
            <pc:sldMk cId="2944502318" sldId="276"/>
            <ac:spMk id="9" creationId="{B04356EE-A161-9F06-017D-68B67AF85A16}"/>
          </ac:spMkLst>
        </pc:spChg>
        <pc:spChg chg="mod ord">
          <ac:chgData name="Aaron Hsu" userId="0cffdb1c3a2f95f6" providerId="LiveId" clId="{72135646-C861-43CB-9186-4268FE8F772F}" dt="2023-06-13T04:56:23.060" v="3587" actId="20577"/>
          <ac:spMkLst>
            <pc:docMk/>
            <pc:sldMk cId="2944502318" sldId="276"/>
            <ac:spMk id="10" creationId="{48C3D47F-B2F6-6EE6-8FF7-BCCD43740484}"/>
          </ac:spMkLst>
        </pc:spChg>
        <pc:spChg chg="mod ord">
          <ac:chgData name="Aaron Hsu" userId="0cffdb1c3a2f95f6" providerId="LiveId" clId="{72135646-C861-43CB-9186-4268FE8F772F}" dt="2023-06-13T04:30:42.575" v="2392" actId="700"/>
          <ac:spMkLst>
            <pc:docMk/>
            <pc:sldMk cId="2944502318" sldId="276"/>
            <ac:spMk id="11" creationId="{8F63FF86-5C36-8DAF-E8A6-78A2C8E68092}"/>
          </ac:spMkLst>
        </pc:spChg>
        <pc:spChg chg="add mod ord">
          <ac:chgData name="Aaron Hsu" userId="0cffdb1c3a2f95f6" providerId="LiveId" clId="{72135646-C861-43CB-9186-4268FE8F772F}" dt="2023-06-13T05:56:28.038" v="6657" actId="20577"/>
          <ac:spMkLst>
            <pc:docMk/>
            <pc:sldMk cId="2944502318" sldId="276"/>
            <ac:spMk id="12" creationId="{258BB6B7-28DC-08B0-6225-B7BC4DA2D835}"/>
          </ac:spMkLst>
        </pc:spChg>
        <pc:spChg chg="add mod ord">
          <ac:chgData name="Aaron Hsu" userId="0cffdb1c3a2f95f6" providerId="LiveId" clId="{72135646-C861-43CB-9186-4268FE8F772F}" dt="2023-06-13T04:30:55.762" v="2429" actId="20577"/>
          <ac:spMkLst>
            <pc:docMk/>
            <pc:sldMk cId="2944502318" sldId="276"/>
            <ac:spMk id="13" creationId="{8837A5D4-C0F3-8CA4-A58E-D24DCF0DF331}"/>
          </ac:spMkLst>
        </pc:spChg>
      </pc:sldChg>
      <pc:sldChg chg="addSp delSp modSp new mod modClrScheme chgLayout">
        <pc:chgData name="Aaron Hsu" userId="0cffdb1c3a2f95f6" providerId="LiveId" clId="{72135646-C861-43CB-9186-4268FE8F772F}" dt="2023-06-13T04:34:41.151" v="3069" actId="20577"/>
        <pc:sldMkLst>
          <pc:docMk/>
          <pc:sldMk cId="836045736" sldId="277"/>
        </pc:sldMkLst>
        <pc:spChg chg="del mod ord">
          <ac:chgData name="Aaron Hsu" userId="0cffdb1c3a2f95f6" providerId="LiveId" clId="{72135646-C861-43CB-9186-4268FE8F772F}" dt="2023-06-13T04:31:12.125" v="2431" actId="700"/>
          <ac:spMkLst>
            <pc:docMk/>
            <pc:sldMk cId="836045736" sldId="277"/>
            <ac:spMk id="2" creationId="{60BA78C1-4BAD-CEE5-F211-BD28A2C5026C}"/>
          </ac:spMkLst>
        </pc:spChg>
        <pc:spChg chg="del mod ord">
          <ac:chgData name="Aaron Hsu" userId="0cffdb1c3a2f95f6" providerId="LiveId" clId="{72135646-C861-43CB-9186-4268FE8F772F}" dt="2023-06-13T04:31:12.125" v="2431" actId="700"/>
          <ac:spMkLst>
            <pc:docMk/>
            <pc:sldMk cId="836045736" sldId="277"/>
            <ac:spMk id="3" creationId="{5B44CD32-9947-D4D3-C141-C2911AAE96AE}"/>
          </ac:spMkLst>
        </pc:spChg>
        <pc:spChg chg="add mod ord">
          <ac:chgData name="Aaron Hsu" userId="0cffdb1c3a2f95f6" providerId="LiveId" clId="{72135646-C861-43CB-9186-4268FE8F772F}" dt="2023-06-13T04:33:55.369" v="2938" actId="27636"/>
          <ac:spMkLst>
            <pc:docMk/>
            <pc:sldMk cId="836045736" sldId="277"/>
            <ac:spMk id="4" creationId="{5DD92073-EDDE-8F3D-F6AD-7620E6C41A4B}"/>
          </ac:spMkLst>
        </pc:spChg>
        <pc:spChg chg="add mod ord">
          <ac:chgData name="Aaron Hsu" userId="0cffdb1c3a2f95f6" providerId="LiveId" clId="{72135646-C861-43CB-9186-4268FE8F772F}" dt="2023-06-13T04:31:14.439" v="2436" actId="20577"/>
          <ac:spMkLst>
            <pc:docMk/>
            <pc:sldMk cId="836045736" sldId="277"/>
            <ac:spMk id="5" creationId="{F56E11B4-ECF3-9117-4758-E75DD383B265}"/>
          </ac:spMkLst>
        </pc:spChg>
        <pc:spChg chg="add mod ord">
          <ac:chgData name="Aaron Hsu" userId="0cffdb1c3a2f95f6" providerId="LiveId" clId="{72135646-C861-43CB-9186-4268FE8F772F}" dt="2023-06-13T04:32:24.649" v="2625" actId="20577"/>
          <ac:spMkLst>
            <pc:docMk/>
            <pc:sldMk cId="836045736" sldId="277"/>
            <ac:spMk id="6" creationId="{49154929-A54B-7C1D-DC19-5D635878FCE9}"/>
          </ac:spMkLst>
        </pc:spChg>
        <pc:spChg chg="add mod ord">
          <ac:chgData name="Aaron Hsu" userId="0cffdb1c3a2f95f6" providerId="LiveId" clId="{72135646-C861-43CB-9186-4268FE8F772F}" dt="2023-06-13T04:33:17.749" v="2844" actId="20577"/>
          <ac:spMkLst>
            <pc:docMk/>
            <pc:sldMk cId="836045736" sldId="277"/>
            <ac:spMk id="7" creationId="{F8009946-E2C6-B661-A151-B0C782131107}"/>
          </ac:spMkLst>
        </pc:spChg>
        <pc:spChg chg="add mod ord">
          <ac:chgData name="Aaron Hsu" userId="0cffdb1c3a2f95f6" providerId="LiveId" clId="{72135646-C861-43CB-9186-4268FE8F772F}" dt="2023-06-13T04:34:41.151" v="3069" actId="20577"/>
          <ac:spMkLst>
            <pc:docMk/>
            <pc:sldMk cId="836045736" sldId="277"/>
            <ac:spMk id="8" creationId="{6774D7EE-97F3-CC8E-C75D-7B1DDFAFCBBE}"/>
          </ac:spMkLst>
        </pc:spChg>
        <pc:spChg chg="add mod ord">
          <ac:chgData name="Aaron Hsu" userId="0cffdb1c3a2f95f6" providerId="LiveId" clId="{72135646-C861-43CB-9186-4268FE8F772F}" dt="2023-06-13T04:32:00.167" v="2565" actId="20577"/>
          <ac:spMkLst>
            <pc:docMk/>
            <pc:sldMk cId="836045736" sldId="277"/>
            <ac:spMk id="9" creationId="{B2DC105F-0004-9388-EDF4-6AE2639C2FD2}"/>
          </ac:spMkLst>
        </pc:spChg>
        <pc:spChg chg="add mod ord">
          <ac:chgData name="Aaron Hsu" userId="0cffdb1c3a2f95f6" providerId="LiveId" clId="{72135646-C861-43CB-9186-4268FE8F772F}" dt="2023-06-13T04:33:14.123" v="2837" actId="20577"/>
          <ac:spMkLst>
            <pc:docMk/>
            <pc:sldMk cId="836045736" sldId="277"/>
            <ac:spMk id="10" creationId="{9DED2B12-CA9D-7E43-CA16-4BA3F166E590}"/>
          </ac:spMkLst>
        </pc:spChg>
        <pc:spChg chg="add mod ord">
          <ac:chgData name="Aaron Hsu" userId="0cffdb1c3a2f95f6" providerId="LiveId" clId="{72135646-C861-43CB-9186-4268FE8F772F}" dt="2023-06-13T04:33:32.545" v="2913" actId="20577"/>
          <ac:spMkLst>
            <pc:docMk/>
            <pc:sldMk cId="836045736" sldId="277"/>
            <ac:spMk id="11" creationId="{BBD996AE-2636-E6B0-B2BA-BC2C773C6424}"/>
          </ac:spMkLst>
        </pc:spChg>
        <pc:spChg chg="add mod ord">
          <ac:chgData name="Aaron Hsu" userId="0cffdb1c3a2f95f6" providerId="LiveId" clId="{72135646-C861-43CB-9186-4268FE8F772F}" dt="2023-06-13T04:34:30.208" v="3032" actId="20577"/>
          <ac:spMkLst>
            <pc:docMk/>
            <pc:sldMk cId="836045736" sldId="277"/>
            <ac:spMk id="12" creationId="{6A315E32-9C77-96EF-2733-10E1012EB1CA}"/>
          </ac:spMkLst>
        </pc:spChg>
      </pc:sldChg>
      <pc:sldChg chg="addSp delSp modSp new mod modClrScheme chgLayout">
        <pc:chgData name="Aaron Hsu" userId="0cffdb1c3a2f95f6" providerId="LiveId" clId="{72135646-C861-43CB-9186-4268FE8F772F}" dt="2023-06-13T04:49:21.858" v="3373" actId="20577"/>
        <pc:sldMkLst>
          <pc:docMk/>
          <pc:sldMk cId="975694734" sldId="278"/>
        </pc:sldMkLst>
        <pc:spChg chg="del mod ord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2" creationId="{C1C78F11-CEC0-0645-19BF-6DADBCBD256C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3" creationId="{172B0328-BD15-8682-4AF4-EC8650091604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4" creationId="{F9C9D514-2F37-7D9B-51A6-9DDC2D0BA90B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5" creationId="{E8117E8F-EFC5-D4FC-4D48-EECA3B204294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6" creationId="{5B0278B4-F6DB-62AB-CD6D-A9FCFF511DB4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7" creationId="{DCCA88F6-83BB-A5E9-8D46-B9A11A385BEB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8" creationId="{5E1A5D19-9981-040E-7CAB-502A15571A8D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9" creationId="{BACCB4E1-3F89-0520-A202-06BD2A5CDE3D}"/>
          </ac:spMkLst>
        </pc:spChg>
        <pc:spChg chg="del">
          <ac:chgData name="Aaron Hsu" userId="0cffdb1c3a2f95f6" providerId="LiveId" clId="{72135646-C861-43CB-9186-4268FE8F772F}" dt="2023-06-13T04:35:52.353" v="3139" actId="700"/>
          <ac:spMkLst>
            <pc:docMk/>
            <pc:sldMk cId="975694734" sldId="278"/>
            <ac:spMk id="10" creationId="{10FC1C58-7B26-F9CE-CBE2-1F1BE3CB339A}"/>
          </ac:spMkLst>
        </pc:spChg>
        <pc:spChg chg="mod ord">
          <ac:chgData name="Aaron Hsu" userId="0cffdb1c3a2f95f6" providerId="LiveId" clId="{72135646-C861-43CB-9186-4268FE8F772F}" dt="2023-06-13T04:48:55.178" v="3294" actId="20577"/>
          <ac:spMkLst>
            <pc:docMk/>
            <pc:sldMk cId="975694734" sldId="278"/>
            <ac:spMk id="11" creationId="{5E3B77E3-BE63-D452-9222-AB04398C366A}"/>
          </ac:spMkLst>
        </pc:spChg>
        <pc:spChg chg="mod ord">
          <ac:chgData name="Aaron Hsu" userId="0cffdb1c3a2f95f6" providerId="LiveId" clId="{72135646-C861-43CB-9186-4268FE8F772F}" dt="2023-06-13T04:49:21.858" v="3373" actId="20577"/>
          <ac:spMkLst>
            <pc:docMk/>
            <pc:sldMk cId="975694734" sldId="278"/>
            <ac:spMk id="12" creationId="{CB591C8C-9262-84BE-4873-3CFA006FE0FC}"/>
          </ac:spMkLst>
        </pc:spChg>
        <pc:spChg chg="mod ord">
          <ac:chgData name="Aaron Hsu" userId="0cffdb1c3a2f95f6" providerId="LiveId" clId="{72135646-C861-43CB-9186-4268FE8F772F}" dt="2023-06-13T04:40:46.500" v="3217" actId="700"/>
          <ac:spMkLst>
            <pc:docMk/>
            <pc:sldMk cId="975694734" sldId="278"/>
            <ac:spMk id="13" creationId="{5AD94E59-A302-0CF7-8505-D373162CBDAB}"/>
          </ac:spMkLst>
        </pc:spChg>
        <pc:spChg chg="add mod ord">
          <ac:chgData name="Aaron Hsu" userId="0cffdb1c3a2f95f6" providerId="LiveId" clId="{72135646-C861-43CB-9186-4268FE8F772F}" dt="2023-06-13T04:40:46.500" v="3217" actId="700"/>
          <ac:spMkLst>
            <pc:docMk/>
            <pc:sldMk cId="975694734" sldId="278"/>
            <ac:spMk id="14" creationId="{70F1C2DF-6357-35E2-4E57-61389A3BCBED}"/>
          </ac:spMkLst>
        </pc:spChg>
        <pc:spChg chg="add del mod ord">
          <ac:chgData name="Aaron Hsu" userId="0cffdb1c3a2f95f6" providerId="LiveId" clId="{72135646-C861-43CB-9186-4268FE8F772F}" dt="2023-06-13T04:36:05.498" v="3151" actId="700"/>
          <ac:spMkLst>
            <pc:docMk/>
            <pc:sldMk cId="975694734" sldId="278"/>
            <ac:spMk id="15" creationId="{365779B3-712E-7878-B5DD-EF28944BA55D}"/>
          </ac:spMkLst>
        </pc:spChg>
        <pc:spChg chg="add del mod ord">
          <ac:chgData name="Aaron Hsu" userId="0cffdb1c3a2f95f6" providerId="LiveId" clId="{72135646-C861-43CB-9186-4268FE8F772F}" dt="2023-06-13T04:36:20.981" v="3152" actId="700"/>
          <ac:spMkLst>
            <pc:docMk/>
            <pc:sldMk cId="975694734" sldId="278"/>
            <ac:spMk id="18" creationId="{E4316374-A1B8-D299-2068-F593558197C6}"/>
          </ac:spMkLst>
        </pc:spChg>
        <pc:spChg chg="add del mod ord">
          <ac:chgData name="Aaron Hsu" userId="0cffdb1c3a2f95f6" providerId="LiveId" clId="{72135646-C861-43CB-9186-4268FE8F772F}" dt="2023-06-13T04:36:50.717" v="3159" actId="700"/>
          <ac:spMkLst>
            <pc:docMk/>
            <pc:sldMk cId="975694734" sldId="278"/>
            <ac:spMk id="19" creationId="{49BBA12B-0D46-8471-88A6-11ABFAC912C4}"/>
          </ac:spMkLst>
        </pc:spChg>
        <pc:spChg chg="add del mod ord">
          <ac:chgData name="Aaron Hsu" userId="0cffdb1c3a2f95f6" providerId="LiveId" clId="{72135646-C861-43CB-9186-4268FE8F772F}" dt="2023-06-13T04:40:03.063" v="3194" actId="700"/>
          <ac:spMkLst>
            <pc:docMk/>
            <pc:sldMk cId="975694734" sldId="278"/>
            <ac:spMk id="22" creationId="{E3559C92-FB21-89EF-9586-06E3FB9F747B}"/>
          </ac:spMkLst>
        </pc:spChg>
        <pc:spChg chg="add del mod ord">
          <ac:chgData name="Aaron Hsu" userId="0cffdb1c3a2f95f6" providerId="LiveId" clId="{72135646-C861-43CB-9186-4268FE8F772F}" dt="2023-06-13T04:40:05.835" v="3195" actId="700"/>
          <ac:spMkLst>
            <pc:docMk/>
            <pc:sldMk cId="975694734" sldId="278"/>
            <ac:spMk id="23" creationId="{2415AE0D-9AA3-4F47-CD63-F77D60BE764E}"/>
          </ac:spMkLst>
        </pc:spChg>
        <pc:spChg chg="add del mod ord">
          <ac:chgData name="Aaron Hsu" userId="0cffdb1c3a2f95f6" providerId="LiveId" clId="{72135646-C861-43CB-9186-4268FE8F772F}" dt="2023-06-13T04:40:09.360" v="3196" actId="700"/>
          <ac:spMkLst>
            <pc:docMk/>
            <pc:sldMk cId="975694734" sldId="278"/>
            <ac:spMk id="24" creationId="{A46843B5-D254-231E-8C66-F9B10A6CAB44}"/>
          </ac:spMkLst>
        </pc:spChg>
        <pc:spChg chg="add del mod ord">
          <ac:chgData name="Aaron Hsu" userId="0cffdb1c3a2f95f6" providerId="LiveId" clId="{72135646-C861-43CB-9186-4268FE8F772F}" dt="2023-06-13T04:40:46.500" v="3217" actId="700"/>
          <ac:spMkLst>
            <pc:docMk/>
            <pc:sldMk cId="975694734" sldId="278"/>
            <ac:spMk id="25" creationId="{B600851D-1852-E515-A171-3AD78D63B5B5}"/>
          </ac:spMkLst>
        </pc:spChg>
        <pc:spChg chg="add del mod ord">
          <ac:chgData name="Aaron Hsu" userId="0cffdb1c3a2f95f6" providerId="LiveId" clId="{72135646-C861-43CB-9186-4268FE8F772F}" dt="2023-06-13T04:44:48.784" v="3238" actId="478"/>
          <ac:spMkLst>
            <pc:docMk/>
            <pc:sldMk cId="975694734" sldId="278"/>
            <ac:spMk id="26" creationId="{B3B7572E-E2ED-4F7D-59F8-5164FFE50AD7}"/>
          </ac:spMkLst>
        </pc:spChg>
        <pc:graphicFrameChg chg="add del mod">
          <ac:chgData name="Aaron Hsu" userId="0cffdb1c3a2f95f6" providerId="LiveId" clId="{72135646-C861-43CB-9186-4268FE8F772F}" dt="2023-06-13T04:41:04.233" v="3219" actId="478"/>
          <ac:graphicFrameMkLst>
            <pc:docMk/>
            <pc:sldMk cId="975694734" sldId="278"/>
            <ac:graphicFrameMk id="27" creationId="{55947892-353A-AAF0-92CA-4F32BC3203F6}"/>
          </ac:graphicFrameMkLst>
        </pc:graphicFrameChg>
        <pc:graphicFrameChg chg="add del mod">
          <ac:chgData name="Aaron Hsu" userId="0cffdb1c3a2f95f6" providerId="LiveId" clId="{72135646-C861-43CB-9186-4268FE8F772F}" dt="2023-06-13T04:41:22.108" v="3221" actId="478"/>
          <ac:graphicFrameMkLst>
            <pc:docMk/>
            <pc:sldMk cId="975694734" sldId="278"/>
            <ac:graphicFrameMk id="28" creationId="{021DABA3-4341-DB7F-4F6B-F13301C493A0}"/>
          </ac:graphicFrameMkLst>
        </pc:graphicFrameChg>
        <pc:picChg chg="add del mod">
          <ac:chgData name="Aaron Hsu" userId="0cffdb1c3a2f95f6" providerId="LiveId" clId="{72135646-C861-43CB-9186-4268FE8F772F}" dt="2023-06-13T04:43:35.129" v="3229" actId="478"/>
          <ac:picMkLst>
            <pc:docMk/>
            <pc:sldMk cId="975694734" sldId="278"/>
            <ac:picMk id="30" creationId="{24558C12-9CC9-4016-D390-B0BABBF72036}"/>
          </ac:picMkLst>
        </pc:picChg>
        <pc:picChg chg="add mod">
          <ac:chgData name="Aaron Hsu" userId="0cffdb1c3a2f95f6" providerId="LiveId" clId="{72135646-C861-43CB-9186-4268FE8F772F}" dt="2023-06-13T04:45:01.508" v="3286" actId="1037"/>
          <ac:picMkLst>
            <pc:docMk/>
            <pc:sldMk cId="975694734" sldId="278"/>
            <ac:picMk id="32" creationId="{60454A72-1DB2-5F10-F4B9-ADC2A6469BBF}"/>
          </ac:picMkLst>
        </pc:picChg>
      </pc:sldChg>
      <pc:sldChg chg="addSp delSp modSp new mod ord modClrScheme chgLayout">
        <pc:chgData name="Aaron Hsu" userId="0cffdb1c3a2f95f6" providerId="LiveId" clId="{72135646-C861-43CB-9186-4268FE8F772F}" dt="2023-06-13T05:16:34.993" v="4138"/>
        <pc:sldMkLst>
          <pc:docMk/>
          <pc:sldMk cId="3106024183" sldId="279"/>
        </pc:sldMkLst>
        <pc:spChg chg="del mod ord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2" creationId="{EEDE14EA-EC18-6460-EE5F-C0EBB8BB1F01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3" creationId="{DCAC630F-2424-D071-CAA7-5EC0C5CCAE51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4" creationId="{2125F8CB-A4E2-C5EB-8289-5434518F2130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5" creationId="{D5242C75-3CB5-9E03-636C-2E30A62E5453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6" creationId="{C41A20AC-E97B-7595-D56D-7F3A34126630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7" creationId="{FF54727B-C991-1AC2-6E64-322F7C8F4322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8" creationId="{DB295830-0A3C-095C-0C26-ECFCA86CDFC1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9" creationId="{A7F55A64-BEF5-5861-8CBD-5789CC514ABC}"/>
          </ac:spMkLst>
        </pc:spChg>
        <pc:spChg chg="del">
          <ac:chgData name="Aaron Hsu" userId="0cffdb1c3a2f95f6" providerId="LiveId" clId="{72135646-C861-43CB-9186-4268FE8F772F}" dt="2023-06-13T04:38:32.132" v="3161" actId="700"/>
          <ac:spMkLst>
            <pc:docMk/>
            <pc:sldMk cId="3106024183" sldId="279"/>
            <ac:spMk id="10" creationId="{B65C2C87-AC22-CBFD-C54D-0F069E6CAA3E}"/>
          </ac:spMkLst>
        </pc:spChg>
        <pc:spChg chg="mod ord">
          <ac:chgData name="Aaron Hsu" userId="0cffdb1c3a2f95f6" providerId="LiveId" clId="{72135646-C861-43CB-9186-4268FE8F772F}" dt="2023-06-13T04:56:31.021" v="3595" actId="20577"/>
          <ac:spMkLst>
            <pc:docMk/>
            <pc:sldMk cId="3106024183" sldId="279"/>
            <ac:spMk id="11" creationId="{FF7C5686-2A59-5E96-4DDA-57670234506D}"/>
          </ac:spMkLst>
        </pc:spChg>
        <pc:spChg chg="mod ord">
          <ac:chgData name="Aaron Hsu" userId="0cffdb1c3a2f95f6" providerId="LiveId" clId="{72135646-C861-43CB-9186-4268FE8F772F}" dt="2023-06-13T04:56:32.551" v="3596"/>
          <ac:spMkLst>
            <pc:docMk/>
            <pc:sldMk cId="3106024183" sldId="279"/>
            <ac:spMk id="12" creationId="{410842A5-FEBA-640A-8456-B9BAC1A70A1D}"/>
          </ac:spMkLst>
        </pc:spChg>
        <pc:spChg chg="mod ord">
          <ac:chgData name="Aaron Hsu" userId="0cffdb1c3a2f95f6" providerId="LiveId" clId="{72135646-C861-43CB-9186-4268FE8F772F}" dt="2023-06-13T04:38:43.407" v="3163" actId="700"/>
          <ac:spMkLst>
            <pc:docMk/>
            <pc:sldMk cId="3106024183" sldId="279"/>
            <ac:spMk id="13" creationId="{01302AC0-99AD-2843-2E2F-CEA4F72D9287}"/>
          </ac:spMkLst>
        </pc:spChg>
        <pc:spChg chg="add del mod ord">
          <ac:chgData name="Aaron Hsu" userId="0cffdb1c3a2f95f6" providerId="LiveId" clId="{72135646-C861-43CB-9186-4268FE8F772F}" dt="2023-06-13T04:38:39.045" v="3162" actId="700"/>
          <ac:spMkLst>
            <pc:docMk/>
            <pc:sldMk cId="3106024183" sldId="279"/>
            <ac:spMk id="14" creationId="{28E202DB-D0F9-3C02-9445-991121487B30}"/>
          </ac:spMkLst>
        </pc:spChg>
        <pc:spChg chg="add del mod ord">
          <ac:chgData name="Aaron Hsu" userId="0cffdb1c3a2f95f6" providerId="LiveId" clId="{72135646-C861-43CB-9186-4268FE8F772F}" dt="2023-06-13T04:38:39.045" v="3162" actId="700"/>
          <ac:spMkLst>
            <pc:docMk/>
            <pc:sldMk cId="3106024183" sldId="279"/>
            <ac:spMk id="15" creationId="{EAB1DC5A-1DC1-60EF-3EAA-B82360EB0B9C}"/>
          </ac:spMkLst>
        </pc:spChg>
        <pc:spChg chg="add del mod ord">
          <ac:chgData name="Aaron Hsu" userId="0cffdb1c3a2f95f6" providerId="LiveId" clId="{72135646-C861-43CB-9186-4268FE8F772F}" dt="2023-06-13T04:38:43.407" v="3163" actId="700"/>
          <ac:spMkLst>
            <pc:docMk/>
            <pc:sldMk cId="3106024183" sldId="279"/>
            <ac:spMk id="16" creationId="{34F90635-A846-9059-D9AD-A0E91530956E}"/>
          </ac:spMkLst>
        </pc:spChg>
        <pc:spChg chg="add del mod ord">
          <ac:chgData name="Aaron Hsu" userId="0cffdb1c3a2f95f6" providerId="LiveId" clId="{72135646-C861-43CB-9186-4268FE8F772F}" dt="2023-06-13T04:38:43.407" v="3163" actId="700"/>
          <ac:spMkLst>
            <pc:docMk/>
            <pc:sldMk cId="3106024183" sldId="279"/>
            <ac:spMk id="17" creationId="{92336762-A8EA-6514-24C6-9970550297D3}"/>
          </ac:spMkLst>
        </pc:spChg>
        <pc:spChg chg="add mod ord">
          <ac:chgData name="Aaron Hsu" userId="0cffdb1c3a2f95f6" providerId="LiveId" clId="{72135646-C861-43CB-9186-4268FE8F772F}" dt="2023-06-13T04:39:28.010" v="3188" actId="20577"/>
          <ac:spMkLst>
            <pc:docMk/>
            <pc:sldMk cId="3106024183" sldId="279"/>
            <ac:spMk id="18" creationId="{9C3CDCC8-74E9-1817-3AAE-B035DAB32DC4}"/>
          </ac:spMkLst>
        </pc:spChg>
        <pc:spChg chg="add del mod ord">
          <ac:chgData name="Aaron Hsu" userId="0cffdb1c3a2f95f6" providerId="LiveId" clId="{72135646-C861-43CB-9186-4268FE8F772F}" dt="2023-06-13T04:39:42.978" v="3192" actId="478"/>
          <ac:spMkLst>
            <pc:docMk/>
            <pc:sldMk cId="3106024183" sldId="279"/>
            <ac:spMk id="19" creationId="{04A7A7C6-6D49-CC4E-80DA-C949644157AC}"/>
          </ac:spMkLst>
        </pc:spChg>
        <pc:picChg chg="add mod">
          <ac:chgData name="Aaron Hsu" userId="0cffdb1c3a2f95f6" providerId="LiveId" clId="{72135646-C861-43CB-9186-4268FE8F772F}" dt="2023-06-13T04:40:23.474" v="3216" actId="1038"/>
          <ac:picMkLst>
            <pc:docMk/>
            <pc:sldMk cId="3106024183" sldId="279"/>
            <ac:picMk id="21" creationId="{C3F20397-BF22-0CEB-D024-FEFA802BC75D}"/>
          </ac:picMkLst>
        </pc:picChg>
      </pc:sldChg>
      <pc:sldChg chg="addSp delSp modSp new mod modClrScheme chgLayout">
        <pc:chgData name="Aaron Hsu" userId="0cffdb1c3a2f95f6" providerId="LiveId" clId="{72135646-C861-43CB-9186-4268FE8F772F}" dt="2023-06-13T05:23:22.978" v="4164" actId="20577"/>
        <pc:sldMkLst>
          <pc:docMk/>
          <pc:sldMk cId="618874225" sldId="280"/>
        </pc:sldMkLst>
        <pc:spChg chg="del mod ord">
          <ac:chgData name="Aaron Hsu" userId="0cffdb1c3a2f95f6" providerId="LiveId" clId="{72135646-C861-43CB-9186-4268FE8F772F}" dt="2023-06-13T04:58:37.672" v="3630" actId="700"/>
          <ac:spMkLst>
            <pc:docMk/>
            <pc:sldMk cId="618874225" sldId="280"/>
            <ac:spMk id="2" creationId="{B22AC7AA-5964-4577-D342-606A40CBF54B}"/>
          </ac:spMkLst>
        </pc:spChg>
        <pc:spChg chg="mod ord">
          <ac:chgData name="Aaron Hsu" userId="0cffdb1c3a2f95f6" providerId="LiveId" clId="{72135646-C861-43CB-9186-4268FE8F772F}" dt="2023-06-13T04:58:37.672" v="3630" actId="700"/>
          <ac:spMkLst>
            <pc:docMk/>
            <pc:sldMk cId="618874225" sldId="280"/>
            <ac:spMk id="3" creationId="{A3A5157E-4EC6-05EC-9C46-9928343E133B}"/>
          </ac:spMkLst>
        </pc:spChg>
        <pc:spChg chg="mod ord">
          <ac:chgData name="Aaron Hsu" userId="0cffdb1c3a2f95f6" providerId="LiveId" clId="{72135646-C861-43CB-9186-4268FE8F772F}" dt="2023-06-13T04:58:37.672" v="3630" actId="700"/>
          <ac:spMkLst>
            <pc:docMk/>
            <pc:sldMk cId="618874225" sldId="280"/>
            <ac:spMk id="4" creationId="{DFA1B146-75B8-22AA-1321-C05F2D2388B0}"/>
          </ac:spMkLst>
        </pc:spChg>
        <pc:spChg chg="mod ord">
          <ac:chgData name="Aaron Hsu" userId="0cffdb1c3a2f95f6" providerId="LiveId" clId="{72135646-C861-43CB-9186-4268FE8F772F}" dt="2023-06-13T04:58:37.672" v="3630" actId="700"/>
          <ac:spMkLst>
            <pc:docMk/>
            <pc:sldMk cId="618874225" sldId="280"/>
            <ac:spMk id="5" creationId="{76134713-F339-F11E-2F7A-BF4FDEDC226C}"/>
          </ac:spMkLst>
        </pc:spChg>
        <pc:spChg chg="del mod ord">
          <ac:chgData name="Aaron Hsu" userId="0cffdb1c3a2f95f6" providerId="LiveId" clId="{72135646-C861-43CB-9186-4268FE8F772F}" dt="2023-06-13T04:58:37.672" v="3630" actId="700"/>
          <ac:spMkLst>
            <pc:docMk/>
            <pc:sldMk cId="618874225" sldId="280"/>
            <ac:spMk id="6" creationId="{F01F3312-CA3E-3950-7D15-86B93FA26040}"/>
          </ac:spMkLst>
        </pc:spChg>
        <pc:spChg chg="add mod ord">
          <ac:chgData name="Aaron Hsu" userId="0cffdb1c3a2f95f6" providerId="LiveId" clId="{72135646-C861-43CB-9186-4268FE8F772F}" dt="2023-06-13T05:15:09.097" v="4104" actId="1035"/>
          <ac:spMkLst>
            <pc:docMk/>
            <pc:sldMk cId="618874225" sldId="280"/>
            <ac:spMk id="7" creationId="{D3DF19E7-F5A6-0ABF-FCFF-1C327C1B2DD1}"/>
          </ac:spMkLst>
        </pc:spChg>
        <pc:spChg chg="add mod ord">
          <ac:chgData name="Aaron Hsu" userId="0cffdb1c3a2f95f6" providerId="LiveId" clId="{72135646-C861-43CB-9186-4268FE8F772F}" dt="2023-06-13T05:18:58.210" v="4147" actId="20577"/>
          <ac:spMkLst>
            <pc:docMk/>
            <pc:sldMk cId="618874225" sldId="280"/>
            <ac:spMk id="8" creationId="{D9458258-2B95-CE65-6E23-256A68D905BD}"/>
          </ac:spMkLst>
        </pc:spChg>
        <pc:spChg chg="add mod ord">
          <ac:chgData name="Aaron Hsu" userId="0cffdb1c3a2f95f6" providerId="LiveId" clId="{72135646-C861-43CB-9186-4268FE8F772F}" dt="2023-06-13T05:15:34.476" v="4136" actId="20577"/>
          <ac:spMkLst>
            <pc:docMk/>
            <pc:sldMk cId="618874225" sldId="280"/>
            <ac:spMk id="9" creationId="{5E3F9BBD-5905-D136-E8DD-1BFBC74C1F94}"/>
          </ac:spMkLst>
        </pc:spChg>
        <pc:spChg chg="add mod ord">
          <ac:chgData name="Aaron Hsu" userId="0cffdb1c3a2f95f6" providerId="LiveId" clId="{72135646-C861-43CB-9186-4268FE8F772F}" dt="2023-06-13T05:23:22.978" v="4164" actId="20577"/>
          <ac:spMkLst>
            <pc:docMk/>
            <pc:sldMk cId="618874225" sldId="280"/>
            <ac:spMk id="10" creationId="{7E92D2D7-AE39-A524-C422-6C9FD871FEB8}"/>
          </ac:spMkLst>
        </pc:spChg>
        <pc:spChg chg="add mod ord">
          <ac:chgData name="Aaron Hsu" userId="0cffdb1c3a2f95f6" providerId="LiveId" clId="{72135646-C861-43CB-9186-4268FE8F772F}" dt="2023-06-13T05:15:20.221" v="4135" actId="1038"/>
          <ac:spMkLst>
            <pc:docMk/>
            <pc:sldMk cId="618874225" sldId="280"/>
            <ac:spMk id="11" creationId="{45E2766D-BBBD-0375-68A8-4B306336B1CD}"/>
          </ac:spMkLst>
        </pc:spChg>
      </pc:sldChg>
      <pc:sldChg chg="modSp new mod">
        <pc:chgData name="Aaron Hsu" userId="0cffdb1c3a2f95f6" providerId="LiveId" clId="{72135646-C861-43CB-9186-4268FE8F772F}" dt="2023-06-13T05:25:38.086" v="4183" actId="20577"/>
        <pc:sldMkLst>
          <pc:docMk/>
          <pc:sldMk cId="479118759" sldId="281"/>
        </pc:sldMkLst>
        <pc:spChg chg="mod">
          <ac:chgData name="Aaron Hsu" userId="0cffdb1c3a2f95f6" providerId="LiveId" clId="{72135646-C861-43CB-9186-4268FE8F772F}" dt="2023-06-13T05:25:00.105" v="4173" actId="20577"/>
          <ac:spMkLst>
            <pc:docMk/>
            <pc:sldMk cId="479118759" sldId="281"/>
            <ac:spMk id="2" creationId="{748FED9B-47C4-4C3C-37D9-3B5FBFB6D476}"/>
          </ac:spMkLst>
        </pc:spChg>
        <pc:spChg chg="mod">
          <ac:chgData name="Aaron Hsu" userId="0cffdb1c3a2f95f6" providerId="LiveId" clId="{72135646-C861-43CB-9186-4268FE8F772F}" dt="2023-06-13T05:25:38.086" v="4183" actId="20577"/>
          <ac:spMkLst>
            <pc:docMk/>
            <pc:sldMk cId="479118759" sldId="281"/>
            <ac:spMk id="3" creationId="{5EA87E2A-038C-B8AC-E894-B4F770A63071}"/>
          </ac:spMkLst>
        </pc:spChg>
      </pc:sldChg>
      <pc:sldChg chg="modSp new mod">
        <pc:chgData name="Aaron Hsu" userId="0cffdb1c3a2f95f6" providerId="LiveId" clId="{72135646-C861-43CB-9186-4268FE8F772F}" dt="2023-06-13T05:37:26.624" v="5894" actId="20577"/>
        <pc:sldMkLst>
          <pc:docMk/>
          <pc:sldMk cId="1781233398" sldId="282"/>
        </pc:sldMkLst>
        <pc:spChg chg="mod">
          <ac:chgData name="Aaron Hsu" userId="0cffdb1c3a2f95f6" providerId="LiveId" clId="{72135646-C861-43CB-9186-4268FE8F772F}" dt="2023-06-13T05:31:34.473" v="5099" actId="20577"/>
          <ac:spMkLst>
            <pc:docMk/>
            <pc:sldMk cId="1781233398" sldId="282"/>
            <ac:spMk id="2" creationId="{7D902572-6CA2-A0C3-30C7-C5F92AD2FA7F}"/>
          </ac:spMkLst>
        </pc:spChg>
        <pc:spChg chg="mod">
          <ac:chgData name="Aaron Hsu" userId="0cffdb1c3a2f95f6" providerId="LiveId" clId="{72135646-C861-43CB-9186-4268FE8F772F}" dt="2023-06-13T05:25:45.355" v="4194" actId="20577"/>
          <ac:spMkLst>
            <pc:docMk/>
            <pc:sldMk cId="1781233398" sldId="282"/>
            <ac:spMk id="3" creationId="{5F2B7C8B-18DB-BB5C-0E1B-D4E304F0EE05}"/>
          </ac:spMkLst>
        </pc:spChg>
        <pc:spChg chg="mod">
          <ac:chgData name="Aaron Hsu" userId="0cffdb1c3a2f95f6" providerId="LiveId" clId="{72135646-C861-43CB-9186-4268FE8F772F}" dt="2023-06-13T05:27:38.067" v="4542" actId="20577"/>
          <ac:spMkLst>
            <pc:docMk/>
            <pc:sldMk cId="1781233398" sldId="282"/>
            <ac:spMk id="4" creationId="{42DA22A7-7EA4-F964-4EC0-DEFD0592842E}"/>
          </ac:spMkLst>
        </pc:spChg>
        <pc:spChg chg="mod">
          <ac:chgData name="Aaron Hsu" userId="0cffdb1c3a2f95f6" providerId="LiveId" clId="{72135646-C861-43CB-9186-4268FE8F772F}" dt="2023-06-13T05:28:56.637" v="4803" actId="20577"/>
          <ac:spMkLst>
            <pc:docMk/>
            <pc:sldMk cId="1781233398" sldId="282"/>
            <ac:spMk id="5" creationId="{A9A62122-5F9F-F9D9-BFFB-DDA8A804FADF}"/>
          </ac:spMkLst>
        </pc:spChg>
        <pc:spChg chg="mod">
          <ac:chgData name="Aaron Hsu" userId="0cffdb1c3a2f95f6" providerId="LiveId" clId="{72135646-C861-43CB-9186-4268FE8F772F}" dt="2023-06-13T05:31:46.048" v="5115" actId="20577"/>
          <ac:spMkLst>
            <pc:docMk/>
            <pc:sldMk cId="1781233398" sldId="282"/>
            <ac:spMk id="6" creationId="{85B74834-DA7A-5D14-C0C9-DEC4E3A7B08B}"/>
          </ac:spMkLst>
        </pc:spChg>
        <pc:spChg chg="mod">
          <ac:chgData name="Aaron Hsu" userId="0cffdb1c3a2f95f6" providerId="LiveId" clId="{72135646-C861-43CB-9186-4268FE8F772F}" dt="2023-06-13T05:37:26.624" v="5894" actId="20577"/>
          <ac:spMkLst>
            <pc:docMk/>
            <pc:sldMk cId="1781233398" sldId="282"/>
            <ac:spMk id="7" creationId="{F0669967-9A10-3045-A690-59490E3D776F}"/>
          </ac:spMkLst>
        </pc:spChg>
        <pc:spChg chg="mod">
          <ac:chgData name="Aaron Hsu" userId="0cffdb1c3a2f95f6" providerId="LiveId" clId="{72135646-C861-43CB-9186-4268FE8F772F}" dt="2023-06-13T05:28:37.074" v="4771" actId="2711"/>
          <ac:spMkLst>
            <pc:docMk/>
            <pc:sldMk cId="1781233398" sldId="282"/>
            <ac:spMk id="8" creationId="{3CCB8036-9535-2C65-0329-E8A3B104538E}"/>
          </ac:spMkLst>
        </pc:spChg>
        <pc:spChg chg="mod">
          <ac:chgData name="Aaron Hsu" userId="0cffdb1c3a2f95f6" providerId="LiveId" clId="{72135646-C861-43CB-9186-4268FE8F772F}" dt="2023-06-13T05:29:45.152" v="4986" actId="20577"/>
          <ac:spMkLst>
            <pc:docMk/>
            <pc:sldMk cId="1781233398" sldId="282"/>
            <ac:spMk id="9" creationId="{3BF70CF8-E272-FFB6-7ECA-72B4428E2ABE}"/>
          </ac:spMkLst>
        </pc:spChg>
        <pc:spChg chg="mod">
          <ac:chgData name="Aaron Hsu" userId="0cffdb1c3a2f95f6" providerId="LiveId" clId="{72135646-C861-43CB-9186-4268FE8F772F}" dt="2023-06-13T05:32:38.588" v="5327" actId="20577"/>
          <ac:spMkLst>
            <pc:docMk/>
            <pc:sldMk cId="1781233398" sldId="282"/>
            <ac:spMk id="10" creationId="{D950C161-0FC8-F3D6-1D3D-9CBE529852C5}"/>
          </ac:spMkLst>
        </pc:spChg>
      </pc:sldChg>
      <pc:sldChg chg="modSp new mod">
        <pc:chgData name="Aaron Hsu" userId="0cffdb1c3a2f95f6" providerId="LiveId" clId="{72135646-C861-43CB-9186-4268FE8F772F}" dt="2023-06-13T05:38:01.797" v="5967" actId="5793"/>
        <pc:sldMkLst>
          <pc:docMk/>
          <pc:sldMk cId="3673006609" sldId="283"/>
        </pc:sldMkLst>
        <pc:spChg chg="mod">
          <ac:chgData name="Aaron Hsu" userId="0cffdb1c3a2f95f6" providerId="LiveId" clId="{72135646-C861-43CB-9186-4268FE8F772F}" dt="2023-06-13T05:33:46.809" v="5364" actId="20577"/>
          <ac:spMkLst>
            <pc:docMk/>
            <pc:sldMk cId="3673006609" sldId="283"/>
            <ac:spMk id="2" creationId="{BB1E7113-B6D6-306C-01A1-223746CFE88C}"/>
          </ac:spMkLst>
        </pc:spChg>
        <pc:spChg chg="mod">
          <ac:chgData name="Aaron Hsu" userId="0cffdb1c3a2f95f6" providerId="LiveId" clId="{72135646-C861-43CB-9186-4268FE8F772F}" dt="2023-06-13T05:33:53.393" v="5386" actId="20577"/>
          <ac:spMkLst>
            <pc:docMk/>
            <pc:sldMk cId="3673006609" sldId="283"/>
            <ac:spMk id="3" creationId="{7C676C55-7B8C-BDBB-46D7-B7F65BC54135}"/>
          </ac:spMkLst>
        </pc:spChg>
        <pc:spChg chg="mod">
          <ac:chgData name="Aaron Hsu" userId="0cffdb1c3a2f95f6" providerId="LiveId" clId="{72135646-C861-43CB-9186-4268FE8F772F}" dt="2023-06-13T05:34:15.237" v="5472" actId="20577"/>
          <ac:spMkLst>
            <pc:docMk/>
            <pc:sldMk cId="3673006609" sldId="283"/>
            <ac:spMk id="4" creationId="{8D56BEBB-FD6A-05DB-90E6-D71F2D5208A1}"/>
          </ac:spMkLst>
        </pc:spChg>
        <pc:spChg chg="mod">
          <ac:chgData name="Aaron Hsu" userId="0cffdb1c3a2f95f6" providerId="LiveId" clId="{72135646-C861-43CB-9186-4268FE8F772F}" dt="2023-06-13T05:34:23.749" v="5490" actId="20577"/>
          <ac:spMkLst>
            <pc:docMk/>
            <pc:sldMk cId="3673006609" sldId="283"/>
            <ac:spMk id="5" creationId="{C376D006-D01F-FEEB-EDEE-6A33649E3B41}"/>
          </ac:spMkLst>
        </pc:spChg>
        <pc:spChg chg="mod">
          <ac:chgData name="Aaron Hsu" userId="0cffdb1c3a2f95f6" providerId="LiveId" clId="{72135646-C861-43CB-9186-4268FE8F772F}" dt="2023-06-13T05:35:55.849" v="5649" actId="20577"/>
          <ac:spMkLst>
            <pc:docMk/>
            <pc:sldMk cId="3673006609" sldId="283"/>
            <ac:spMk id="6" creationId="{290308A5-065A-31FF-974F-EE48952DBCE2}"/>
          </ac:spMkLst>
        </pc:spChg>
        <pc:spChg chg="mod">
          <ac:chgData name="Aaron Hsu" userId="0cffdb1c3a2f95f6" providerId="LiveId" clId="{72135646-C861-43CB-9186-4268FE8F772F}" dt="2023-06-13T05:34:30.812" v="5509" actId="20577"/>
          <ac:spMkLst>
            <pc:docMk/>
            <pc:sldMk cId="3673006609" sldId="283"/>
            <ac:spMk id="7" creationId="{55B1D7D2-FF79-03C3-3ABC-B394883B710C}"/>
          </ac:spMkLst>
        </pc:spChg>
        <pc:spChg chg="mod">
          <ac:chgData name="Aaron Hsu" userId="0cffdb1c3a2f95f6" providerId="LiveId" clId="{72135646-C861-43CB-9186-4268FE8F772F}" dt="2023-06-13T05:38:01.797" v="5967" actId="5793"/>
          <ac:spMkLst>
            <pc:docMk/>
            <pc:sldMk cId="3673006609" sldId="283"/>
            <ac:spMk id="8" creationId="{5347CB99-5659-B1DF-416F-8299A8383E4B}"/>
          </ac:spMkLst>
        </pc:spChg>
      </pc:sldChg>
      <pc:sldChg chg="modSp new mod">
        <pc:chgData name="Aaron Hsu" userId="0cffdb1c3a2f95f6" providerId="LiveId" clId="{72135646-C861-43CB-9186-4268FE8F772F}" dt="2023-06-15T11:49:18.466" v="6706" actId="20577"/>
        <pc:sldMkLst>
          <pc:docMk/>
          <pc:sldMk cId="2517032584" sldId="284"/>
        </pc:sldMkLst>
        <pc:spChg chg="mod">
          <ac:chgData name="Aaron Hsu" userId="0cffdb1c3a2f95f6" providerId="LiveId" clId="{72135646-C861-43CB-9186-4268FE8F772F}" dt="2023-06-13T05:40:32.556" v="6386" actId="20577"/>
          <ac:spMkLst>
            <pc:docMk/>
            <pc:sldMk cId="2517032584" sldId="284"/>
            <ac:spMk id="2" creationId="{206A4942-2DBB-F45B-ABAD-6F121A64BD9E}"/>
          </ac:spMkLst>
        </pc:spChg>
        <pc:spChg chg="mod">
          <ac:chgData name="Aaron Hsu" userId="0cffdb1c3a2f95f6" providerId="LiveId" clId="{72135646-C861-43CB-9186-4268FE8F772F}" dt="2023-06-15T11:49:18.466" v="6706" actId="20577"/>
          <ac:spMkLst>
            <pc:docMk/>
            <pc:sldMk cId="2517032584" sldId="284"/>
            <ac:spMk id="3" creationId="{219E5571-63EA-4BFA-ACC8-1DDEDE7372F0}"/>
          </ac:spMkLst>
        </pc:spChg>
      </pc:sldChg>
      <pc:sldChg chg="addSp delSp modSp new mod">
        <pc:chgData name="Aaron Hsu" userId="0cffdb1c3a2f95f6" providerId="LiveId" clId="{72135646-C861-43CB-9186-4268FE8F772F}" dt="2023-06-16T06:41:13.872" v="6775" actId="1035"/>
        <pc:sldMkLst>
          <pc:docMk/>
          <pc:sldMk cId="3056312060" sldId="285"/>
        </pc:sldMkLst>
        <pc:spChg chg="del">
          <ac:chgData name="Aaron Hsu" userId="0cffdb1c3a2f95f6" providerId="LiveId" clId="{72135646-C861-43CB-9186-4268FE8F772F}" dt="2023-06-16T06:38:28.287" v="6711" actId="478"/>
          <ac:spMkLst>
            <pc:docMk/>
            <pc:sldMk cId="3056312060" sldId="285"/>
            <ac:spMk id="2" creationId="{DD62DBE7-FB96-2FD2-222B-F24BFF0DDBD0}"/>
          </ac:spMkLst>
        </pc:spChg>
        <pc:spChg chg="del">
          <ac:chgData name="Aaron Hsu" userId="0cffdb1c3a2f95f6" providerId="LiveId" clId="{72135646-C861-43CB-9186-4268FE8F772F}" dt="2023-06-16T06:38:33.833" v="6712" actId="478"/>
          <ac:spMkLst>
            <pc:docMk/>
            <pc:sldMk cId="3056312060" sldId="285"/>
            <ac:spMk id="3" creationId="{2328E2D7-21DC-03B8-831A-2286915B3BEB}"/>
          </ac:spMkLst>
        </pc:spChg>
        <pc:spChg chg="add del mod">
          <ac:chgData name="Aaron Hsu" userId="0cffdb1c3a2f95f6" providerId="LiveId" clId="{72135646-C861-43CB-9186-4268FE8F772F}" dt="2023-06-16T06:38:16.721" v="6709" actId="767"/>
          <ac:spMkLst>
            <pc:docMk/>
            <pc:sldMk cId="3056312060" sldId="285"/>
            <ac:spMk id="7" creationId="{FA0FD5FB-CEE1-CF6A-B5BA-4CDD39EFC083}"/>
          </ac:spMkLst>
        </pc:spChg>
        <pc:spChg chg="add mod">
          <ac:chgData name="Aaron Hsu" userId="0cffdb1c3a2f95f6" providerId="LiveId" clId="{72135646-C861-43CB-9186-4268FE8F772F}" dt="2023-06-16T06:41:13.872" v="6775" actId="1035"/>
          <ac:spMkLst>
            <pc:docMk/>
            <pc:sldMk cId="3056312060" sldId="285"/>
            <ac:spMk id="9" creationId="{30578A48-AE04-F560-DCF4-75CDC7BA4F96}"/>
          </ac:spMkLst>
        </pc:spChg>
      </pc:sldChg>
      <pc:sldChg chg="modSp add mod">
        <pc:chgData name="Aaron Hsu" userId="0cffdb1c3a2f95f6" providerId="LiveId" clId="{72135646-C861-43CB-9186-4268FE8F772F}" dt="2023-06-16T06:39:55.537" v="6723"/>
        <pc:sldMkLst>
          <pc:docMk/>
          <pc:sldMk cId="1293927634" sldId="286"/>
        </pc:sldMkLst>
        <pc:spChg chg="mod">
          <ac:chgData name="Aaron Hsu" userId="0cffdb1c3a2f95f6" providerId="LiveId" clId="{72135646-C861-43CB-9186-4268FE8F772F}" dt="2023-06-16T06:39:55.537" v="6723"/>
          <ac:spMkLst>
            <pc:docMk/>
            <pc:sldMk cId="1293927634" sldId="286"/>
            <ac:spMk id="9" creationId="{30578A48-AE04-F560-DCF4-75CDC7BA4F96}"/>
          </ac:spMkLst>
        </pc:spChg>
      </pc:sldChg>
      <pc:sldChg chg="addSp delSp modSp add mod">
        <pc:chgData name="Aaron Hsu" userId="0cffdb1c3a2f95f6" providerId="LiveId" clId="{72135646-C861-43CB-9186-4268FE8F772F}" dt="2023-06-16T06:43:31.045" v="6784" actId="1076"/>
        <pc:sldMkLst>
          <pc:docMk/>
          <pc:sldMk cId="1135508361" sldId="287"/>
        </pc:sldMkLst>
        <pc:spChg chg="add del">
          <ac:chgData name="Aaron Hsu" userId="0cffdb1c3a2f95f6" providerId="LiveId" clId="{72135646-C861-43CB-9186-4268FE8F772F}" dt="2023-06-16T06:42:49.084" v="6780" actId="22"/>
          <ac:spMkLst>
            <pc:docMk/>
            <pc:sldMk cId="1135508361" sldId="287"/>
            <ac:spMk id="3" creationId="{2894DF13-62DC-D441-6DB7-A7F8F6CD7D3F}"/>
          </ac:spMkLst>
        </pc:spChg>
        <pc:spChg chg="add del">
          <ac:chgData name="Aaron Hsu" userId="0cffdb1c3a2f95f6" providerId="LiveId" clId="{72135646-C861-43CB-9186-4268FE8F772F}" dt="2023-06-16T06:43:22.192" v="6781" actId="478"/>
          <ac:spMkLst>
            <pc:docMk/>
            <pc:sldMk cId="1135508361" sldId="287"/>
            <ac:spMk id="9" creationId="{30578A48-AE04-F560-DCF4-75CDC7BA4F96}"/>
          </ac:spMkLst>
        </pc:spChg>
        <pc:picChg chg="add mod">
          <ac:chgData name="Aaron Hsu" userId="0cffdb1c3a2f95f6" providerId="LiveId" clId="{72135646-C861-43CB-9186-4268FE8F772F}" dt="2023-06-16T06:43:31.045" v="6784" actId="1076"/>
          <ac:picMkLst>
            <pc:docMk/>
            <pc:sldMk cId="1135508361" sldId="287"/>
            <ac:picMk id="8" creationId="{64FD09D3-3374-DB09-9187-660DF10E6F90}"/>
          </ac:picMkLst>
        </pc:picChg>
      </pc:sldChg>
      <pc:sldChg chg="addSp delSp modSp new mod ord">
        <pc:chgData name="Aaron Hsu" userId="0cffdb1c3a2f95f6" providerId="LiveId" clId="{72135646-C861-43CB-9186-4268FE8F772F}" dt="2023-06-17T02:17:39.702" v="6806"/>
        <pc:sldMkLst>
          <pc:docMk/>
          <pc:sldMk cId="3020806091" sldId="288"/>
        </pc:sldMkLst>
        <pc:spChg chg="del">
          <ac:chgData name="Aaron Hsu" userId="0cffdb1c3a2f95f6" providerId="LiveId" clId="{72135646-C861-43CB-9186-4268FE8F772F}" dt="2023-06-17T02:16:50.685" v="6790" actId="478"/>
          <ac:spMkLst>
            <pc:docMk/>
            <pc:sldMk cId="3020806091" sldId="288"/>
            <ac:spMk id="2" creationId="{C3E0283E-33C7-1A3C-F92C-6F963427C9AC}"/>
          </ac:spMkLst>
        </pc:spChg>
        <pc:spChg chg="del">
          <ac:chgData name="Aaron Hsu" userId="0cffdb1c3a2f95f6" providerId="LiveId" clId="{72135646-C861-43CB-9186-4268FE8F772F}" dt="2023-06-17T02:16:52.638" v="6791" actId="478"/>
          <ac:spMkLst>
            <pc:docMk/>
            <pc:sldMk cId="3020806091" sldId="288"/>
            <ac:spMk id="3" creationId="{3270D0DE-DCD5-F5EF-A902-38597FAD4E04}"/>
          </ac:spMkLst>
        </pc:spChg>
        <pc:picChg chg="add mod">
          <ac:chgData name="Aaron Hsu" userId="0cffdb1c3a2f95f6" providerId="LiveId" clId="{72135646-C861-43CB-9186-4268FE8F772F}" dt="2023-06-17T02:17:28.616" v="6804" actId="1035"/>
          <ac:picMkLst>
            <pc:docMk/>
            <pc:sldMk cId="3020806091" sldId="288"/>
            <ac:picMk id="7" creationId="{F7677D27-32CF-2A97-9A54-D77B1BB2371F}"/>
          </ac:picMkLst>
        </pc:picChg>
      </pc:sldChg>
      <pc:sldChg chg="addSp delSp modSp add mod">
        <pc:chgData name="Aaron Hsu" userId="0cffdb1c3a2f95f6" providerId="LiveId" clId="{72135646-C861-43CB-9186-4268FE8F772F}" dt="2023-06-17T02:19:48.287" v="6819" actId="20577"/>
        <pc:sldMkLst>
          <pc:docMk/>
          <pc:sldMk cId="2144711558" sldId="289"/>
        </pc:sldMkLst>
        <pc:spChg chg="add mod">
          <ac:chgData name="Aaron Hsu" userId="0cffdb1c3a2f95f6" providerId="LiveId" clId="{72135646-C861-43CB-9186-4268FE8F772F}" dt="2023-06-17T02:19:48.287" v="6819" actId="20577"/>
          <ac:spMkLst>
            <pc:docMk/>
            <pc:sldMk cId="2144711558" sldId="289"/>
            <ac:spMk id="3" creationId="{6D22B73E-03B7-9DF5-CFCD-F0E271A51734}"/>
          </ac:spMkLst>
        </pc:spChg>
        <pc:spChg chg="del">
          <ac:chgData name="Aaron Hsu" userId="0cffdb1c3a2f95f6" providerId="LiveId" clId="{72135646-C861-43CB-9186-4268FE8F772F}" dt="2023-06-17T02:18:13.842" v="6808" actId="478"/>
          <ac:spMkLst>
            <pc:docMk/>
            <pc:sldMk cId="2144711558" sldId="289"/>
            <ac:spMk id="5" creationId="{CDE5BEC4-C741-C95C-FDC1-17C27D86BC52}"/>
          </ac:spMkLst>
        </pc:spChg>
        <pc:spChg chg="del">
          <ac:chgData name="Aaron Hsu" userId="0cffdb1c3a2f95f6" providerId="LiveId" clId="{72135646-C861-43CB-9186-4268FE8F772F}" dt="2023-06-17T02:19:42.377" v="6813" actId="478"/>
          <ac:spMkLst>
            <pc:docMk/>
            <pc:sldMk cId="2144711558" sldId="289"/>
            <ac:spMk id="7" creationId="{1EDF7EAD-F1C2-E162-A672-7E04F68F8835}"/>
          </ac:spMkLst>
        </pc:spChg>
        <pc:spChg chg="add mod">
          <ac:chgData name="Aaron Hsu" userId="0cffdb1c3a2f95f6" providerId="LiveId" clId="{72135646-C861-43CB-9186-4268FE8F772F}" dt="2023-06-17T02:19:42.377" v="6813" actId="478"/>
          <ac:spMkLst>
            <pc:docMk/>
            <pc:sldMk cId="2144711558" sldId="289"/>
            <ac:spMk id="8" creationId="{7DD4ED66-669B-FF7A-8B99-37CC65B2A3C9}"/>
          </ac:spMkLst>
        </pc:spChg>
      </pc:sldChg>
      <pc:sldChg chg="addSp delSp modSp add mod">
        <pc:chgData name="Aaron Hsu" userId="0cffdb1c3a2f95f6" providerId="LiveId" clId="{72135646-C861-43CB-9186-4268FE8F772F}" dt="2023-06-17T02:18:20.089" v="6809" actId="478"/>
        <pc:sldMkLst>
          <pc:docMk/>
          <pc:sldMk cId="983282308" sldId="290"/>
        </pc:sldMkLst>
        <pc:spChg chg="del">
          <ac:chgData name="Aaron Hsu" userId="0cffdb1c3a2f95f6" providerId="LiveId" clId="{72135646-C861-43CB-9186-4268FE8F772F}" dt="2023-06-17T02:18:20.089" v="6809" actId="478"/>
          <ac:spMkLst>
            <pc:docMk/>
            <pc:sldMk cId="983282308" sldId="290"/>
            <ac:spMk id="5" creationId="{CDE5BEC4-C741-C95C-FDC1-17C27D86BC52}"/>
          </ac:spMkLst>
        </pc:spChg>
        <pc:spChg chg="add mod">
          <ac:chgData name="Aaron Hsu" userId="0cffdb1c3a2f95f6" providerId="LiveId" clId="{72135646-C861-43CB-9186-4268FE8F772F}" dt="2023-06-17T02:18:20.089" v="6809" actId="478"/>
          <ac:spMkLst>
            <pc:docMk/>
            <pc:sldMk cId="983282308" sldId="290"/>
            <ac:spMk id="6" creationId="{0ED24C2A-1107-C1DA-89E3-9670A9AE438C}"/>
          </ac:spMkLst>
        </pc:spChg>
      </pc:sldChg>
      <pc:sldChg chg="addSp delSp modSp add mod">
        <pc:chgData name="Aaron Hsu" userId="0cffdb1c3a2f95f6" providerId="LiveId" clId="{72135646-C861-43CB-9186-4268FE8F772F}" dt="2023-06-17T02:18:25.060" v="6810" actId="478"/>
        <pc:sldMkLst>
          <pc:docMk/>
          <pc:sldMk cId="3184436781" sldId="291"/>
        </pc:sldMkLst>
        <pc:spChg chg="add mod">
          <ac:chgData name="Aaron Hsu" userId="0cffdb1c3a2f95f6" providerId="LiveId" clId="{72135646-C861-43CB-9186-4268FE8F772F}" dt="2023-06-17T02:18:25.060" v="6810" actId="478"/>
          <ac:spMkLst>
            <pc:docMk/>
            <pc:sldMk cId="3184436781" sldId="291"/>
            <ac:spMk id="3" creationId="{289A1975-7E1C-10BE-3D46-D7CFE83418F1}"/>
          </ac:spMkLst>
        </pc:spChg>
        <pc:spChg chg="del">
          <ac:chgData name="Aaron Hsu" userId="0cffdb1c3a2f95f6" providerId="LiveId" clId="{72135646-C861-43CB-9186-4268FE8F772F}" dt="2023-06-17T02:18:25.060" v="6810" actId="478"/>
          <ac:spMkLst>
            <pc:docMk/>
            <pc:sldMk cId="3184436781" sldId="291"/>
            <ac:spMk id="5" creationId="{CDE5BEC4-C741-C95C-FDC1-17C27D86BC52}"/>
          </ac:spMkLst>
        </pc:spChg>
      </pc:sldChg>
      <pc:sldChg chg="addSp delSp modSp add mod">
        <pc:chgData name="Aaron Hsu" userId="0cffdb1c3a2f95f6" providerId="LiveId" clId="{72135646-C861-43CB-9186-4268FE8F772F}" dt="2023-06-17T02:18:29.578" v="6811" actId="478"/>
        <pc:sldMkLst>
          <pc:docMk/>
          <pc:sldMk cId="550022896" sldId="292"/>
        </pc:sldMkLst>
        <pc:spChg chg="del">
          <ac:chgData name="Aaron Hsu" userId="0cffdb1c3a2f95f6" providerId="LiveId" clId="{72135646-C861-43CB-9186-4268FE8F772F}" dt="2023-06-17T02:18:29.578" v="6811" actId="478"/>
          <ac:spMkLst>
            <pc:docMk/>
            <pc:sldMk cId="550022896" sldId="292"/>
            <ac:spMk id="5" creationId="{CDE5BEC4-C741-C95C-FDC1-17C27D86BC52}"/>
          </ac:spMkLst>
        </pc:spChg>
        <pc:spChg chg="add mod">
          <ac:chgData name="Aaron Hsu" userId="0cffdb1c3a2f95f6" providerId="LiveId" clId="{72135646-C861-43CB-9186-4268FE8F772F}" dt="2023-06-17T02:18:29.578" v="6811" actId="478"/>
          <ac:spMkLst>
            <pc:docMk/>
            <pc:sldMk cId="550022896" sldId="292"/>
            <ac:spMk id="14" creationId="{B2CFFAC3-9031-AF25-9A3F-983D1A28F096}"/>
          </ac:spMkLst>
        </pc:spChg>
      </pc:sldChg>
      <pc:sldChg chg="addSp delSp modSp add mod">
        <pc:chgData name="Aaron Hsu" userId="0cffdb1c3a2f95f6" providerId="LiveId" clId="{72135646-C861-43CB-9186-4268FE8F772F}" dt="2023-06-17T02:18:33.736" v="6812" actId="478"/>
        <pc:sldMkLst>
          <pc:docMk/>
          <pc:sldMk cId="3616425130" sldId="293"/>
        </pc:sldMkLst>
        <pc:spChg chg="del">
          <ac:chgData name="Aaron Hsu" userId="0cffdb1c3a2f95f6" providerId="LiveId" clId="{72135646-C861-43CB-9186-4268FE8F772F}" dt="2023-06-17T02:18:33.736" v="6812" actId="478"/>
          <ac:spMkLst>
            <pc:docMk/>
            <pc:sldMk cId="3616425130" sldId="293"/>
            <ac:spMk id="5" creationId="{CDE5BEC4-C741-C95C-FDC1-17C27D86BC52}"/>
          </ac:spMkLst>
        </pc:spChg>
        <pc:spChg chg="add mod">
          <ac:chgData name="Aaron Hsu" userId="0cffdb1c3a2f95f6" providerId="LiveId" clId="{72135646-C861-43CB-9186-4268FE8F772F}" dt="2023-06-17T02:18:33.736" v="6812" actId="478"/>
          <ac:spMkLst>
            <pc:docMk/>
            <pc:sldMk cId="3616425130" sldId="293"/>
            <ac:spMk id="7" creationId="{5B287417-9635-6508-BFDE-2B6645C26FF7}"/>
          </ac:spMkLst>
        </pc:spChg>
      </pc:sldChg>
      <pc:sldMasterChg chg="modSp mod modSldLayout">
        <pc:chgData name="Aaron Hsu" userId="0cffdb1c3a2f95f6" providerId="LiveId" clId="{72135646-C861-43CB-9186-4268FE8F772F}" dt="2023-06-13T04:54:36.637" v="3535"/>
        <pc:sldMasterMkLst>
          <pc:docMk/>
          <pc:sldMasterMk cId="2319061225" sldId="2147483648"/>
        </pc:sldMasterMkLst>
        <pc:spChg chg="mod">
          <ac:chgData name="Aaron Hsu" userId="0cffdb1c3a2f95f6" providerId="LiveId" clId="{72135646-C861-43CB-9186-4268FE8F772F}" dt="2023-06-13T04:52:41.651" v="3470" actId="20577"/>
          <ac:spMkLst>
            <pc:docMk/>
            <pc:sldMasterMk cId="2319061225" sldId="2147483648"/>
            <ac:spMk id="4" creationId="{C2AE9FDE-AF95-49F8-A927-35A23C9E6532}"/>
          </ac:spMkLst>
        </pc:spChg>
        <pc:spChg chg="mod">
          <ac:chgData name="Aaron Hsu" userId="0cffdb1c3a2f95f6" providerId="LiveId" clId="{72135646-C861-43CB-9186-4268FE8F772F}" dt="2023-06-13T04:52:37.370" v="3462" actId="20577"/>
          <ac:spMkLst>
            <pc:docMk/>
            <pc:sldMasterMk cId="2319061225" sldId="2147483648"/>
            <ac:spMk id="5" creationId="{CC2E900D-8FF9-4E80-860D-89C2D3B4E4E1}"/>
          </ac:spMkLst>
        </pc:spChg>
        <pc:sldLayoutChg chg="modSp mod">
          <pc:chgData name="Aaron Hsu" userId="0cffdb1c3a2f95f6" providerId="LiveId" clId="{72135646-C861-43CB-9186-4268FE8F772F}" dt="2023-06-13T04:53:19.653" v="3475" actId="20577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Aaron Hsu" userId="0cffdb1c3a2f95f6" providerId="LiveId" clId="{72135646-C861-43CB-9186-4268FE8F772F}" dt="2023-06-13T04:53:19.653" v="3475" actId="20577"/>
            <ac:spMkLst>
              <pc:docMk/>
              <pc:sldMasterMk cId="2319061225" sldId="2147483648"/>
              <pc:sldLayoutMk cId="982124936" sldId="2147483650"/>
              <ac:spMk id="4" creationId="{A39F5093-3C53-4152-B8FE-0522E0795269}"/>
            </ac:spMkLst>
          </pc:spChg>
          <pc:spChg chg="mod">
            <ac:chgData name="Aaron Hsu" userId="0cffdb1c3a2f95f6" providerId="LiveId" clId="{72135646-C861-43CB-9186-4268FE8F772F}" dt="2023-06-13T04:53:16.862" v="3471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Aaron Hsu" userId="0cffdb1c3a2f95f6" providerId="LiveId" clId="{72135646-C861-43CB-9186-4268FE8F772F}" dt="2023-06-13T04:53:28.862" v="3480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Aaron Hsu" userId="0cffdb1c3a2f95f6" providerId="LiveId" clId="{72135646-C861-43CB-9186-4268FE8F772F}" dt="2023-06-13T04:53:26.416" v="3479" actId="20577"/>
            <ac:spMkLst>
              <pc:docMk/>
              <pc:sldMasterMk cId="2319061225" sldId="2147483648"/>
              <pc:sldLayoutMk cId="4249735939" sldId="2147483651"/>
              <ac:spMk id="4" creationId="{9C11EBF9-6826-475B-8079-C11128991BAE}"/>
            </ac:spMkLst>
          </pc:spChg>
          <pc:spChg chg="mod">
            <ac:chgData name="Aaron Hsu" userId="0cffdb1c3a2f95f6" providerId="LiveId" clId="{72135646-C861-43CB-9186-4268FE8F772F}" dt="2023-06-13T04:53:28.862" v="3480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Aaron Hsu" userId="0cffdb1c3a2f95f6" providerId="LiveId" clId="{72135646-C861-43CB-9186-4268FE8F772F}" dt="2023-06-13T04:54:14.024" v="3515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Aaron Hsu" userId="0cffdb1c3a2f95f6" providerId="LiveId" clId="{72135646-C861-43CB-9186-4268FE8F772F}" dt="2023-06-13T04:54:12.316" v="3514" actId="20577"/>
            <ac:spMkLst>
              <pc:docMk/>
              <pc:sldMasterMk cId="2319061225" sldId="2147483648"/>
              <pc:sldLayoutMk cId="1165259451" sldId="2147483652"/>
              <ac:spMk id="5" creationId="{874DC36F-5D3E-439D-80B5-32633FC34434}"/>
            </ac:spMkLst>
          </pc:spChg>
          <pc:spChg chg="mod">
            <ac:chgData name="Aaron Hsu" userId="0cffdb1c3a2f95f6" providerId="LiveId" clId="{72135646-C861-43CB-9186-4268FE8F772F}" dt="2023-06-13T04:54:14.024" v="351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Aaron Hsu" userId="0cffdb1c3a2f95f6" providerId="LiveId" clId="{72135646-C861-43CB-9186-4268FE8F772F}" dt="2023-06-13T04:54:21.246" v="3520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Aaron Hsu" userId="0cffdb1c3a2f95f6" providerId="LiveId" clId="{72135646-C861-43CB-9186-4268FE8F772F}" dt="2023-06-13T04:54:19.756" v="3519" actId="20577"/>
            <ac:spMkLst>
              <pc:docMk/>
              <pc:sldMasterMk cId="2319061225" sldId="2147483648"/>
              <pc:sldLayoutMk cId="2432451945" sldId="2147483653"/>
              <ac:spMk id="7" creationId="{F255C16C-AA88-4BBF-8040-11ECFED618E0}"/>
            </ac:spMkLst>
          </pc:spChg>
          <pc:spChg chg="mod">
            <ac:chgData name="Aaron Hsu" userId="0cffdb1c3a2f95f6" providerId="LiveId" clId="{72135646-C861-43CB-9186-4268FE8F772F}" dt="2023-06-13T04:54:21.246" v="3520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Aaron Hsu" userId="0cffdb1c3a2f95f6" providerId="LiveId" clId="{72135646-C861-43CB-9186-4268FE8F772F}" dt="2023-06-13T04:53:51.001" v="3495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Aaron Hsu" userId="0cffdb1c3a2f95f6" providerId="LiveId" clId="{72135646-C861-43CB-9186-4268FE8F772F}" dt="2023-06-13T04:53:49.100" v="3494" actId="20577"/>
            <ac:spMkLst>
              <pc:docMk/>
              <pc:sldMasterMk cId="2319061225" sldId="2147483648"/>
              <pc:sldLayoutMk cId="3203065686" sldId="2147483654"/>
              <ac:spMk id="3" creationId="{D9303E9A-96BC-4283-A6E1-5948AEB119F4}"/>
            </ac:spMkLst>
          </pc:spChg>
          <pc:spChg chg="mod">
            <ac:chgData name="Aaron Hsu" userId="0cffdb1c3a2f95f6" providerId="LiveId" clId="{72135646-C861-43CB-9186-4268FE8F772F}" dt="2023-06-13T04:53:51.001" v="349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Aaron Hsu" userId="0cffdb1c3a2f95f6" providerId="LiveId" clId="{72135646-C861-43CB-9186-4268FE8F772F}" dt="2023-06-13T04:54:26.453" v="3525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Aaron Hsu" userId="0cffdb1c3a2f95f6" providerId="LiveId" clId="{72135646-C861-43CB-9186-4268FE8F772F}" dt="2023-06-13T04:54:24.618" v="3524" actId="20577"/>
            <ac:spMkLst>
              <pc:docMk/>
              <pc:sldMasterMk cId="2319061225" sldId="2147483648"/>
              <pc:sldLayoutMk cId="3118896713" sldId="2147483660"/>
              <ac:spMk id="7" creationId="{F255C16C-AA88-4BBF-8040-11ECFED618E0}"/>
            </ac:spMkLst>
          </pc:spChg>
          <pc:spChg chg="mod">
            <ac:chgData name="Aaron Hsu" userId="0cffdb1c3a2f95f6" providerId="LiveId" clId="{72135646-C861-43CB-9186-4268FE8F772F}" dt="2023-06-13T04:54:26.453" v="352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Sp mod">
          <pc:chgData name="Aaron Hsu" userId="0cffdb1c3a2f95f6" providerId="LiveId" clId="{72135646-C861-43CB-9186-4268FE8F772F}" dt="2023-06-13T04:54:03.670" v="3505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Aaron Hsu" userId="0cffdb1c3a2f95f6" providerId="LiveId" clId="{72135646-C861-43CB-9186-4268FE8F772F}" dt="2023-06-13T04:54:02.061" v="3504" actId="20577"/>
            <ac:spMkLst>
              <pc:docMk/>
              <pc:sldMasterMk cId="2319061225" sldId="2147483648"/>
              <pc:sldLayoutMk cId="2857120649" sldId="2147483662"/>
              <ac:spMk id="7" creationId="{F255C16C-AA88-4BBF-8040-11ECFED618E0}"/>
            </ac:spMkLst>
          </pc:spChg>
          <pc:spChg chg="mod">
            <ac:chgData name="Aaron Hsu" userId="0cffdb1c3a2f95f6" providerId="LiveId" clId="{72135646-C861-43CB-9186-4268FE8F772F}" dt="2023-06-13T04:54:03.670" v="350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Aaron Hsu" userId="0cffdb1c3a2f95f6" providerId="LiveId" clId="{72135646-C861-43CB-9186-4268FE8F772F}" dt="2023-06-13T04:53:57.010" v="3500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Aaron Hsu" userId="0cffdb1c3a2f95f6" providerId="LiveId" clId="{72135646-C861-43CB-9186-4268FE8F772F}" dt="2023-06-13T04:53:55.079" v="3499" actId="20577"/>
            <ac:spMkLst>
              <pc:docMk/>
              <pc:sldMasterMk cId="2319061225" sldId="2147483648"/>
              <pc:sldLayoutMk cId="2951227852" sldId="2147483663"/>
              <ac:spMk id="7" creationId="{F255C16C-AA88-4BBF-8040-11ECFED618E0}"/>
            </ac:spMkLst>
          </pc:spChg>
          <pc:spChg chg="mod">
            <ac:chgData name="Aaron Hsu" userId="0cffdb1c3a2f95f6" providerId="LiveId" clId="{72135646-C861-43CB-9186-4268FE8F772F}" dt="2023-06-13T04:53:57.010" v="3500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Aaron Hsu" userId="0cffdb1c3a2f95f6" providerId="LiveId" clId="{72135646-C861-43CB-9186-4268FE8F772F}" dt="2023-06-13T04:54:31.831" v="3530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Aaron Hsu" userId="0cffdb1c3a2f95f6" providerId="LiveId" clId="{72135646-C861-43CB-9186-4268FE8F772F}" dt="2023-06-13T04:54:30.240" v="3529" actId="20577"/>
            <ac:spMkLst>
              <pc:docMk/>
              <pc:sldMasterMk cId="2319061225" sldId="2147483648"/>
              <pc:sldLayoutMk cId="917780591" sldId="2147483664"/>
              <ac:spMk id="21" creationId="{71F34533-9677-48AF-9374-976825F4BB7E}"/>
            </ac:spMkLst>
          </pc:spChg>
          <pc:spChg chg="mod">
            <ac:chgData name="Aaron Hsu" userId="0cffdb1c3a2f95f6" providerId="LiveId" clId="{72135646-C861-43CB-9186-4268FE8F772F}" dt="2023-06-13T04:54:31.831" v="3530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Aaron Hsu" userId="0cffdb1c3a2f95f6" providerId="LiveId" clId="{72135646-C861-43CB-9186-4268FE8F772F}" dt="2023-06-13T04:54:36.637" v="3535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Aaron Hsu" userId="0cffdb1c3a2f95f6" providerId="LiveId" clId="{72135646-C861-43CB-9186-4268FE8F772F}" dt="2023-06-13T04:54:35.101" v="3534" actId="20577"/>
            <ac:spMkLst>
              <pc:docMk/>
              <pc:sldMasterMk cId="2319061225" sldId="2147483648"/>
              <pc:sldLayoutMk cId="1291140423" sldId="2147483665"/>
              <ac:spMk id="9" creationId="{BF358517-D7B7-40D0-A9D0-B650C80898AC}"/>
            </ac:spMkLst>
          </pc:spChg>
          <pc:spChg chg="mod">
            <ac:chgData name="Aaron Hsu" userId="0cffdb1c3a2f95f6" providerId="LiveId" clId="{72135646-C861-43CB-9186-4268FE8F772F}" dt="2023-06-13T04:54:36.637" v="353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Aaron Hsu" userId="0cffdb1c3a2f95f6" providerId="LiveId" clId="{72135646-C861-43CB-9186-4268FE8F772F}" dt="2023-06-13T04:53:39.238" v="3485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Aaron Hsu" userId="0cffdb1c3a2f95f6" providerId="LiveId" clId="{72135646-C861-43CB-9186-4268FE8F772F}" dt="2023-06-13T04:53:36.647" v="3484" actId="20577"/>
            <ac:spMkLst>
              <pc:docMk/>
              <pc:sldMasterMk cId="2319061225" sldId="2147483648"/>
              <pc:sldLayoutMk cId="1485277703" sldId="2147483666"/>
              <ac:spMk id="3" creationId="{7E085D26-FA83-4414-959E-98936A772670}"/>
            </ac:spMkLst>
          </pc:spChg>
          <pc:spChg chg="mod">
            <ac:chgData name="Aaron Hsu" userId="0cffdb1c3a2f95f6" providerId="LiveId" clId="{72135646-C861-43CB-9186-4268FE8F772F}" dt="2023-06-13T04:53:39.238" v="348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Aaron Hsu" userId="0cffdb1c3a2f95f6" providerId="LiveId" clId="{72135646-C861-43CB-9186-4268FE8F772F}" dt="2023-06-13T04:53:44.580" v="3490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Aaron Hsu" userId="0cffdb1c3a2f95f6" providerId="LiveId" clId="{72135646-C861-43CB-9186-4268FE8F772F}" dt="2023-06-13T04:53:42.781" v="3489" actId="20577"/>
            <ac:spMkLst>
              <pc:docMk/>
              <pc:sldMasterMk cId="2319061225" sldId="2147483648"/>
              <pc:sldLayoutMk cId="3370680036" sldId="2147483667"/>
              <ac:spMk id="3" creationId="{7E085D26-FA83-4414-959E-98936A772670}"/>
            </ac:spMkLst>
          </pc:spChg>
          <pc:spChg chg="mod">
            <ac:chgData name="Aaron Hsu" userId="0cffdb1c3a2f95f6" providerId="LiveId" clId="{72135646-C861-43CB-9186-4268FE8F772F}" dt="2023-06-13T04:53:44.580" v="3490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Aaron Hsu" userId="0cffdb1c3a2f95f6" providerId="LiveId" clId="{72135646-C861-43CB-9186-4268FE8F772F}" dt="2023-06-13T04:54:08.638" v="3510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Aaron Hsu" userId="0cffdb1c3a2f95f6" providerId="LiveId" clId="{72135646-C861-43CB-9186-4268FE8F772F}" dt="2023-06-13T04:54:07.091" v="3509" actId="20577"/>
            <ac:spMkLst>
              <pc:docMk/>
              <pc:sldMasterMk cId="2319061225" sldId="2147483648"/>
              <pc:sldLayoutMk cId="268311559" sldId="2147483668"/>
              <ac:spMk id="3" creationId="{7E085D26-FA83-4414-959E-98936A772670}"/>
            </ac:spMkLst>
          </pc:spChg>
          <pc:spChg chg="mod">
            <ac:chgData name="Aaron Hsu" userId="0cffdb1c3a2f95f6" providerId="LiveId" clId="{72135646-C861-43CB-9186-4268FE8F772F}" dt="2023-06-13T04:54:08.638" v="3510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0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2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965234" y="1686567"/>
            <a:ext cx="2837300" cy="43227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956709" indent="-474121">
              <a:buSzPct val="60000"/>
              <a:buFont typeface="Courier New" panose="02070309020205020404" pitchFamily="49" charset="0"/>
              <a:buChar char="o"/>
              <a:defRPr/>
            </a:lvl2pPr>
            <a:lvl3pPr marL="1439297" indent="-482588">
              <a:buFont typeface="Wingdings" panose="05000000000000000000" pitchFamily="2" charset="2"/>
              <a:buChar char="§"/>
              <a:defRPr/>
            </a:lvl3pPr>
            <a:lvl4pPr marL="1911303" indent="-472006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0" y="1686567"/>
            <a:ext cx="8123351" cy="432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044032" y="1"/>
            <a:ext cx="2147968" cy="1381759"/>
          </a:xfrm>
          <a:noFill/>
        </p:spPr>
        <p:txBody>
          <a:bodyPr anchor="ctr"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877"/>
            <a:ext cx="9340703" cy="914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2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@dyalog.com" TargetMode="External"/><Relationship Id="rId2" Type="http://schemas.openxmlformats.org/officeDocument/2006/relationships/hyperlink" Target="mailto:aaron@dyalog.com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W. Hsu and Rodrigo </a:t>
            </a:r>
            <a:r>
              <a:rPr lang="en-US" dirty="0" err="1"/>
              <a:t>Girão</a:t>
            </a:r>
            <a:r>
              <a:rPr lang="en-US" dirty="0"/>
              <a:t> </a:t>
            </a:r>
            <a:r>
              <a:rPr lang="en-US" dirty="0" err="1"/>
              <a:t>Serrão</a:t>
            </a:r>
            <a:r>
              <a:rPr lang="en-US" dirty="0"/>
              <a:t> (ARRAY ‘23)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44CD89-D54D-3AD6-AB12-82393115F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819DEA5-D6B8-D63F-DE1D-40FEB6852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Trying something different…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DBEA-2E30-7E9F-E102-E2E101EA694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1C24-2C1F-39C1-6E21-496B4E39AF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2713-BEE6-AF73-C22F-2A6D1B1FC0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use APL?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past…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APL was a prominent feature in the original wave of neural </a:t>
            </a:r>
            <a:r>
              <a:rPr lang="en-US"/>
              <a:t>network research, </a:t>
            </a:r>
            <a:r>
              <a:rPr lang="en-US" dirty="0"/>
              <a:t>but…</a:t>
            </a:r>
          </a:p>
          <a:p>
            <a:r>
              <a:rPr lang="en-US" dirty="0"/>
              <a:t>Performance costs were </a:t>
            </a:r>
            <a:r>
              <a:rPr lang="en-US" b="1" dirty="0"/>
              <a:t>too high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From scratch…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the unique features of APL make a </a:t>
            </a:r>
            <a:r>
              <a:rPr lang="en-US" b="1" dirty="0"/>
              <a:t>from scratch </a:t>
            </a:r>
            <a:r>
              <a:rPr lang="en-US" dirty="0"/>
              <a:t>implementation </a:t>
            </a:r>
            <a:r>
              <a:rPr lang="en-US" b="1" dirty="0"/>
              <a:t>practical</a:t>
            </a:r>
            <a:r>
              <a:rPr lang="en-US" dirty="0"/>
              <a:t>?</a:t>
            </a:r>
          </a:p>
          <a:p>
            <a:r>
              <a:rPr lang="en-US" dirty="0"/>
              <a:t>How hard is it?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3A9396-7EA5-6DBA-C7DA-5E3F401982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Compilation…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B2835E-F3F9-3A57-E645-BC224C429F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With current APL compilers, what is the </a:t>
            </a:r>
            <a:r>
              <a:rPr lang="en-US" b="1" dirty="0"/>
              <a:t>performance</a:t>
            </a:r>
            <a:r>
              <a:rPr lang="en-US" dirty="0"/>
              <a:t> of a </a:t>
            </a:r>
            <a:r>
              <a:rPr lang="en-US" b="1" dirty="0"/>
              <a:t>naïve implementation</a:t>
            </a:r>
            <a:r>
              <a:rPr lang="en-US" dirty="0"/>
              <a:t>?</a:t>
            </a:r>
          </a:p>
          <a:p>
            <a:r>
              <a:rPr lang="en-US" dirty="0"/>
              <a:t>What is needed to be competitive?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58BB6B7-28DC-08B0-6225-B7BC4DA2D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837A5D4-C0F3-8CA4-A58E-D24DCF0DF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 vroom, vroom!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04356EE-A161-9F06-017D-68B67AF85A1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C3D47F-B2F6-6EE6-8FF7-BCCD437404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3FF86-5C36-8DAF-E8A6-78A2C8E680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92073-EDDE-8F3D-F6AD-7620E6C4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U-net in APL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E11B4-ECF3-9117-4758-E75DD383B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154929-A54B-7C1D-DC19-5D635878F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009946-E2C6-B661-A151-B0C782131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Co-dfns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74D7EE-97F3-CC8E-C75D-7B1DDFAFCB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vs. PyTorch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DC105F-0004-9388-EDF4-6AE2639C2F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non-trivial but self-contained neural network used for image segmentation. Well studied and common.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ED2B12-CA9D-7E43-CA16-4BA3F166E5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Implemented a naïve implementation using pure APL in a single module from scratch in pure APL.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D996AE-2636-E6B0-B2BA-BC2C773C64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Compiled and benchmarked using the Co-dfns APL compiler.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315E32-9C77-96EF-2733-10E1012EB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Implemented the same net in PyTorch and compared performance and code style/complexity.</a:t>
            </a:r>
          </a:p>
        </p:txBody>
      </p:sp>
    </p:spTree>
    <p:extLst>
      <p:ext uri="{BB962C8B-B14F-4D97-AF65-F5344CB8AC3E}">
        <p14:creationId xmlns:p14="http://schemas.microsoft.com/office/powerpoint/2010/main" val="83604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0F1C2DF-6357-35E2-4E57-61389A3B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E3B77E3-BE63-D452-9222-AB04398C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591C8C-9262-84BE-4873-3CFA006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D94E59-A302-0CF7-8505-D373162C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2" name="Picture 31" descr="A picture containing screenshot, colorfulness, rectangle, graphics">
            <a:extLst>
              <a:ext uri="{FF2B5EF4-FFF2-40B4-BE49-F238E27FC236}">
                <a16:creationId xmlns:a16="http://schemas.microsoft.com/office/drawing/2014/main" id="{60454A72-1DB2-5F10-F4B9-ADC2A646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2" y="1322822"/>
            <a:ext cx="9729651" cy="50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C3CDCC8-74E9-1817-3AAE-B035DAB3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CNN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7C5686-2A59-5E96-4DDA-57670234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10842A5-FEBA-640A-8456-B9BAC1A7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302AC0-99AD-2843-2E2F-CEA4F72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" name="Picture 20" descr="A picture containing text, screenshot, diagram, line">
            <a:extLst>
              <a:ext uri="{FF2B5EF4-FFF2-40B4-BE49-F238E27FC236}">
                <a16:creationId xmlns:a16="http://schemas.microsoft.com/office/drawing/2014/main" id="{C3F20397-BF22-0CEB-D024-FEFA802B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10" y="1307870"/>
            <a:ext cx="7091915" cy="47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2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DF19E7-F5A6-0ABF-FCFF-1C327C1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47624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the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458258-2B95-CE65-6E23-256A68D9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2626" y="1809532"/>
            <a:ext cx="4002157" cy="823912"/>
          </a:xfrm>
        </p:spPr>
        <p:txBody>
          <a:bodyPr/>
          <a:lstStyle/>
          <a:p>
            <a:r>
              <a:rPr lang="en-US" sz="3200" dirty="0"/>
              <a:t>APL (23 LoC)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F9BBD-5905-D136-E8DD-1BFBC74C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2625" y="2867202"/>
            <a:ext cx="4870170" cy="340770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PL385 Unicode" panose="020B0709000202000203" pitchFamily="49" charset="0"/>
              </a:rPr>
              <a:t>CV←{0⌈(,⍤3⊢3 3⌺⍵)+.×,[⍳3]⍺}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∆CV←{w←⊖⌽[1]0 1 3 2⍉⍺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∆z←⍵×0&lt;a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∆w←3 0 1 2⍉(⍉,[⍳2]∆z)+.×,[⍳2]3 3⌺x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∆Z←¯2⊖¯2⌽[1](4+2↑⍴∆z)↑∆z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∆x←(,⍤3⊢3 3⌺∆Z)+.×,[⍳3]w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}</a:t>
            </a:r>
          </a:p>
          <a:p>
            <a:endParaRPr lang="en-US" dirty="0">
              <a:latin typeface="APL385 Unicode" panose="020B0709000202000203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92D2D7-AE39-A524-C422-6C9FD871F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809532"/>
            <a:ext cx="3943627" cy="823912"/>
          </a:xfrm>
        </p:spPr>
        <p:txBody>
          <a:bodyPr/>
          <a:lstStyle/>
          <a:p>
            <a:r>
              <a:rPr lang="en-US" sz="3200" dirty="0"/>
              <a:t>PyTorch (~95 LoC)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2766D-BBBD-0375-68A8-4B306336B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2" y="2867202"/>
            <a:ext cx="4381081" cy="340770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APL385 Unicode" panose="020B0709000202000203" pitchFamily="49" charset="0"/>
              </a:rPr>
              <a:t>nn.Sequential</a:t>
            </a:r>
            <a:r>
              <a:rPr lang="en-US" sz="1600" dirty="0">
                <a:latin typeface="APL385 Unicode" panose="020B0709000202000203" pitchFamily="49" charset="0"/>
              </a:rPr>
              <a:t>(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nn.Conv2d(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</a:t>
            </a:r>
            <a:r>
              <a:rPr lang="en-US" sz="1600" dirty="0" err="1">
                <a:latin typeface="APL385 Unicode" panose="020B0709000202000203" pitchFamily="49" charset="0"/>
              </a:rPr>
              <a:t>in_channels</a:t>
            </a:r>
            <a:r>
              <a:rPr lang="en-US" sz="1600" dirty="0">
                <a:latin typeface="APL385 Unicode" panose="020B0709000202000203" pitchFamily="49" charset="0"/>
              </a:rPr>
              <a:t>, </a:t>
            </a:r>
            <a:r>
              <a:rPr lang="en-US" sz="1600" dirty="0" err="1">
                <a:latin typeface="APL385 Unicode" panose="020B0709000202000203" pitchFamily="49" charset="0"/>
              </a:rPr>
              <a:t>out_channels</a:t>
            </a:r>
            <a:r>
              <a:rPr lang="en-US" sz="1600" dirty="0">
                <a:latin typeface="APL385 Unicode" panose="020B0709000202000203" pitchFamily="49" charset="0"/>
              </a:rPr>
              <a:t>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</a:t>
            </a:r>
            <a:r>
              <a:rPr lang="en-US" sz="1600" dirty="0" err="1">
                <a:latin typeface="APL385 Unicode" panose="020B0709000202000203" pitchFamily="49" charset="0"/>
              </a:rPr>
              <a:t>kernel_size</a:t>
            </a:r>
            <a:r>
              <a:rPr lang="en-US" sz="1600" dirty="0">
                <a:latin typeface="APL385 Unicode" panose="020B0709000202000203" pitchFamily="49" charset="0"/>
              </a:rPr>
              <a:t>=(3, 3),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bias=False),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</a:t>
            </a:r>
            <a:r>
              <a:rPr lang="en-US" sz="1600" dirty="0" err="1">
                <a:latin typeface="APL385 Unicode" panose="020B0709000202000203" pitchFamily="49" charset="0"/>
              </a:rPr>
              <a:t>nn.ReLU</a:t>
            </a:r>
            <a:r>
              <a:rPr lang="en-US" sz="1600" dirty="0">
                <a:latin typeface="APL385 Unicode" panose="020B0709000202000203" pitchFamily="49" charset="0"/>
              </a:rPr>
              <a:t>(</a:t>
            </a:r>
            <a:r>
              <a:rPr lang="en-US" sz="1600" dirty="0" err="1">
                <a:latin typeface="APL385 Unicode" panose="020B0709000202000203" pitchFamily="49" charset="0"/>
              </a:rPr>
              <a:t>inplace</a:t>
            </a:r>
            <a:r>
              <a:rPr lang="en-US" sz="1600" dirty="0">
                <a:latin typeface="APL385 Unicode" panose="020B0709000202000203" pitchFamily="49" charset="0"/>
              </a:rPr>
              <a:t>=True),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5157E-4EC6-05EC-9C46-9928343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1B146-75B8-22AA-1321-C05F2D23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34713-F339-F11E-2F7A-BF4FDEDC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ED9B-47C4-4C3C-37D9-3B5FBFB6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7E2A-038C-B8AC-E894-B4F770A63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47911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2572-6CA2-A0C3-30C7-C5F92AD2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Usability/Speed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7C8B-18DB-BB5C-0E1B-D4E304F0EE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22A7-7EA4-F964-4EC0-DEFD05928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Education/Insight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62122-5F9F-F9D9-BFFB-DDA8A804F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74834-DA7A-5D14-C0C9-DEC4E3A7B0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69967-9A10-3045-A690-59490E3D77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APL code can get close to PyTorch in raw structural complexity, but it’s still a learning jump from just calling library functions. But transparent code is much easier to debug with proper tooling.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CB8036-9535-2C65-0329-E8A3B10453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APL code has a clear advantage of giving full access and control over the algorithm, allowing for implementation insights to be applied from domain knowledge more easily. (c.f. – </a:t>
            </a:r>
            <a:r>
              <a:rPr lang="en-US" dirty="0">
                <a:latin typeface="APL385 Unicode" panose="020B0709000202000203" pitchFamily="49" charset="0"/>
              </a:rPr>
              <a:t>CV</a:t>
            </a:r>
            <a:r>
              <a:rPr lang="en-US" dirty="0"/>
              <a:t> vs. </a:t>
            </a:r>
            <a:r>
              <a:rPr lang="en-US" dirty="0">
                <a:latin typeface="APL385 Unicode" panose="020B0709000202000203" pitchFamily="49" charset="0"/>
              </a:rPr>
              <a:t>C1</a:t>
            </a:r>
            <a:r>
              <a:rPr lang="en-US" dirty="0"/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F70CF8-E272-FFB6-7ECA-72B4428E2A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APL code was more network agnostic than the PyTorch code, especially in gluing the network together. It’s not clear how much this affected performance.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0C161-0FC8-F3D6-1D3D-9CBE529852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There are clear areas for performance improvement both in how we write the code as well as how we compile the code. This suggests that performance parity with frameworks is a real possibility.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14A41D-FC13-ADFA-A26B-63FC9659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9F3F8E-B8D8-E9BB-9A37-FF3796A4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5F3155-34DC-02D5-5322-98AEF69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7113-B6D6-306C-01A1-223746C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76C55-7B8C-BDBB-46D7-B7F65BC54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Auto-differentiation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BEBB-FD6A-05DB-90E6-D71F2D520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much does this matter?</a:t>
            </a:r>
          </a:p>
          <a:p>
            <a:r>
              <a:rPr lang="en-US" dirty="0"/>
              <a:t>How feasible is this?</a:t>
            </a:r>
          </a:p>
          <a:p>
            <a:r>
              <a:rPr lang="en-US" dirty="0"/>
              <a:t>Can this scale beyond ML?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6D006-D01F-FEEB-EDEE-6A33649E3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08A5-065A-31FF-974F-EE48952DBC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to leverage data widths?</a:t>
            </a:r>
          </a:p>
          <a:p>
            <a:r>
              <a:rPr lang="en-US" dirty="0"/>
              <a:t>Multi-node, distributed code?</a:t>
            </a:r>
          </a:p>
          <a:p>
            <a:r>
              <a:rPr lang="en-US" dirty="0"/>
              <a:t>Predictability?</a:t>
            </a:r>
          </a:p>
          <a:p>
            <a:r>
              <a:rPr lang="en-US" dirty="0"/>
              <a:t>Which optimizations?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B1D7D2-FF79-03C3-3ABC-B394883B71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Integration/Tooling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7CB99-5659-B1DF-416F-8299A8383E4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How to mix with existing code?</a:t>
            </a:r>
          </a:p>
          <a:p>
            <a:r>
              <a:rPr lang="en-US" dirty="0"/>
              <a:t>Monitoring/visualization tools?</a:t>
            </a:r>
          </a:p>
          <a:p>
            <a:r>
              <a:rPr lang="en-US" dirty="0"/>
              <a:t>Composition with other domains?</a:t>
            </a:r>
          </a:p>
          <a:p>
            <a:r>
              <a:rPr lang="en-US" dirty="0"/>
              <a:t>Education, teaching…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112E18-47C7-EF55-1EFD-69F2ED4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C88BEF-00B1-1569-E871-FA560C4E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7B1603-EF3D-12C1-D278-1ED157B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What would happen if we tried to implement a complete, non-trivial Convolutional Neural Network in pure APL, from scratch, without using any libraries or frameworks?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942-2DBB-F45B-ABAD-6F121A64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5571-63EA-4BFA-ACC8-1DDEDE737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APL language/ecosystem is a candidate for exploring alternative approaches to ML implementation that can increase transparency, compositionality, and general domain insight; even with current limits, it can be used to enable better modeling of ML algorithms for education and professional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DF50-4CD1-BD8E-1B37-2F43FA7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9C19-3ABE-EE11-C2B3-C3437E7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59DE-C8FE-92E5-82B0-33217A23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3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W. Hsu – </a:t>
            </a:r>
            <a:r>
              <a:rPr lang="en-US" dirty="0">
                <a:hlinkClick r:id="rId2"/>
              </a:rPr>
              <a:t>aaron@dyalog.com</a:t>
            </a:r>
            <a:endParaRPr lang="en-US" dirty="0"/>
          </a:p>
          <a:p>
            <a:r>
              <a:rPr lang="en-US" dirty="0"/>
              <a:t>Rodrigo </a:t>
            </a:r>
            <a:r>
              <a:rPr lang="en-US" dirty="0" err="1"/>
              <a:t>Girão</a:t>
            </a:r>
            <a:r>
              <a:rPr lang="en-US" dirty="0"/>
              <a:t> </a:t>
            </a:r>
            <a:r>
              <a:rPr lang="en-US" dirty="0" err="1"/>
              <a:t>Serrão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rodrigo@dyalog.com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78A48-AE04-F560-DCF4-75CDC7BA4F96}"/>
              </a:ext>
            </a:extLst>
          </p:cNvPr>
          <p:cNvSpPr txBox="1"/>
          <p:nvPr/>
        </p:nvSpPr>
        <p:spPr>
          <a:xfrm>
            <a:off x="0" y="798595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PL385 Unicode" panose="020B0709000202000203" pitchFamily="49" charset="0"/>
              </a:rPr>
              <a:t> W←⍬ ⋄ V←⍬ ⋄ Z←⍬ ⋄ LR←1e¯9 ⋄ MO←0.99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FWD←{Z⊢←(≢W)⍴⊂⍬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CV←{0⌈z⊣Z[⍺]←⊂Z[⍺],⊂z←(,[2+⍳3]3 3 SF⊃Z[⍺]←⊂⍵)+.×,[⍳3]⍺⊃W}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CC←{⍵,⍨(⌊p)↓(-⌈p)↓(⍺⊃Z)⊣p←2÷⍨(⍴⍺⊃Z)-⍴⍵}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MX←{⌈⌿[2],[2 3](2 2⍴2)SF⊃Z[⍺]←⊂⍵}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UP←{((2×¯1↓⍴⍵),¯1↑⍴⍺⊃W)⍴0 2 1 3 4⍉⍵+.×⍺⊃W⊣Z[⍺]←⊂⍵}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C1←{1E¯8+z÷[⍳2]+/z←*z-[⍳2]⌈/z←⍵+.×⍺⊃W⊣Z[⍺]←⊂⍵}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LA←{⍺≥≢Z:⍵ ⋄ (⍺+2)CC(⍺+5)UP(⍺+4)CV(⍺+3)CV(⍺+6)∇(⍺+2)MX(⍺+1)CV(⍺+0)CV 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2 C1 1 CV 0 CV 3 LA ⍵⍴⍨3↑1,⍨⍴⍵}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BCK←{Y←⍺ ⋄ Y∆←⍵ ⋄ ∆←{0⊣W[⍺]←⊂(⍺⊃W)-LR×⊃V[⍺]←⊂⍵+MO×(⍴⍵)⍴⍺⊃V}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∆CV←{w←,[⍳3]⊖⌽[1]0 1 3 2⍉⍺⊃W ⋄ x←⊃⍺⊃Z ⋄ ∆z←⍵×0&lt;1⊃⍺⊃Z ⋄ ∆Z←¯2⊖¯2⌽[1](4+2↑⍴∆z)↑∆z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_←⍺ ∆ 3 0 1 2⍉(⍉,[⍳2]∆z)+.×,[⍳2]3 3 SF x ⋄ w+.×⍨,[2+⍳3]3 3 SF 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∆CC←{x←⍺⊃Z ⋄ ∆z←⍵ ⋄ d←-⌊2÷⍨2↑(⍴x)-⍴∆z ⋄ (⊃d)⊖(1⊃d)⌽[1](⍴x)↑∆z}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∆MX←{x←⍺⊃Z ⋄ ∆z←⍵ ⋄ </a:t>
            </a:r>
            <a:r>
              <a:rPr lang="en-US" sz="1600" dirty="0" err="1">
                <a:latin typeface="APL385 Unicode" panose="020B0709000202000203" pitchFamily="49" charset="0"/>
              </a:rPr>
              <a:t>y×x</a:t>
            </a:r>
            <a:r>
              <a:rPr lang="en-US" sz="1600" dirty="0">
                <a:latin typeface="APL385 Unicode" panose="020B0709000202000203" pitchFamily="49" charset="0"/>
              </a:rPr>
              <a:t>=y←(⍴x)↑2⌿2/[1]∆z}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∆UP←{w←⍺⊃W ⋄ x←⍺⊃Z ⋄ ∆z←⍵ ⋄ 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←(2 2⍴2)SF 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_←⍺ ∆(⍉,[⍳2]x)+.×,[⍳2]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 ⋄ (,[2+⍳3]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)+.×⍉⍪w}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∆C1←{w←⍺⊃W ⋄ x←⍺⊃Z ⋄ ∆z←⍵ ⋄ _←⍺ ∆(⍉,[⍳2]x)+.×,[⍳2]∆z ⋄ ∆z+.×⍉w}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∆LA←{⍺≥≢Z:⍵ ⋄ (⍺+0)∆CV(⍺+1)∆CV(⍵ ∆CC⍨⍺+2)+(⍺+2)∆MX(⍺+6)∇(⍺+3)∆CV(⍺+4)∆CV(⍺+5)∆UP ⍵↑[2]⍨-2÷⍨⊃⌽⍴⍵}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3 ∆LA 0 ∆CV 1 ∆CV 2 ∆C1 Y∆-(~Y),[1.5]Y}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1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78A48-AE04-F560-DCF4-75CDC7BA4F96}"/>
              </a:ext>
            </a:extLst>
          </p:cNvPr>
          <p:cNvSpPr txBox="1"/>
          <p:nvPr/>
        </p:nvSpPr>
        <p:spPr>
          <a:xfrm>
            <a:off x="629478" y="626319"/>
            <a:ext cx="106746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E←{-+⌿,⍟(⍺×⍵[;;1])+(~⍺)×⍵[;;0]}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RUN←{Y Y∆(Y E Y∆)⊣(Y←⌊0.5+nm↑⍵↓⍨2÷⍨(⍴⍵)-nm←2↑⍴Y∆)BCK⊢Y∆←FWD ⍺}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 err="1">
                <a:latin typeface="APL385 Unicode" panose="020B0709000202000203" pitchFamily="49" charset="0"/>
              </a:rPr>
              <a:t>init_wv</a:t>
            </a:r>
            <a:r>
              <a:rPr lang="en-US" sz="1600" dirty="0">
                <a:latin typeface="APL385 Unicode" panose="020B0709000202000203" pitchFamily="49" charset="0"/>
              </a:rPr>
              <a:t>←{W⊢←(,1⊃⍵),,0⊃⍵ ⋄ V⊢←(≢W)⍴⊂⍬ ⋄ ≢W} ⋄ </a:t>
            </a:r>
            <a:r>
              <a:rPr lang="en-US" sz="1600" dirty="0" err="1">
                <a:latin typeface="APL385 Unicode" panose="020B0709000202000203" pitchFamily="49" charset="0"/>
              </a:rPr>
              <a:t>get_w</a:t>
            </a:r>
            <a:r>
              <a:rPr lang="en-US" sz="1600" dirty="0">
                <a:latin typeface="APL385 Unicode" panose="020B0709000202000203" pitchFamily="49" charset="0"/>
              </a:rPr>
              <a:t>←{W}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SF1←{R←≢W←⍺ ⋄ A←⍵ ⋄ S←1+(R↑⍴A)-W ⋄ ST←(×⌿S),×⌿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(S,W,Ts)⍴1 0 2⍉{ST⍴S↑⍵↓A}⍤1⊢⍉W⊤⍳×⌿W}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SF2←{R←≢W←0⌷⍺ ⋄ S←1⌷⍺ ⋄ A←⍵ ⋄ P←⌈S÷⍨(R↑⍴A)-W-1 ⋄ ST←(×⌿P),×⌿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I←S×⍳¨P ⋄ (P,W,Ts)⍴1 0 2⍉{ST⍴(I+⍵)⌷A}⍤1⊢⍉W⊤⍳×⌿W}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SW←{R←≢W←0⌷⍺ ⋄ S←1⌷⍺ ⋄ A←⍵ ⋄ P←⌈S÷⍨(R↑⍴A)-W-1 ⋄ 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(I,(⍳≢Ts)+≢I←,I,⍪R+I←⍳R)⍉(</a:t>
            </a:r>
            <a:r>
              <a:rPr lang="en-US" sz="1600" dirty="0" err="1">
                <a:latin typeface="APL385 Unicode" panose="020B0709000202000203" pitchFamily="49" charset="0"/>
              </a:rPr>
              <a:t>Ts,⍨,P,⍪S</a:t>
            </a:r>
            <a:r>
              <a:rPr lang="en-US" sz="1600" dirty="0">
                <a:latin typeface="APL385 Unicode" panose="020B0709000202000203" pitchFamily="49" charset="0"/>
              </a:rPr>
              <a:t>)⍴(P×S)↑⍵}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SF←{1≥≢⍴⍺:⍺ SF1 ⍵ ⋄ ⍺ SW ⍵ ⋄ ⍺ SF2 ⍵}</a:t>
            </a:r>
          </a:p>
        </p:txBody>
      </p:sp>
    </p:spTree>
    <p:extLst>
      <p:ext uri="{BB962C8B-B14F-4D97-AF65-F5344CB8AC3E}">
        <p14:creationId xmlns:p14="http://schemas.microsoft.com/office/powerpoint/2010/main" val="12939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D09D3-3374-DB09-9187-660DF10E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9" y="1643189"/>
            <a:ext cx="10555442" cy="30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0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3C6B15DC-E52A-B8BD-C077-5C32E65A564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" y="2446195"/>
            <a:ext cx="3576412" cy="1965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C5BC83-7A86-DC68-889D-EF2D64451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983146"/>
            <a:ext cx="7496872" cy="4891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22B73E-03B7-9DF5-CFCD-F0E271A5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D4ED66-669B-FF7A-8B99-37CC65B2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FF3F44-BE29-49A4-4172-B3CAB33C7D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FE72A-D0A2-C1FB-4DAA-789B9FCCFD4C}"/>
              </a:ext>
            </a:extLst>
          </p:cNvPr>
          <p:cNvCxnSpPr/>
          <p:nvPr/>
        </p:nvCxnSpPr>
        <p:spPr>
          <a:xfrm>
            <a:off x="1483360" y="2225040"/>
            <a:ext cx="2702560" cy="393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50B5BC3-1764-BAD7-10ED-D1B0C766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D4D6FAD8-0AFB-499B-C5E4-2E7F4C126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00" y="690879"/>
            <a:ext cx="6086627" cy="334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07EFD-DFE0-89D8-B6E0-A748B110DD40}"/>
              </a:ext>
            </a:extLst>
          </p:cNvPr>
          <p:cNvSpPr/>
          <p:nvPr/>
        </p:nvSpPr>
        <p:spPr>
          <a:xfrm>
            <a:off x="5017019" y="742781"/>
            <a:ext cx="3016119" cy="3200401"/>
          </a:xfrm>
          <a:prstGeom prst="rect">
            <a:avLst/>
          </a:prstGeom>
          <a:noFill/>
          <a:ln w="38100"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D24C2A-1107-C1DA-89E3-9670A9AE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FE72A-D0A2-C1FB-4DAA-789B9FCCFD4C}"/>
              </a:ext>
            </a:extLst>
          </p:cNvPr>
          <p:cNvCxnSpPr>
            <a:cxnSpLocks/>
          </p:cNvCxnSpPr>
          <p:nvPr/>
        </p:nvCxnSpPr>
        <p:spPr>
          <a:xfrm flipV="1">
            <a:off x="6634480" y="2255520"/>
            <a:ext cx="2682240" cy="405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2D9518B-FF02-8046-6023-372B4F6A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AFEAB43F-B347-9938-641A-5EECF774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3" y="582906"/>
            <a:ext cx="6086627" cy="334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6D977C-5A0D-2153-A1FE-E8CCFA844A9E}"/>
              </a:ext>
            </a:extLst>
          </p:cNvPr>
          <p:cNvSpPr/>
          <p:nvPr/>
        </p:nvSpPr>
        <p:spPr>
          <a:xfrm>
            <a:off x="3754857" y="647525"/>
            <a:ext cx="3016119" cy="3200401"/>
          </a:xfrm>
          <a:prstGeom prst="rect">
            <a:avLst/>
          </a:prstGeom>
          <a:noFill/>
          <a:ln w="38100"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A1975-7E1C-10BE-3D46-D7CFE83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7BCF2B-2E8C-3AEC-9492-BC5C7959026F}"/>
              </a:ext>
            </a:extLst>
          </p:cNvPr>
          <p:cNvGrpSpPr/>
          <p:nvPr/>
        </p:nvGrpSpPr>
        <p:grpSpPr>
          <a:xfrm>
            <a:off x="1131735" y="1270924"/>
            <a:ext cx="9918885" cy="2116353"/>
            <a:chOff x="848801" y="953192"/>
            <a:chExt cx="7439164" cy="1587265"/>
          </a:xfrm>
        </p:grpSpPr>
        <p:pic>
          <p:nvPicPr>
            <p:cNvPr id="2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9195D113-5F2E-DBFE-176A-9EB6CA35A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02" y="953192"/>
              <a:ext cx="7439163" cy="15828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F2C87D4F-E627-AA89-8633-250D08E1A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01"/>
            <a:stretch/>
          </p:blipFill>
          <p:spPr>
            <a:xfrm>
              <a:off x="848801" y="2157412"/>
              <a:ext cx="7439163" cy="383045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34934-B39B-662B-6F29-82599663E972}"/>
              </a:ext>
            </a:extLst>
          </p:cNvPr>
          <p:cNvCxnSpPr/>
          <p:nvPr/>
        </p:nvCxnSpPr>
        <p:spPr>
          <a:xfrm>
            <a:off x="1564640" y="1686568"/>
            <a:ext cx="7081520" cy="34340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336E1-B0C6-932A-5EA0-64E523185945}"/>
              </a:ext>
            </a:extLst>
          </p:cNvPr>
          <p:cNvCxnSpPr>
            <a:cxnSpLocks/>
          </p:cNvCxnSpPr>
          <p:nvPr/>
        </p:nvCxnSpPr>
        <p:spPr>
          <a:xfrm>
            <a:off x="1592355" y="1973156"/>
            <a:ext cx="7073091" cy="35153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A901-94DA-FC3A-DD8B-43D03FFE5E50}"/>
              </a:ext>
            </a:extLst>
          </p:cNvPr>
          <p:cNvCxnSpPr>
            <a:cxnSpLocks/>
          </p:cNvCxnSpPr>
          <p:nvPr/>
        </p:nvCxnSpPr>
        <p:spPr>
          <a:xfrm>
            <a:off x="1582712" y="2199085"/>
            <a:ext cx="7073091" cy="3554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C9D2F-0C78-17D2-EAF3-1327520133DD}"/>
              </a:ext>
            </a:extLst>
          </p:cNvPr>
          <p:cNvCxnSpPr>
            <a:cxnSpLocks/>
          </p:cNvCxnSpPr>
          <p:nvPr/>
        </p:nvCxnSpPr>
        <p:spPr>
          <a:xfrm>
            <a:off x="1564640" y="2489200"/>
            <a:ext cx="7091163" cy="35233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28989-2AB3-F27B-3EE6-028078117652}"/>
              </a:ext>
            </a:extLst>
          </p:cNvPr>
          <p:cNvCxnSpPr>
            <a:cxnSpLocks/>
          </p:cNvCxnSpPr>
          <p:nvPr/>
        </p:nvCxnSpPr>
        <p:spPr>
          <a:xfrm>
            <a:off x="1564640" y="2762251"/>
            <a:ext cx="7081520" cy="35046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B2CFFAC3-9031-AF25-9A3F-983D1A2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195D113-5F2E-DBFE-176A-9EB6CA35A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7" y="1270923"/>
            <a:ext cx="9918884" cy="211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5BF89194-3204-5E60-0BDA-541411B20A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97" y="3539060"/>
            <a:ext cx="5381761" cy="295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437AE64-20F9-980A-A470-94B310BE7A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81"/>
          <a:stretch/>
        </p:blipFill>
        <p:spPr>
          <a:xfrm>
            <a:off x="1131734" y="1263538"/>
            <a:ext cx="9918884" cy="15558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287417-9635-6508-BFDE-2B6645C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know?</a:t>
            </a:r>
          </a:p>
          <a:p>
            <a:r>
              <a:rPr lang="en-US" dirty="0"/>
              <a:t>What do we want to know?</a:t>
            </a:r>
          </a:p>
          <a:p>
            <a:r>
              <a:rPr lang="en-US" dirty="0"/>
              <a:t>What do we do?</a:t>
            </a:r>
          </a:p>
          <a:p>
            <a:r>
              <a:rPr lang="en-US" dirty="0"/>
              <a:t>Thoughts and Future Work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What do we know?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State of the CNN development space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D0F16-D44B-2982-EE33-C7FAEE59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≡ Frameworks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1F91FF5D-F160-6274-FDB0-77AD36DC78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52914" b="-152914"/>
          <a:stretch/>
        </p:blipFill>
        <p:spPr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F3543-F376-40C2-EE43-79DF52D9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D2113F-AD56-59E5-5B2F-A8F346A7A0F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Picture Placeholder 35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3992F7F1-92DD-10A5-1EB9-711162D683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-28145" b="-28145"/>
          <a:stretch/>
        </p:blipFill>
        <p:spPr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CA3E57-86C8-2173-BC0A-ECBC453632E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42204-B3E4-41E2-E898-4AF9F80F440A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Placeholder 37" descr="A picture containing colorfulness, line, screenshot, pattern&#10;&#10;Description automatically generated">
            <a:extLst>
              <a:ext uri="{FF2B5EF4-FFF2-40B4-BE49-F238E27FC236}">
                <a16:creationId xmlns:a16="http://schemas.microsoft.com/office/drawing/2014/main" id="{096A4B92-B57F-109A-D28A-B9D9D35CB97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5"/>
          <a:srcRect t="-36369" b="-36369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2DA632-B99B-D77F-E4E6-C2D99B66744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934BE9-7A6C-E6E2-5C46-9A97E437691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Picture Placeholder 39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F26792C-5B53-9DA4-AC51-9353FB68DD6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t="-95985" b="-95985"/>
          <a:stretch/>
        </p:blipFill>
        <p:spPr>
          <a:noFill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9F76E-2DA3-13BE-1F79-9DC983D0C1E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FA6CAB-2BF0-901C-B099-8B6C08AC95E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Placeholder 41" descr="A picture containing animated cartoon, clipart, graphics, cartoon&#10;&#10;Description automatically generated">
            <a:extLst>
              <a:ext uri="{FF2B5EF4-FFF2-40B4-BE49-F238E27FC236}">
                <a16:creationId xmlns:a16="http://schemas.microsoft.com/office/drawing/2014/main" id="{C4D87F89-FB80-D890-B9F2-2AB09AC1C45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/>
          <a:srcRect t="-89237" b="-89237"/>
          <a:stretch/>
        </p:blipFill>
        <p:spPr>
          <a:noFill/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3E39246-2591-16CE-A2CB-347A93EC637D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FCB057-56C2-B9C3-884B-EE9C09449988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" name="Picture Placeholder 43" descr="A picture containing purple, light, ball&#10;&#10;Description automatically generated with medium confidence">
            <a:extLst>
              <a:ext uri="{FF2B5EF4-FFF2-40B4-BE49-F238E27FC236}">
                <a16:creationId xmlns:a16="http://schemas.microsoft.com/office/drawing/2014/main" id="{7D6B7334-B846-3F50-9624-79200C539C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lum bright="70000" contrast="-70000"/>
          </a:blip>
          <a:srcRect l="-2769" r="-2769"/>
          <a:stretch/>
        </p:blipFill>
        <p:spPr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17BED-C479-BF76-D6DA-9FD415096CE8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D11F23-9D70-C6B0-6C6E-F5BEF02166CD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Placeholder 45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A4F6677A-294D-1907-EC6F-B8EC7B7BC13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9"/>
          <a:srcRect t="-97977" b="-97977"/>
          <a:stretch/>
        </p:blipFill>
        <p:spPr>
          <a:noFill/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967148-BC42-8F86-435F-ADDFD882FC58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C69E0F2-2A98-D2E7-0CA8-AEBAB3D61EA4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Placeholder 47" descr="A red square with a white letter k&#10;&#10;Description automatically generated with medium confidence">
            <a:extLst>
              <a:ext uri="{FF2B5EF4-FFF2-40B4-BE49-F238E27FC236}">
                <a16:creationId xmlns:a16="http://schemas.microsoft.com/office/drawing/2014/main" id="{1FD1AE21-05ED-FF9A-9F64-94C16D2A077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/>
          <a:srcRect/>
          <a:stretch/>
        </p:blipFill>
        <p:spPr>
          <a:noFill/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25ACB9-80DC-00FF-1573-E5ECE49187F1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1280DE-CEEE-E4B0-C2B0-81F6BC4AFAD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CE89D619-8223-4065-35F7-A506CC11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Frameworks dominate…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598B3C5-F17E-7B43-5734-599220EB1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919317-C869-E6E0-807D-6DD144C276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FF1AC01-EF58-BD84-52AD-5CF5190D9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71EE4B8-52AC-ED4F-EA13-985DF4A98E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Lack of Insight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D0E1B68-DF1B-0C6C-9C09-BCDBD3C542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Implementing neural network algorithms from scratch seems to be challenging and tedious.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5F6AC0C-5513-BFBC-3885-DC857AAD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Most of the time, when you do a from scratch implementation, it ends up being slow.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A4707C0-22F6-D919-D85D-EEA5BD714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Many data science paths focus on becoming specialists in framework-specific knowledge or “high-level” application of frameworks.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21D02D9-36B0-619E-081E-9819B76FC2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People can get quite far by just “knob-turning” and “button mashing,” but at what cost? 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373C9EF4-4A06-D92F-605B-D8B8DA88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E2B584D0-18E1-BCE8-84B0-1848D0FB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A346FBD-46A5-D8DB-E86F-219FF2BE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1C81-22C1-E2B4-6CFA-64D26831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1112-7FCE-FE81-7731-CA6444BA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0F14-B946-E35D-E8DB-40F889E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7677D27-32CF-2A97-9A54-D77B1BB2371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30" y="250398"/>
            <a:ext cx="5060340" cy="598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80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everyone is doing the same thing, that signals a potential opportunity.​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32960E-589A-71AB-E90D-37A1AFDD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limit vertical agility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76A384-35AB-71A4-1AF1-4723D72BD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box frameworks are hard to modify and hard to compose with other domain knowledge.</a:t>
            </a:r>
          </a:p>
          <a:p>
            <a:r>
              <a:rPr lang="en-US" dirty="0"/>
              <a:t>You are limited to the expressivity of the framework.</a:t>
            </a:r>
          </a:p>
          <a:p>
            <a:r>
              <a:rPr lang="en-US" dirty="0"/>
              <a:t>It is easy to “get by” without really understanding.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92FA-37E1-F843-A94E-E8F7F7BF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9874-BC8D-8FBE-F7D4-B1789F3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6986-060D-E0F4-B142-479293C2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sharepoint/v3"/>
    <ds:schemaRef ds:uri="71af3243-3dd4-4a8d-8c0d-dd76da1f02a5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172</TotalTime>
  <Words>2071</Words>
  <Application>Microsoft Office PowerPoint</Application>
  <PresentationFormat>Widescreen</PresentationFormat>
  <Paragraphs>198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APL385 Unicode</vt:lpstr>
      <vt:lpstr>Arial</vt:lpstr>
      <vt:lpstr>Calibri</vt:lpstr>
      <vt:lpstr>Courier New</vt:lpstr>
      <vt:lpstr>Tenorite</vt:lpstr>
      <vt:lpstr>Wingdings</vt:lpstr>
      <vt:lpstr>Office Theme</vt:lpstr>
      <vt:lpstr>U-Net CNN in APL</vt:lpstr>
      <vt:lpstr>INTRODUCTION</vt:lpstr>
      <vt:lpstr>AGENDA</vt:lpstr>
      <vt:lpstr>What do we know?</vt:lpstr>
      <vt:lpstr>Deep Learning ≡ Frameworks</vt:lpstr>
      <vt:lpstr>Frameworks dominate…</vt:lpstr>
      <vt:lpstr>PowerPoint Presentation</vt:lpstr>
      <vt:lpstr>When everyone is doing the same thing, that signals a potential opportunity.​</vt:lpstr>
      <vt:lpstr>Frameworks limit vertical agility</vt:lpstr>
      <vt:lpstr>What do we want to know?</vt:lpstr>
      <vt:lpstr>What if we use APL?</vt:lpstr>
      <vt:lpstr>What do we do?</vt:lpstr>
      <vt:lpstr>U-net in APL</vt:lpstr>
      <vt:lpstr>Performance</vt:lpstr>
      <vt:lpstr>U-Net CNN</vt:lpstr>
      <vt:lpstr>Comparing the Code</vt:lpstr>
      <vt:lpstr>Thoughts</vt:lpstr>
      <vt:lpstr>Usability/Speed</vt:lpstr>
      <vt:lpstr>Big Questions</vt:lpstr>
      <vt:lpstr>Conclusion</vt:lpstr>
      <vt:lpstr>THANK YOU</vt:lpstr>
      <vt:lpstr>PowerPoint Presentation</vt:lpstr>
      <vt:lpstr>PowerPoint Presentation</vt:lpstr>
      <vt:lpstr>PowerPoint Presentation</vt:lpstr>
      <vt:lpstr>Wiring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CNN in APL</dc:title>
  <dc:creator>Aaron Hsu</dc:creator>
  <cp:keywords>APL, Co-dfns, CNN, U-Net, Machine Learning</cp:keywords>
  <cp:lastModifiedBy>Aaron Hsu</cp:lastModifiedBy>
  <cp:revision>1</cp:revision>
  <dcterms:created xsi:type="dcterms:W3CDTF">2023-06-13T03:46:56Z</dcterms:created>
  <dcterms:modified xsi:type="dcterms:W3CDTF">2023-06-17T02:19:53Z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