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bda9e7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bda9e7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da9e78c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da9e78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da9e78c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da9e78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2052600"/>
          </a:xfrm>
          <a:prstGeom prst="rect">
            <a:avLst/>
          </a:prstGeom>
          <a:solidFill>
            <a:srgbClr val="980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Title:</a:t>
            </a:r>
            <a:r>
              <a:rPr lang="en">
                <a:solidFill>
                  <a:schemeClr val="lt1"/>
                </a:solidFill>
              </a:rPr>
              <a:t> &lt;insert title of project&gt;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175450"/>
            <a:ext cx="8520600" cy="24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Person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Person 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Person 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Person 4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8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chemeClr val="lt1"/>
                </a:solidFill>
              </a:rPr>
              <a:t>Background</a:t>
            </a:r>
            <a:endParaRPr b="1" sz="262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24675"/>
            <a:ext cx="85206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Context:</a:t>
            </a:r>
            <a:r>
              <a:rPr lang="en" sz="2000"/>
              <a:t> &lt;define the context of the problem you are addressing&gt;</a:t>
            </a:r>
            <a:endParaRPr sz="20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2270375"/>
            <a:ext cx="85206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Problem</a:t>
            </a:r>
            <a:r>
              <a:rPr b="1" lang="en" sz="2000"/>
              <a:t>:</a:t>
            </a:r>
            <a:r>
              <a:rPr lang="en" sz="2000"/>
              <a:t> &lt;explicitly state the problem/</a:t>
            </a:r>
            <a:r>
              <a:rPr lang="en" sz="2000"/>
              <a:t>dilemma</a:t>
            </a:r>
            <a:r>
              <a:rPr lang="en" sz="2000"/>
              <a:t> that you </a:t>
            </a:r>
            <a:r>
              <a:rPr lang="en" sz="2000"/>
              <a:t>wish</a:t>
            </a:r>
            <a:r>
              <a:rPr lang="en" sz="2000"/>
              <a:t> to address&gt;</a:t>
            </a:r>
            <a:endParaRPr sz="2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516075"/>
            <a:ext cx="85206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Question</a:t>
            </a:r>
            <a:r>
              <a:rPr b="1" lang="en" sz="2000"/>
              <a:t>:</a:t>
            </a:r>
            <a:r>
              <a:rPr lang="en" sz="2000"/>
              <a:t> &lt;define the question you wish to answer&gt;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8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chemeClr val="lt1"/>
                </a:solidFill>
              </a:rPr>
              <a:t>Approach</a:t>
            </a:r>
            <a:endParaRPr b="1" sz="262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24675"/>
            <a:ext cx="8520600" cy="25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Method</a:t>
            </a:r>
            <a:r>
              <a:rPr b="1" lang="en" sz="2000"/>
              <a:t>:</a:t>
            </a:r>
            <a:r>
              <a:rPr lang="en" sz="2000"/>
              <a:t> &lt;define way that you wish to answer your question&gt;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Type of model/method (e.g., explorlib, DDMs, reinforcement learning)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Approximate form of the problem as an equation defining a specific capacity (see lecture &amp; readings on the form of the </a:t>
            </a:r>
            <a:r>
              <a:rPr lang="en" sz="2000"/>
              <a:t>theory</a:t>
            </a:r>
            <a:r>
              <a:rPr lang="en" sz="2000"/>
              <a:t>).</a:t>
            </a:r>
            <a:endParaRPr sz="20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516075"/>
            <a:ext cx="85206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Prediction</a:t>
            </a:r>
            <a:r>
              <a:rPr b="1" lang="en" sz="2000"/>
              <a:t>:</a:t>
            </a:r>
            <a:r>
              <a:rPr lang="en" sz="2000"/>
              <a:t> &lt;define </a:t>
            </a:r>
            <a:r>
              <a:rPr lang="en" sz="2000"/>
              <a:t>what</a:t>
            </a:r>
            <a:r>
              <a:rPr lang="en" sz="2000"/>
              <a:t> you predict you will find&gt;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8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chemeClr val="lt1"/>
                </a:solidFill>
              </a:rPr>
              <a:t>Anticipated problems</a:t>
            </a:r>
            <a:endParaRPr b="1" sz="2620"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24675"/>
            <a:ext cx="8520600" cy="3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Any gaps in knowledge that you need to address this question?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Are the tools that you need already available to you or do </a:t>
            </a:r>
            <a:r>
              <a:rPr lang="en" sz="2000"/>
              <a:t>you</a:t>
            </a:r>
            <a:r>
              <a:rPr lang="en" sz="2000"/>
              <a:t> need to build your own?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Does the group have the background and </a:t>
            </a:r>
            <a:r>
              <a:rPr lang="en" sz="2000"/>
              <a:t>skill sets</a:t>
            </a:r>
            <a:r>
              <a:rPr lang="en" sz="2000"/>
              <a:t> necessary to address this question?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Other challenges you anticipate?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