
<file path=[Content_Types].xml><?xml version="1.0" encoding="utf-8"?>
<Types xmlns="http://schemas.openxmlformats.org/package/2006/content-types">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1.xml><?xml version="1.0" encoding="utf-8"?>
<a:tblStyleLst xmlns:a="http://schemas.openxmlformats.org/drawingml/2006/main" xmlns:r="http://schemas.openxmlformats.org/officeDocument/2006/relationships" def="{10842B5B-7C3C-4949-A513-5B6D65F775A0}">
  <a:tblStyle styleId="{10842B5B-7C3C-4949-A513-5B6D65F775A0}" styleName="Table_0">
    <a:wholeTbl>
      <a:tcTxStyle b="off" i="off">
        <a:font>
          <a:latin typeface="Arial"/>
          <a:ea typeface="Arial"/>
          <a:cs typeface="Arial"/>
        </a:font>
        <a:schemeClr val="dk1"/>
      </a:tcTxStyle>
      <a:tcStyle>
        <a:tcBdr>
          <a:left>
            <a:ln cap="flat" cmpd="sng" w="9525">
              <a:solidFill>
                <a:schemeClr val="dk1"/>
              </a:solidFill>
              <a:prstDash val="solid"/>
              <a:round/>
              <a:headEnd len="sm" w="sm" type="none"/>
              <a:tailEnd len="sm" w="sm" type="none"/>
            </a:ln>
          </a:left>
          <a:right>
            <a:ln cap="flat" cmpd="sng" w="9525">
              <a:solidFill>
                <a:schemeClr val="dk1"/>
              </a:solidFill>
              <a:prstDash val="solid"/>
              <a:round/>
              <a:headEnd len="sm" w="sm" type="none"/>
              <a:tailEnd len="sm" w="sm" type="none"/>
            </a:ln>
          </a:right>
          <a:top>
            <a:ln cap="flat" cmpd="sng" w="9525">
              <a:solidFill>
                <a:schemeClr val="dk1"/>
              </a:solidFill>
              <a:prstDash val="solid"/>
              <a:round/>
              <a:headEnd len="sm" w="sm" type="none"/>
              <a:tailEnd len="sm" w="sm" type="none"/>
            </a:ln>
          </a:top>
          <a:bottom>
            <a:ln cap="flat" cmpd="sng" w="9525">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tcBdr>
          <a:top>
            <a:ln cap="flat" cmpd="sng" w="9525">
              <a:solidFill>
                <a:schemeClr val="dk1"/>
              </a:solidFill>
              <a:prstDash val="solid"/>
              <a:round/>
              <a:headEnd len="sm" w="sm" type="none"/>
              <a:tailEnd len="sm" w="sm" type="none"/>
            </a:ln>
          </a:top>
          <a:bottom>
            <a:ln cap="flat" cmpd="sng" w="9525">
              <a:solidFill>
                <a:schemeClr val="dk1"/>
              </a:solidFill>
              <a:prstDash val="solid"/>
              <a:round/>
              <a:headEnd len="sm" w="sm" type="none"/>
              <a:tailEnd len="sm" w="sm" type="none"/>
            </a:ln>
          </a:bottom>
        </a:tcBdr>
      </a:tcStyle>
    </a:band1H>
    <a:band2H>
      <a:tcTxStyle b="off" i="off"/>
    </a:band2H>
    <a:band1V>
      <a:tcTxStyle b="off" i="off"/>
      <a:tcStyle>
        <a:tcBdr>
          <a:left>
            <a:ln cap="flat" cmpd="sng" w="9525">
              <a:solidFill>
                <a:schemeClr val="dk1"/>
              </a:solidFill>
              <a:prstDash val="solid"/>
              <a:round/>
              <a:headEnd len="sm" w="sm" type="none"/>
              <a:tailEnd len="sm" w="sm" type="none"/>
            </a:ln>
          </a:left>
          <a:right>
            <a:ln cap="flat" cmpd="sng" w="9525">
              <a:solidFill>
                <a:schemeClr val="dk1"/>
              </a:solidFill>
              <a:prstDash val="solid"/>
              <a:round/>
              <a:headEnd len="sm" w="sm" type="none"/>
              <a:tailEnd len="sm" w="sm" type="none"/>
            </a:ln>
          </a:right>
        </a:tcBdr>
      </a:tcStyle>
    </a:band1V>
    <a:band2V>
      <a:tcTxStyle b="off" i="off"/>
      <a:tcStyle>
        <a:tcBdr>
          <a:left>
            <a:ln cap="flat" cmpd="sng" w="9525">
              <a:solidFill>
                <a:schemeClr val="dk1"/>
              </a:solidFill>
              <a:prstDash val="solid"/>
              <a:round/>
              <a:headEnd len="sm" w="sm" type="none"/>
              <a:tailEnd len="sm" w="sm" type="none"/>
            </a:ln>
          </a:left>
          <a:right>
            <a:ln cap="flat" cmpd="sng" w="9525">
              <a:solidFill>
                <a:schemeClr val="dk1"/>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dk1"/>
              </a:solidFill>
              <a:prstDash val="solid"/>
              <a:round/>
              <a:headEnd len="sm" w="sm" type="none"/>
              <a:tailEnd len="sm" w="sm" type="none"/>
            </a:ln>
          </a:top>
        </a:tcBdr>
      </a:tcStyle>
    </a:lastRow>
    <a:seCell>
      <a:tcTxStyle b="off" i="off"/>
    </a:seCell>
    <a:swCell>
      <a:tcTxStyle b="off" i="off"/>
    </a:swCell>
    <a:firstRow>
      <a:tcTxStyle b="on" i="off">
        <a:font>
          <a:latin typeface="Arial"/>
          <a:ea typeface="Arial"/>
          <a:cs typeface="Arial"/>
        </a:font>
        <a:schemeClr val="lt1"/>
      </a:tcTxStyle>
      <a:tcStyle>
        <a:fill>
          <a:solidFill>
            <a:schemeClr val="dk1"/>
          </a:solidFill>
        </a:fill>
      </a:tcStyle>
    </a:firstRow>
    <a:neCell>
      <a:tcTxStyle b="off" i="off"/>
    </a:neCell>
    <a:nwCell>
      <a:tcTxStyle b="off" i="off"/>
    </a:nwCell>
  </a:tblStyle>
  <a:tblStyle styleId="{400FCCF2-70B1-42EA-89CD-195CF44CA02B}" styleName="Table_0">
    <a:wholeTbl>
      <a:tcTxStyle b="off" i="off">
        <a:font>
          <a:latin typeface="Arial"/>
          <a:ea typeface="Arial"/>
          <a:cs typeface="Arial"/>
        </a:font>
        <a:schemeClr val="dk1"/>
      </a:tcTxStyle>
      <a:tcStyle>
        <a:tcBdr>
          <a:left>
            <a:ln cap="flat" cmpd="sng" w="9525">
              <a:solidFill>
                <a:schemeClr val="dk1"/>
              </a:solidFill>
              <a:prstDash val="solid"/>
              <a:round/>
              <a:headEnd len="sm" w="sm" type="none"/>
              <a:tailEnd len="sm" w="sm" type="none"/>
            </a:ln>
          </a:left>
          <a:right>
            <a:ln cap="flat" cmpd="sng" w="9525">
              <a:solidFill>
                <a:schemeClr val="dk1"/>
              </a:solidFill>
              <a:prstDash val="solid"/>
              <a:round/>
              <a:headEnd len="sm" w="sm" type="none"/>
              <a:tailEnd len="sm" w="sm" type="none"/>
            </a:ln>
          </a:right>
          <a:top>
            <a:ln cap="flat" cmpd="sng" w="9525">
              <a:solidFill>
                <a:schemeClr val="dk1"/>
              </a:solidFill>
              <a:prstDash val="solid"/>
              <a:round/>
              <a:headEnd len="sm" w="sm" type="none"/>
              <a:tailEnd len="sm" w="sm" type="none"/>
            </a:ln>
          </a:top>
          <a:bottom>
            <a:ln cap="flat" cmpd="sng" w="9525">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dk1"/>
              </a:solidFill>
              <a:prstDash val="solid"/>
              <a:round/>
              <a:headEnd len="sm" w="sm" type="none"/>
              <a:tailEnd len="sm" w="sm" type="none"/>
            </a:ln>
          </a:top>
          <a:bottom>
            <a:ln cap="flat" cmpd="sng" w="9525">
              <a:solidFill>
                <a:schemeClr val="dk1"/>
              </a:solidFill>
              <a:prstDash val="solid"/>
              <a:round/>
              <a:headEnd len="sm" w="sm" type="none"/>
              <a:tailEnd len="sm" w="sm" type="none"/>
            </a:ln>
          </a:bottom>
        </a:tcBdr>
      </a:tcStyle>
    </a:band1H>
    <a:band2H>
      <a:tcTxStyle/>
    </a:band2H>
    <a:band1V>
      <a:tcTxStyle/>
      <a:tcStyle>
        <a:tcBdr>
          <a:left>
            <a:ln cap="flat" cmpd="sng" w="9525">
              <a:solidFill>
                <a:schemeClr val="dk1"/>
              </a:solidFill>
              <a:prstDash val="solid"/>
              <a:round/>
              <a:headEnd len="sm" w="sm" type="none"/>
              <a:tailEnd len="sm" w="sm" type="none"/>
            </a:ln>
          </a:left>
          <a:right>
            <a:ln cap="flat" cmpd="sng" w="9525">
              <a:solidFill>
                <a:schemeClr val="dk1"/>
              </a:solidFill>
              <a:prstDash val="solid"/>
              <a:round/>
              <a:headEnd len="sm" w="sm" type="none"/>
              <a:tailEnd len="sm" w="sm" type="none"/>
            </a:ln>
          </a:right>
        </a:tcBdr>
      </a:tcStyle>
    </a:band1V>
    <a:band2V>
      <a:tcTxStyle/>
      <a:tcStyle>
        <a:tcBdr>
          <a:left>
            <a:ln cap="flat" cmpd="sng" w="9525">
              <a:solidFill>
                <a:schemeClr val="dk1"/>
              </a:solidFill>
              <a:prstDash val="solid"/>
              <a:round/>
              <a:headEnd len="sm" w="sm" type="none"/>
              <a:tailEnd len="sm" w="sm" type="none"/>
            </a:ln>
          </a:left>
          <a:right>
            <a:ln cap="flat" cmpd="sng" w="9525">
              <a:solidFill>
                <a:schemeClr val="dk1"/>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dk1"/>
              </a:solidFill>
              <a:prstDash val="solid"/>
              <a:round/>
              <a:headEnd len="sm" w="sm" type="none"/>
              <a:tailEnd len="sm" w="sm" type="none"/>
            </a:ln>
          </a:top>
        </a:tcBdr>
      </a:tcStyle>
    </a:lastRow>
    <a:seCell>
      <a:tcTxStyle/>
    </a:seCell>
    <a:swCell>
      <a:tcTxStyle/>
    </a:swCell>
    <a:firstRow>
      <a:tcTxStyle b="on" i="off">
        <a:font>
          <a:latin typeface="Arial"/>
          <a:ea typeface="Arial"/>
          <a:cs typeface="Arial"/>
        </a:font>
        <a:schemeClr val="lt1"/>
      </a:tcTxStyle>
      <a:tcStyle>
        <a:fill>
          <a:solidFill>
            <a:schemeClr val="dk1"/>
          </a:solidFill>
        </a:fill>
      </a:tcStyle>
    </a:firstRow>
    <a:neCell>
      <a:tcTxStyle/>
    </a:neCell>
    <a:nwCell>
      <a:tcTxStyle/>
    </a:nwCell>
  </a:tblStyle>
  <a:tblStyle styleId="{9C32848D-8634-42E2-880F-912088464527}"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BFAF9"/>
          </a:solidFill>
        </a:fill>
      </a:tcStyle>
    </a:wholeTbl>
    <a:band1H>
      <a:tcTxStyle/>
      <a:tcStyle>
        <a:fill>
          <a:solidFill>
            <a:srgbClr val="F6F5F3"/>
          </a:solidFill>
        </a:fill>
      </a:tcStyle>
    </a:band1H>
    <a:band2H>
      <a:tcTxStyle/>
    </a:band2H>
    <a:band1V>
      <a:tcTxStyle/>
      <a:tcStyle>
        <a:fill>
          <a:solidFill>
            <a:srgbClr val="F6F5F3"/>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tableStyles" Target="tableStyles1.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ru-RU" dirty="0"/>
              <a:t>По результатам опроса 150</a:t>
            </a:r>
            <a:r>
              <a:rPr lang="ru-RU" baseline="0" dirty="0"/>
              <a:t> человек</a:t>
            </a:r>
            <a:r>
              <a:rPr lang="ru-RU" dirty="0"/>
              <a:t>, поставленная нами проблема:</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pieChart>
        <c:varyColors val="1"/>
        <c:ser>
          <c:idx val="0"/>
          <c:order val="0"/>
          <c:tx>
            <c:strRef>
              <c:f>Лист1!$B$1</c:f>
              <c:strCache>
                <c:ptCount val="1"/>
                <c:pt idx="0">
                  <c:v>Столбец1</c:v>
                </c:pt>
              </c:strCache>
            </c:strRef>
          </c:tx>
          <c:spPr>
            <a:solidFill>
              <a:srgbClr val="83D2F9"/>
            </a:solidFill>
            <a:ln w="76200">
              <a:solidFill>
                <a:schemeClr val="bg1"/>
              </a:solidFill>
            </a:ln>
          </c:spPr>
          <c:dPt>
            <c:idx val="0"/>
            <c:bubble3D val="0"/>
            <c:spPr>
              <a:solidFill>
                <a:srgbClr val="FFDB69"/>
              </a:solidFill>
              <a:ln w="76200">
                <a:solidFill>
                  <a:schemeClr val="bg1"/>
                </a:solidFill>
              </a:ln>
              <a:effectLst/>
            </c:spPr>
            <c:extLst>
              <c:ext xmlns:c16="http://schemas.microsoft.com/office/drawing/2014/chart" uri="{C3380CC4-5D6E-409C-BE32-E72D297353CC}">
                <c16:uniqueId val="{00000003-0285-47AE-BEF0-0E17DEEAEC9A}"/>
              </c:ext>
            </c:extLst>
          </c:dPt>
          <c:dPt>
            <c:idx val="1"/>
            <c:bubble3D val="0"/>
            <c:spPr>
              <a:solidFill>
                <a:srgbClr val="BAE18F"/>
              </a:solidFill>
              <a:ln w="76200">
                <a:solidFill>
                  <a:schemeClr val="bg1"/>
                </a:solidFill>
              </a:ln>
              <a:effectLst/>
            </c:spPr>
            <c:extLst>
              <c:ext xmlns:c16="http://schemas.microsoft.com/office/drawing/2014/chart" uri="{C3380CC4-5D6E-409C-BE32-E72D297353CC}">
                <c16:uniqueId val="{00000002-0285-47AE-BEF0-0E17DEEAEC9A}"/>
              </c:ext>
            </c:extLst>
          </c:dPt>
          <c:dPt>
            <c:idx val="2"/>
            <c:bubble3D val="0"/>
            <c:spPr>
              <a:solidFill>
                <a:srgbClr val="A3DEFB"/>
              </a:solidFill>
              <a:ln w="76200">
                <a:solidFill>
                  <a:schemeClr val="bg1"/>
                </a:solidFill>
              </a:ln>
              <a:effectLst/>
            </c:spPr>
            <c:extLst>
              <c:ext xmlns:c16="http://schemas.microsoft.com/office/drawing/2014/chart" uri="{C3380CC4-5D6E-409C-BE32-E72D297353CC}">
                <c16:uniqueId val="{00000001-0285-47AE-BEF0-0E17DEEAEC9A}"/>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0"/>
            <c:showCatName val="0"/>
            <c:showSerName val="0"/>
            <c:showPercent val="1"/>
            <c:showBubbleSize val="0"/>
            <c:showLeaderLines val="0"/>
            <c:extLst>
              <c:ext xmlns:c15="http://schemas.microsoft.com/office/drawing/2012/chart" uri="{CE6537A1-D6FC-4f65-9D91-7224C49458BB}"/>
            </c:extLst>
          </c:dLbls>
          <c:cat>
            <c:strRef>
              <c:f>Лист1!$A$2:$A$4</c:f>
              <c:strCache>
                <c:ptCount val="3"/>
                <c:pt idx="0">
                  <c:v>очень важна</c:v>
                </c:pt>
                <c:pt idx="1">
                  <c:v>значима, но не кретична</c:v>
                </c:pt>
                <c:pt idx="2">
                  <c:v>незначительна</c:v>
                </c:pt>
              </c:strCache>
            </c:strRef>
          </c:cat>
          <c:val>
            <c:numRef>
              <c:f>Лист1!$B$2:$B$4</c:f>
              <c:numCache>
                <c:formatCode>General</c:formatCode>
                <c:ptCount val="3"/>
                <c:pt idx="0">
                  <c:v>70</c:v>
                </c:pt>
                <c:pt idx="1">
                  <c:v>55</c:v>
                </c:pt>
                <c:pt idx="2">
                  <c:v>25</c:v>
                </c:pt>
              </c:numCache>
            </c:numRef>
          </c:val>
          <c:extLst>
            <c:ext xmlns:c16="http://schemas.microsoft.com/office/drawing/2014/chart" uri="{C3380CC4-5D6E-409C-BE32-E72D297353CC}">
              <c16:uniqueId val="{00000000-0285-47AE-BEF0-0E17DEEAEC9A}"/>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 name="Shape 67"/>
        <p:cNvGrpSpPr/>
        <p:nvPr/>
      </p:nvGrpSpPr>
      <p:grpSpPr>
        <a:xfrm>
          <a:off x="0" y="0"/>
          <a:ext cx="0" cy="0"/>
          <a:chOff x="0" y="0"/>
          <a:chExt cx="0" cy="0"/>
        </a:xfrm>
      </p:grpSpPr>
      <p:sp>
        <p:nvSpPr>
          <p:cNvPr id="68" name="Google Shape;68;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9" name="Google Shape;69;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 name="Google Shape;71;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2" name="Google Shape;72;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45" name="Google Shape;245;p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53" name="Google Shape;253;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29:notes"/>
          <p:cNvSpPr/>
          <p:nvPr>
            <p:ph idx="2" type="sldImg"/>
          </p:nvPr>
        </p:nvSpPr>
        <p:spPr>
          <a:xfrm>
            <a:off x="696913"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4" name="Google Shape;454;p29:notes"/>
          <p:cNvSpPr txBox="1"/>
          <p:nvPr>
            <p:ph idx="1" type="body"/>
          </p:nvPr>
        </p:nvSpPr>
        <p:spPr>
          <a:xfrm>
            <a:off x="696191"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55" name="Google Shape;455;p29:notes"/>
          <p:cNvSpPr txBox="1"/>
          <p:nvPr>
            <p:ph idx="12" type="sldNum"/>
          </p:nvPr>
        </p:nvSpPr>
        <p:spPr>
          <a:xfrm>
            <a:off x="3895004"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64" name="Google Shape;264;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2" name="Google Shape;462;p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63" name="Google Shape;463;p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72" name="Google Shape;272;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84" name="Google Shape;284;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93" name="Google Shape;293;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80" name="Shape 80"/>
        <p:cNvGrpSpPr/>
        <p:nvPr/>
      </p:nvGrpSpPr>
      <p:grpSpPr>
        <a:xfrm>
          <a:off x="0" y="0"/>
          <a:ext cx="0" cy="0"/>
          <a:chOff x="0" y="0"/>
          <a:chExt cx="0" cy="0"/>
        </a:xfrm>
      </p:grpSpPr>
      <p:sp>
        <p:nvSpPr>
          <p:cNvPr id="81" name="Google Shape;81;p2"/>
          <p:cNvSpPr txBox="1"/>
          <p:nvPr>
            <p:ph type="ctrTitle"/>
          </p:nvPr>
        </p:nvSpPr>
        <p:spPr>
          <a:xfrm>
            <a:off x="6416040" y="4434840"/>
            <a:ext cx="4941900" cy="11223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3600"/>
              <a:buFont typeface="Arial"/>
              <a:buNone/>
              <a:defRPr sz="3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2" name="Google Shape;82;p2"/>
          <p:cNvSpPr txBox="1"/>
          <p:nvPr>
            <p:ph idx="1" type="subTitle"/>
          </p:nvPr>
        </p:nvSpPr>
        <p:spPr>
          <a:xfrm>
            <a:off x="6416041" y="5586890"/>
            <a:ext cx="4941900" cy="396600"/>
          </a:xfrm>
          <a:prstGeom prst="rect">
            <a:avLst/>
          </a:prstGeom>
          <a:noFill/>
          <a:ln>
            <a:noFill/>
          </a:ln>
        </p:spPr>
        <p:txBody>
          <a:bodyPr anchorCtr="0" anchor="t" bIns="45700" lIns="91425" spcFirstLastPara="1" rIns="91425" wrap="square" tIns="45700">
            <a:normAutofit/>
          </a:bodyPr>
          <a:lstStyle>
            <a:lvl1pPr lvl="0" rtl="0" algn="l">
              <a:lnSpc>
                <a:spcPct val="90000"/>
              </a:lnSpc>
              <a:spcBef>
                <a:spcPts val="1000"/>
              </a:spcBef>
              <a:spcAft>
                <a:spcPts val="0"/>
              </a:spcAft>
              <a:buClr>
                <a:schemeClr val="dk1"/>
              </a:buClr>
              <a:buSzPts val="1600"/>
              <a:buNone/>
              <a:defRPr sz="16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pic>
        <p:nvPicPr>
          <p:cNvPr id="83" name="Google Shape;83;p2"/>
          <p:cNvPicPr preferRelativeResize="0"/>
          <p:nvPr/>
        </p:nvPicPr>
        <p:blipFill rotWithShape="1">
          <a:blip r:embed="rId2">
            <a:alphaModFix/>
          </a:blip>
          <a:srcRect b="-7" l="9354" r="0" t="23654"/>
          <a:stretch/>
        </p:blipFill>
        <p:spPr>
          <a:xfrm>
            <a:off x="0" y="0"/>
            <a:ext cx="9488312" cy="505432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иаграмма">
  <p:cSld name="Диаграмма">
    <p:bg>
      <p:bgPr>
        <a:solidFill>
          <a:schemeClr val="accent1"/>
        </a:solidFill>
      </p:bgPr>
    </p:bg>
    <p:spTree>
      <p:nvGrpSpPr>
        <p:cNvPr id="149" name="Shape 149"/>
        <p:cNvGrpSpPr/>
        <p:nvPr/>
      </p:nvGrpSpPr>
      <p:grpSpPr>
        <a:xfrm>
          <a:off x="0" y="0"/>
          <a:ext cx="0" cy="0"/>
          <a:chOff x="0" y="0"/>
          <a:chExt cx="0" cy="0"/>
        </a:xfrm>
      </p:grpSpPr>
      <p:sp>
        <p:nvSpPr>
          <p:cNvPr id="150" name="Google Shape;150;p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1" name="Google Shape;151;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9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2" name="Google Shape;152;p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9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3" name="Google Shape;153;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
        <p:nvSpPr>
          <p:cNvPr id="154" name="Google Shape;154;p11"/>
          <p:cNvSpPr/>
          <p:nvPr>
            <p:ph idx="2" type="chart"/>
          </p:nvPr>
        </p:nvSpPr>
        <p:spPr>
          <a:xfrm>
            <a:off x="838200" y="2111608"/>
            <a:ext cx="10515600" cy="37449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Цитата">
  <p:cSld name="Цитата">
    <p:spTree>
      <p:nvGrpSpPr>
        <p:cNvPr id="155" name="Shape 155"/>
        <p:cNvGrpSpPr/>
        <p:nvPr/>
      </p:nvGrpSpPr>
      <p:grpSpPr>
        <a:xfrm>
          <a:off x="0" y="0"/>
          <a:ext cx="0" cy="0"/>
          <a:chOff x="0" y="0"/>
          <a:chExt cx="0" cy="0"/>
        </a:xfrm>
      </p:grpSpPr>
      <p:pic>
        <p:nvPicPr>
          <p:cNvPr id="156" name="Google Shape;156;p12"/>
          <p:cNvPicPr preferRelativeResize="0"/>
          <p:nvPr/>
        </p:nvPicPr>
        <p:blipFill rotWithShape="1">
          <a:blip r:embed="rId2">
            <a:alphaModFix/>
          </a:blip>
          <a:srcRect b="0" l="0" r="0" t="0"/>
          <a:stretch/>
        </p:blipFill>
        <p:spPr>
          <a:xfrm>
            <a:off x="0" y="0"/>
            <a:ext cx="5581652" cy="6858000"/>
          </a:xfrm>
          <a:prstGeom prst="rect">
            <a:avLst/>
          </a:prstGeom>
          <a:noFill/>
          <a:ln>
            <a:noFill/>
          </a:ln>
        </p:spPr>
      </p:pic>
      <p:sp>
        <p:nvSpPr>
          <p:cNvPr id="157" name="Google Shape;157;p12"/>
          <p:cNvSpPr txBox="1"/>
          <p:nvPr>
            <p:ph type="title"/>
          </p:nvPr>
        </p:nvSpPr>
        <p:spPr>
          <a:xfrm>
            <a:off x="4657724" y="2809875"/>
            <a:ext cx="6696000" cy="19098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8" name="Google Shape;158;p12"/>
          <p:cNvSpPr txBox="1"/>
          <p:nvPr>
            <p:ph idx="1" type="subTitle"/>
          </p:nvPr>
        </p:nvSpPr>
        <p:spPr>
          <a:xfrm>
            <a:off x="4657725" y="5028803"/>
            <a:ext cx="6696000" cy="3651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1000"/>
              </a:spcBef>
              <a:spcAft>
                <a:spcPts val="0"/>
              </a:spcAft>
              <a:buClr>
                <a:srgbClr val="757070"/>
              </a:buClr>
              <a:buSzPts val="1600"/>
              <a:buNone/>
              <a:defRPr sz="1600">
                <a:solidFill>
                  <a:srgbClr val="757070"/>
                </a:solidFil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59" name="Google Shape;159;p12"/>
          <p:cNvSpPr txBox="1"/>
          <p:nvPr>
            <p:ph idx="10" type="dt"/>
          </p:nvPr>
        </p:nvSpPr>
        <p:spPr>
          <a:xfrm>
            <a:off x="4676774" y="6356350"/>
            <a:ext cx="1695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9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0" name="Google Shape;160;p12"/>
          <p:cNvSpPr txBox="1"/>
          <p:nvPr>
            <p:ph idx="11" type="ftr"/>
          </p:nvPr>
        </p:nvSpPr>
        <p:spPr>
          <a:xfrm>
            <a:off x="6743699" y="6356350"/>
            <a:ext cx="2543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9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1" name="Google Shape;161;p12"/>
          <p:cNvSpPr txBox="1"/>
          <p:nvPr>
            <p:ph idx="12" type="sldNum"/>
          </p:nvPr>
        </p:nvSpPr>
        <p:spPr>
          <a:xfrm>
            <a:off x="9658350" y="6356350"/>
            <a:ext cx="1695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cxnSp>
        <p:nvCxnSpPr>
          <p:cNvPr id="162" name="Google Shape;162;p12"/>
          <p:cNvCxnSpPr/>
          <p:nvPr/>
        </p:nvCxnSpPr>
        <p:spPr>
          <a:xfrm flipH="1" rot="10800000">
            <a:off x="2209800" y="0"/>
            <a:ext cx="2438400" cy="685800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лайд команды: 4 человека">
  <p:cSld name="Слайд команды: 4 человека">
    <p:bg>
      <p:bgPr>
        <a:solidFill>
          <a:schemeClr val="lt1"/>
        </a:solidFill>
      </p:bgPr>
    </p:bg>
    <p:spTree>
      <p:nvGrpSpPr>
        <p:cNvPr id="163" name="Shape 163"/>
        <p:cNvGrpSpPr/>
        <p:nvPr/>
      </p:nvGrpSpPr>
      <p:grpSpPr>
        <a:xfrm>
          <a:off x="0" y="0"/>
          <a:ext cx="0" cy="0"/>
          <a:chOff x="0" y="0"/>
          <a:chExt cx="0" cy="0"/>
        </a:xfrm>
      </p:grpSpPr>
      <p:sp>
        <p:nvSpPr>
          <p:cNvPr id="164" name="Google Shape;164;p13"/>
          <p:cNvSpPr txBox="1"/>
          <p:nvPr>
            <p:ph type="title"/>
          </p:nvPr>
        </p:nvSpPr>
        <p:spPr>
          <a:xfrm>
            <a:off x="1885156" y="892177"/>
            <a:ext cx="8421600" cy="1325700"/>
          </a:xfrm>
          <a:prstGeom prst="rect">
            <a:avLst/>
          </a:prstGeom>
          <a:noFill/>
          <a:ln>
            <a:noFill/>
          </a:ln>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5" name="Google Shape;165;p13"/>
          <p:cNvSpPr/>
          <p:nvPr>
            <p:ph idx="2" type="pic"/>
          </p:nvPr>
        </p:nvSpPr>
        <p:spPr>
          <a:xfrm>
            <a:off x="1487181" y="2886074"/>
            <a:ext cx="1845600" cy="1845600"/>
          </a:xfrm>
          <a:prstGeom prst="rect">
            <a:avLst/>
          </a:prstGeom>
          <a:solidFill>
            <a:srgbClr val="F2F2F2"/>
          </a:solidFill>
          <a:ln>
            <a:noFill/>
          </a:ln>
        </p:spPr>
      </p:sp>
      <p:sp>
        <p:nvSpPr>
          <p:cNvPr id="166" name="Google Shape;166;p13"/>
          <p:cNvSpPr txBox="1"/>
          <p:nvPr>
            <p:ph idx="1" type="body"/>
          </p:nvPr>
        </p:nvSpPr>
        <p:spPr>
          <a:xfrm>
            <a:off x="1228568" y="5084524"/>
            <a:ext cx="2317800" cy="343200"/>
          </a:xfrm>
          <a:prstGeom prst="rect">
            <a:avLst/>
          </a:prstGeom>
          <a:noFill/>
          <a:ln>
            <a:noFill/>
          </a:ln>
        </p:spPr>
        <p:txBody>
          <a:bodyPr anchorCtr="0" anchor="ctr" bIns="45700" lIns="91425" spcFirstLastPara="1" rIns="91425" wrap="square" tIns="45700">
            <a:noAutofit/>
          </a:bodyPr>
          <a:lstStyle>
            <a:lvl1pPr indent="-228600" lvl="0" marL="457200" rtl="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67" name="Google Shape;167;p13"/>
          <p:cNvSpPr txBox="1"/>
          <p:nvPr>
            <p:ph idx="3" type="body"/>
          </p:nvPr>
        </p:nvSpPr>
        <p:spPr>
          <a:xfrm>
            <a:off x="1487181" y="5464114"/>
            <a:ext cx="1845600" cy="3432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68" name="Google Shape;168;p13"/>
          <p:cNvSpPr/>
          <p:nvPr>
            <p:ph idx="4" type="pic"/>
          </p:nvPr>
        </p:nvSpPr>
        <p:spPr>
          <a:xfrm>
            <a:off x="3836914" y="2886074"/>
            <a:ext cx="1845600" cy="1845600"/>
          </a:xfrm>
          <a:prstGeom prst="rect">
            <a:avLst/>
          </a:prstGeom>
          <a:solidFill>
            <a:srgbClr val="F2F2F2"/>
          </a:solidFill>
          <a:ln>
            <a:noFill/>
          </a:ln>
        </p:spPr>
      </p:sp>
      <p:sp>
        <p:nvSpPr>
          <p:cNvPr id="169" name="Google Shape;169;p13"/>
          <p:cNvSpPr txBox="1"/>
          <p:nvPr>
            <p:ph idx="5" type="body"/>
          </p:nvPr>
        </p:nvSpPr>
        <p:spPr>
          <a:xfrm>
            <a:off x="3578300" y="5084524"/>
            <a:ext cx="2330700" cy="343200"/>
          </a:xfrm>
          <a:prstGeom prst="rect">
            <a:avLst/>
          </a:prstGeom>
          <a:noFill/>
          <a:ln>
            <a:noFill/>
          </a:ln>
        </p:spPr>
        <p:txBody>
          <a:bodyPr anchorCtr="0" anchor="ctr" bIns="45700" lIns="91425" spcFirstLastPara="1" rIns="91425" wrap="square" tIns="45700">
            <a:noAutofit/>
          </a:bodyPr>
          <a:lstStyle>
            <a:lvl1pPr indent="-228600" lvl="0" marL="457200" rtl="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70" name="Google Shape;170;p13"/>
          <p:cNvSpPr txBox="1"/>
          <p:nvPr>
            <p:ph idx="6" type="body"/>
          </p:nvPr>
        </p:nvSpPr>
        <p:spPr>
          <a:xfrm>
            <a:off x="3836913" y="5478796"/>
            <a:ext cx="1855800" cy="3432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71" name="Google Shape;171;p13"/>
          <p:cNvSpPr/>
          <p:nvPr>
            <p:ph idx="7" type="pic"/>
          </p:nvPr>
        </p:nvSpPr>
        <p:spPr>
          <a:xfrm>
            <a:off x="6327578" y="2886074"/>
            <a:ext cx="1845600" cy="1845600"/>
          </a:xfrm>
          <a:prstGeom prst="rect">
            <a:avLst/>
          </a:prstGeom>
          <a:solidFill>
            <a:srgbClr val="F2F2F2"/>
          </a:solidFill>
          <a:ln>
            <a:noFill/>
          </a:ln>
        </p:spPr>
      </p:sp>
      <p:sp>
        <p:nvSpPr>
          <p:cNvPr id="172" name="Google Shape;172;p13"/>
          <p:cNvSpPr txBox="1"/>
          <p:nvPr>
            <p:ph idx="8" type="body"/>
          </p:nvPr>
        </p:nvSpPr>
        <p:spPr>
          <a:xfrm>
            <a:off x="6068964" y="5084524"/>
            <a:ext cx="2317800" cy="343200"/>
          </a:xfrm>
          <a:prstGeom prst="rect">
            <a:avLst/>
          </a:prstGeom>
          <a:noFill/>
          <a:ln>
            <a:noFill/>
          </a:ln>
        </p:spPr>
        <p:txBody>
          <a:bodyPr anchorCtr="0" anchor="ctr" bIns="45700" lIns="91425" spcFirstLastPara="1" rIns="91425" wrap="square" tIns="45700">
            <a:noAutofit/>
          </a:bodyPr>
          <a:lstStyle>
            <a:lvl1pPr indent="-228600" lvl="0" marL="457200" rtl="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73" name="Google Shape;173;p13"/>
          <p:cNvSpPr txBox="1"/>
          <p:nvPr>
            <p:ph idx="9" type="body"/>
          </p:nvPr>
        </p:nvSpPr>
        <p:spPr>
          <a:xfrm>
            <a:off x="6327577" y="5478796"/>
            <a:ext cx="1845600" cy="3432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74" name="Google Shape;174;p13"/>
          <p:cNvSpPr/>
          <p:nvPr>
            <p:ph idx="13" type="pic"/>
          </p:nvPr>
        </p:nvSpPr>
        <p:spPr>
          <a:xfrm>
            <a:off x="8747458" y="2886074"/>
            <a:ext cx="1845600" cy="1845600"/>
          </a:xfrm>
          <a:prstGeom prst="rect">
            <a:avLst/>
          </a:prstGeom>
          <a:solidFill>
            <a:srgbClr val="F2F2F2"/>
          </a:solidFill>
          <a:ln>
            <a:noFill/>
          </a:ln>
        </p:spPr>
      </p:sp>
      <p:sp>
        <p:nvSpPr>
          <p:cNvPr id="175" name="Google Shape;175;p13"/>
          <p:cNvSpPr txBox="1"/>
          <p:nvPr>
            <p:ph idx="14" type="body"/>
          </p:nvPr>
        </p:nvSpPr>
        <p:spPr>
          <a:xfrm>
            <a:off x="8488845" y="5084524"/>
            <a:ext cx="2317800" cy="343200"/>
          </a:xfrm>
          <a:prstGeom prst="rect">
            <a:avLst/>
          </a:prstGeom>
          <a:noFill/>
          <a:ln>
            <a:noFill/>
          </a:ln>
        </p:spPr>
        <p:txBody>
          <a:bodyPr anchorCtr="0" anchor="ctr" bIns="45700" lIns="91425" spcFirstLastPara="1" rIns="91425" wrap="square" tIns="45700">
            <a:noAutofit/>
          </a:bodyPr>
          <a:lstStyle>
            <a:lvl1pPr indent="-228600" lvl="0" marL="457200" rtl="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76" name="Google Shape;176;p13"/>
          <p:cNvSpPr txBox="1"/>
          <p:nvPr>
            <p:ph idx="15" type="body"/>
          </p:nvPr>
        </p:nvSpPr>
        <p:spPr>
          <a:xfrm>
            <a:off x="8747458" y="5464114"/>
            <a:ext cx="1845600" cy="3432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77" name="Google Shape;177;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9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8" name="Google Shape;178;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9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9" name="Google Shape;179;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grpSp>
        <p:nvGrpSpPr>
          <p:cNvPr id="180" name="Google Shape;180;p13"/>
          <p:cNvGrpSpPr/>
          <p:nvPr/>
        </p:nvGrpSpPr>
        <p:grpSpPr>
          <a:xfrm>
            <a:off x="7334400" y="0"/>
            <a:ext cx="4857750" cy="1724100"/>
            <a:chOff x="7334400" y="0"/>
            <a:chExt cx="4857750" cy="1724100"/>
          </a:xfrm>
        </p:grpSpPr>
        <p:cxnSp>
          <p:nvCxnSpPr>
            <p:cNvPr id="181" name="Google Shape;181;p13"/>
            <p:cNvCxnSpPr/>
            <p:nvPr/>
          </p:nvCxnSpPr>
          <p:spPr>
            <a:xfrm rot="10800000">
              <a:off x="7334400" y="0"/>
              <a:ext cx="4857600" cy="762000"/>
            </a:xfrm>
            <a:prstGeom prst="straightConnector1">
              <a:avLst/>
            </a:prstGeom>
            <a:noFill/>
            <a:ln cap="flat" cmpd="sng" w="9525">
              <a:solidFill>
                <a:schemeClr val="dk1"/>
              </a:solidFill>
              <a:prstDash val="solid"/>
              <a:miter lim="800000"/>
              <a:headEnd len="sm" w="sm" type="none"/>
              <a:tailEnd len="sm" w="sm" type="none"/>
            </a:ln>
          </p:spPr>
        </p:cxnSp>
        <p:cxnSp>
          <p:nvCxnSpPr>
            <p:cNvPr id="182" name="Google Shape;182;p13"/>
            <p:cNvCxnSpPr/>
            <p:nvPr/>
          </p:nvCxnSpPr>
          <p:spPr>
            <a:xfrm>
              <a:off x="11487150" y="0"/>
              <a:ext cx="705000" cy="1724100"/>
            </a:xfrm>
            <a:prstGeom prst="straightConnector1">
              <a:avLst/>
            </a:prstGeom>
            <a:noFill/>
            <a:ln cap="flat" cmpd="sng" w="9525">
              <a:solidFill>
                <a:schemeClr val="dk1"/>
              </a:solidFill>
              <a:prstDash val="solid"/>
              <a:miter lim="800000"/>
              <a:headEnd len="sm" w="sm" type="none"/>
              <a:tailEnd len="sm" w="sm" type="none"/>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лайд команды: 8 человек">
  <p:cSld name="Слайд команды: 8 человек">
    <p:bg>
      <p:bgPr>
        <a:solidFill>
          <a:schemeClr val="dk1"/>
        </a:solidFill>
      </p:bgPr>
    </p:bg>
    <p:spTree>
      <p:nvGrpSpPr>
        <p:cNvPr id="183" name="Shape 183"/>
        <p:cNvGrpSpPr/>
        <p:nvPr/>
      </p:nvGrpSpPr>
      <p:grpSpPr>
        <a:xfrm>
          <a:off x="0" y="0"/>
          <a:ext cx="0" cy="0"/>
          <a:chOff x="0" y="0"/>
          <a:chExt cx="0" cy="0"/>
        </a:xfrm>
      </p:grpSpPr>
      <p:grpSp>
        <p:nvGrpSpPr>
          <p:cNvPr id="184" name="Google Shape;184;p14"/>
          <p:cNvGrpSpPr/>
          <p:nvPr/>
        </p:nvGrpSpPr>
        <p:grpSpPr>
          <a:xfrm>
            <a:off x="0" y="473953"/>
            <a:ext cx="12192000" cy="5621336"/>
            <a:chOff x="0" y="473953"/>
            <a:chExt cx="12192000" cy="5621336"/>
          </a:xfrm>
        </p:grpSpPr>
        <p:pic>
          <p:nvPicPr>
            <p:cNvPr id="185" name="Google Shape;185;p14"/>
            <p:cNvPicPr preferRelativeResize="0"/>
            <p:nvPr/>
          </p:nvPicPr>
          <p:blipFill rotWithShape="1">
            <a:blip r:embed="rId2">
              <a:alphaModFix/>
            </a:blip>
            <a:srcRect b="0" l="0" r="0" t="0"/>
            <a:stretch/>
          </p:blipFill>
          <p:spPr>
            <a:xfrm>
              <a:off x="0" y="473953"/>
              <a:ext cx="2057400" cy="1647825"/>
            </a:xfrm>
            <a:prstGeom prst="rect">
              <a:avLst/>
            </a:prstGeom>
            <a:noFill/>
            <a:ln>
              <a:noFill/>
            </a:ln>
          </p:spPr>
        </p:pic>
        <p:pic>
          <p:nvPicPr>
            <p:cNvPr id="186" name="Google Shape;186;p14"/>
            <p:cNvPicPr preferRelativeResize="0"/>
            <p:nvPr/>
          </p:nvPicPr>
          <p:blipFill rotWithShape="1">
            <a:blip r:embed="rId3">
              <a:alphaModFix/>
            </a:blip>
            <a:srcRect b="0" l="0" r="0" t="0"/>
            <a:stretch/>
          </p:blipFill>
          <p:spPr>
            <a:xfrm>
              <a:off x="11049000" y="5180889"/>
              <a:ext cx="1143000" cy="914400"/>
            </a:xfrm>
            <a:prstGeom prst="rect">
              <a:avLst/>
            </a:prstGeom>
            <a:noFill/>
            <a:ln>
              <a:noFill/>
            </a:ln>
          </p:spPr>
        </p:pic>
      </p:grpSp>
      <p:sp>
        <p:nvSpPr>
          <p:cNvPr id="187" name="Google Shape;187;p14"/>
          <p:cNvSpPr txBox="1"/>
          <p:nvPr>
            <p:ph type="title"/>
          </p:nvPr>
        </p:nvSpPr>
        <p:spPr>
          <a:xfrm>
            <a:off x="1885156" y="892177"/>
            <a:ext cx="8421600" cy="1325700"/>
          </a:xfrm>
          <a:prstGeom prst="rect">
            <a:avLst/>
          </a:prstGeom>
          <a:noFill/>
          <a:ln>
            <a:noFill/>
          </a:ln>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lt1"/>
              </a:buClr>
              <a:buSzPts val="2800"/>
              <a:buFont typeface="Arial"/>
              <a:buNone/>
              <a:defRPr sz="2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8" name="Google Shape;188;p14"/>
          <p:cNvSpPr/>
          <p:nvPr>
            <p:ph idx="2" type="pic"/>
          </p:nvPr>
        </p:nvSpPr>
        <p:spPr>
          <a:xfrm>
            <a:off x="1877176" y="2428875"/>
            <a:ext cx="1066800" cy="1066800"/>
          </a:xfrm>
          <a:prstGeom prst="rect">
            <a:avLst/>
          </a:prstGeom>
          <a:solidFill>
            <a:schemeClr val="lt1"/>
          </a:solidFill>
          <a:ln>
            <a:noFill/>
          </a:ln>
        </p:spPr>
      </p:sp>
      <p:sp>
        <p:nvSpPr>
          <p:cNvPr id="189" name="Google Shape;189;p14"/>
          <p:cNvSpPr txBox="1"/>
          <p:nvPr>
            <p:ph idx="1" type="body"/>
          </p:nvPr>
        </p:nvSpPr>
        <p:spPr>
          <a:xfrm>
            <a:off x="1500168" y="3654378"/>
            <a:ext cx="1828800" cy="3432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rtl="0" algn="l">
              <a:lnSpc>
                <a:spcPct val="90000"/>
              </a:lnSpc>
              <a:spcBef>
                <a:spcPts val="500"/>
              </a:spcBef>
              <a:spcAft>
                <a:spcPts val="0"/>
              </a:spcAft>
              <a:buClr>
                <a:schemeClr val="lt1"/>
              </a:buClr>
              <a:buSzPts val="2000"/>
              <a:buNone/>
              <a:defRPr b="1" sz="2000"/>
            </a:lvl2pPr>
            <a:lvl3pPr indent="-228600" lvl="2" marL="1371600" rtl="0" algn="l">
              <a:lnSpc>
                <a:spcPct val="90000"/>
              </a:lnSpc>
              <a:spcBef>
                <a:spcPts val="500"/>
              </a:spcBef>
              <a:spcAft>
                <a:spcPts val="0"/>
              </a:spcAft>
              <a:buClr>
                <a:schemeClr val="lt1"/>
              </a:buClr>
              <a:buSzPts val="1800"/>
              <a:buNone/>
              <a:defRPr b="1" sz="1800"/>
            </a:lvl3pPr>
            <a:lvl4pPr indent="-228600" lvl="3" marL="1828800" rtl="0" algn="l">
              <a:lnSpc>
                <a:spcPct val="90000"/>
              </a:lnSpc>
              <a:spcBef>
                <a:spcPts val="500"/>
              </a:spcBef>
              <a:spcAft>
                <a:spcPts val="0"/>
              </a:spcAft>
              <a:buClr>
                <a:schemeClr val="lt1"/>
              </a:buClr>
              <a:buSzPts val="1600"/>
              <a:buNone/>
              <a:defRPr b="1" sz="1600"/>
            </a:lvl4pPr>
            <a:lvl5pPr indent="-228600" lvl="4" marL="2286000" rtl="0" algn="l">
              <a:lnSpc>
                <a:spcPct val="90000"/>
              </a:lnSpc>
              <a:spcBef>
                <a:spcPts val="500"/>
              </a:spcBef>
              <a:spcAft>
                <a:spcPts val="0"/>
              </a:spcAft>
              <a:buClr>
                <a:schemeClr val="lt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190" name="Google Shape;190;p14"/>
          <p:cNvSpPr txBox="1"/>
          <p:nvPr>
            <p:ph idx="3" type="body"/>
          </p:nvPr>
        </p:nvSpPr>
        <p:spPr>
          <a:xfrm>
            <a:off x="1500168" y="3809747"/>
            <a:ext cx="1828800" cy="343200"/>
          </a:xfrm>
          <a:prstGeom prst="rect">
            <a:avLst/>
          </a:prstGeom>
          <a:noFill/>
          <a:ln>
            <a:noFill/>
          </a:ln>
        </p:spPr>
        <p:txBody>
          <a:bodyPr anchorCtr="0" anchor="ctr" bIns="45700" lIns="91425" spcFirstLastPara="1" rIns="91425" wrap="square" tIns="45700">
            <a:noAutofit/>
          </a:bodyPr>
          <a:lstStyle>
            <a:lvl1pPr indent="-228600" lvl="0" marL="457200" rtl="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rtl="0" algn="l">
              <a:lnSpc>
                <a:spcPct val="90000"/>
              </a:lnSpc>
              <a:spcBef>
                <a:spcPts val="500"/>
              </a:spcBef>
              <a:spcAft>
                <a:spcPts val="0"/>
              </a:spcAft>
              <a:buClr>
                <a:schemeClr val="lt1"/>
              </a:buClr>
              <a:buSzPts val="2000"/>
              <a:buNone/>
              <a:defRPr b="1" sz="2000"/>
            </a:lvl2pPr>
            <a:lvl3pPr indent="-228600" lvl="2" marL="1371600" rtl="0" algn="l">
              <a:lnSpc>
                <a:spcPct val="90000"/>
              </a:lnSpc>
              <a:spcBef>
                <a:spcPts val="500"/>
              </a:spcBef>
              <a:spcAft>
                <a:spcPts val="0"/>
              </a:spcAft>
              <a:buClr>
                <a:schemeClr val="lt1"/>
              </a:buClr>
              <a:buSzPts val="1800"/>
              <a:buNone/>
              <a:defRPr b="1" sz="1800"/>
            </a:lvl3pPr>
            <a:lvl4pPr indent="-228600" lvl="3" marL="1828800" rtl="0" algn="l">
              <a:lnSpc>
                <a:spcPct val="90000"/>
              </a:lnSpc>
              <a:spcBef>
                <a:spcPts val="500"/>
              </a:spcBef>
              <a:spcAft>
                <a:spcPts val="0"/>
              </a:spcAft>
              <a:buClr>
                <a:schemeClr val="lt1"/>
              </a:buClr>
              <a:buSzPts val="1600"/>
              <a:buNone/>
              <a:defRPr b="1" sz="1600"/>
            </a:lvl4pPr>
            <a:lvl5pPr indent="-228600" lvl="4" marL="2286000" rtl="0" algn="l">
              <a:lnSpc>
                <a:spcPct val="90000"/>
              </a:lnSpc>
              <a:spcBef>
                <a:spcPts val="500"/>
              </a:spcBef>
              <a:spcAft>
                <a:spcPts val="0"/>
              </a:spcAft>
              <a:buClr>
                <a:schemeClr val="lt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191" name="Google Shape;191;p14"/>
          <p:cNvSpPr/>
          <p:nvPr>
            <p:ph idx="4" type="pic"/>
          </p:nvPr>
        </p:nvSpPr>
        <p:spPr>
          <a:xfrm>
            <a:off x="4226270" y="2428875"/>
            <a:ext cx="1066800" cy="1066800"/>
          </a:xfrm>
          <a:prstGeom prst="rect">
            <a:avLst/>
          </a:prstGeom>
          <a:solidFill>
            <a:schemeClr val="lt1"/>
          </a:solidFill>
          <a:ln>
            <a:noFill/>
          </a:ln>
        </p:spPr>
      </p:sp>
      <p:sp>
        <p:nvSpPr>
          <p:cNvPr id="192" name="Google Shape;192;p14"/>
          <p:cNvSpPr txBox="1"/>
          <p:nvPr>
            <p:ph idx="5" type="body"/>
          </p:nvPr>
        </p:nvSpPr>
        <p:spPr>
          <a:xfrm>
            <a:off x="3849262" y="3654378"/>
            <a:ext cx="1828800" cy="3432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rtl="0" algn="l">
              <a:lnSpc>
                <a:spcPct val="90000"/>
              </a:lnSpc>
              <a:spcBef>
                <a:spcPts val="500"/>
              </a:spcBef>
              <a:spcAft>
                <a:spcPts val="0"/>
              </a:spcAft>
              <a:buClr>
                <a:schemeClr val="lt1"/>
              </a:buClr>
              <a:buSzPts val="2000"/>
              <a:buNone/>
              <a:defRPr b="1" sz="2000"/>
            </a:lvl2pPr>
            <a:lvl3pPr indent="-228600" lvl="2" marL="1371600" rtl="0" algn="l">
              <a:lnSpc>
                <a:spcPct val="90000"/>
              </a:lnSpc>
              <a:spcBef>
                <a:spcPts val="500"/>
              </a:spcBef>
              <a:spcAft>
                <a:spcPts val="0"/>
              </a:spcAft>
              <a:buClr>
                <a:schemeClr val="lt1"/>
              </a:buClr>
              <a:buSzPts val="1800"/>
              <a:buNone/>
              <a:defRPr b="1" sz="1800"/>
            </a:lvl3pPr>
            <a:lvl4pPr indent="-228600" lvl="3" marL="1828800" rtl="0" algn="l">
              <a:lnSpc>
                <a:spcPct val="90000"/>
              </a:lnSpc>
              <a:spcBef>
                <a:spcPts val="500"/>
              </a:spcBef>
              <a:spcAft>
                <a:spcPts val="0"/>
              </a:spcAft>
              <a:buClr>
                <a:schemeClr val="lt1"/>
              </a:buClr>
              <a:buSzPts val="1600"/>
              <a:buNone/>
              <a:defRPr b="1" sz="1600"/>
            </a:lvl4pPr>
            <a:lvl5pPr indent="-228600" lvl="4" marL="2286000" rtl="0" algn="l">
              <a:lnSpc>
                <a:spcPct val="90000"/>
              </a:lnSpc>
              <a:spcBef>
                <a:spcPts val="500"/>
              </a:spcBef>
              <a:spcAft>
                <a:spcPts val="0"/>
              </a:spcAft>
              <a:buClr>
                <a:schemeClr val="lt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193" name="Google Shape;193;p14"/>
          <p:cNvSpPr txBox="1"/>
          <p:nvPr>
            <p:ph idx="6" type="body"/>
          </p:nvPr>
        </p:nvSpPr>
        <p:spPr>
          <a:xfrm>
            <a:off x="3849262" y="3809747"/>
            <a:ext cx="1828800" cy="343200"/>
          </a:xfrm>
          <a:prstGeom prst="rect">
            <a:avLst/>
          </a:prstGeom>
          <a:noFill/>
          <a:ln>
            <a:noFill/>
          </a:ln>
        </p:spPr>
        <p:txBody>
          <a:bodyPr anchorCtr="0" anchor="ctr" bIns="45700" lIns="91425" spcFirstLastPara="1" rIns="91425" wrap="square" tIns="45700">
            <a:noAutofit/>
          </a:bodyPr>
          <a:lstStyle>
            <a:lvl1pPr indent="-228600" lvl="0" marL="457200" rtl="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rtl="0" algn="l">
              <a:lnSpc>
                <a:spcPct val="90000"/>
              </a:lnSpc>
              <a:spcBef>
                <a:spcPts val="500"/>
              </a:spcBef>
              <a:spcAft>
                <a:spcPts val="0"/>
              </a:spcAft>
              <a:buClr>
                <a:schemeClr val="lt1"/>
              </a:buClr>
              <a:buSzPts val="2000"/>
              <a:buNone/>
              <a:defRPr b="1" sz="2000"/>
            </a:lvl2pPr>
            <a:lvl3pPr indent="-228600" lvl="2" marL="1371600" rtl="0" algn="l">
              <a:lnSpc>
                <a:spcPct val="90000"/>
              </a:lnSpc>
              <a:spcBef>
                <a:spcPts val="500"/>
              </a:spcBef>
              <a:spcAft>
                <a:spcPts val="0"/>
              </a:spcAft>
              <a:buClr>
                <a:schemeClr val="lt1"/>
              </a:buClr>
              <a:buSzPts val="1800"/>
              <a:buNone/>
              <a:defRPr b="1" sz="1800"/>
            </a:lvl3pPr>
            <a:lvl4pPr indent="-228600" lvl="3" marL="1828800" rtl="0" algn="l">
              <a:lnSpc>
                <a:spcPct val="90000"/>
              </a:lnSpc>
              <a:spcBef>
                <a:spcPts val="500"/>
              </a:spcBef>
              <a:spcAft>
                <a:spcPts val="0"/>
              </a:spcAft>
              <a:buClr>
                <a:schemeClr val="lt1"/>
              </a:buClr>
              <a:buSzPts val="1600"/>
              <a:buNone/>
              <a:defRPr b="1" sz="1600"/>
            </a:lvl4pPr>
            <a:lvl5pPr indent="-228600" lvl="4" marL="2286000" rtl="0" algn="l">
              <a:lnSpc>
                <a:spcPct val="90000"/>
              </a:lnSpc>
              <a:spcBef>
                <a:spcPts val="500"/>
              </a:spcBef>
              <a:spcAft>
                <a:spcPts val="0"/>
              </a:spcAft>
              <a:buClr>
                <a:schemeClr val="lt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194" name="Google Shape;194;p14"/>
          <p:cNvSpPr/>
          <p:nvPr>
            <p:ph idx="7" type="pic"/>
          </p:nvPr>
        </p:nvSpPr>
        <p:spPr>
          <a:xfrm>
            <a:off x="6655584" y="2428875"/>
            <a:ext cx="1066800" cy="1066800"/>
          </a:xfrm>
          <a:prstGeom prst="rect">
            <a:avLst/>
          </a:prstGeom>
          <a:solidFill>
            <a:schemeClr val="lt1"/>
          </a:solidFill>
          <a:ln>
            <a:noFill/>
          </a:ln>
        </p:spPr>
      </p:sp>
      <p:sp>
        <p:nvSpPr>
          <p:cNvPr id="195" name="Google Shape;195;p14"/>
          <p:cNvSpPr txBox="1"/>
          <p:nvPr>
            <p:ph idx="8" type="body"/>
          </p:nvPr>
        </p:nvSpPr>
        <p:spPr>
          <a:xfrm>
            <a:off x="6198355" y="3654378"/>
            <a:ext cx="2105100" cy="3432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rtl="0" algn="l">
              <a:lnSpc>
                <a:spcPct val="90000"/>
              </a:lnSpc>
              <a:spcBef>
                <a:spcPts val="500"/>
              </a:spcBef>
              <a:spcAft>
                <a:spcPts val="0"/>
              </a:spcAft>
              <a:buClr>
                <a:schemeClr val="lt1"/>
              </a:buClr>
              <a:buSzPts val="2000"/>
              <a:buNone/>
              <a:defRPr b="1" sz="2000"/>
            </a:lvl2pPr>
            <a:lvl3pPr indent="-228600" lvl="2" marL="1371600" rtl="0" algn="l">
              <a:lnSpc>
                <a:spcPct val="90000"/>
              </a:lnSpc>
              <a:spcBef>
                <a:spcPts val="500"/>
              </a:spcBef>
              <a:spcAft>
                <a:spcPts val="0"/>
              </a:spcAft>
              <a:buClr>
                <a:schemeClr val="lt1"/>
              </a:buClr>
              <a:buSzPts val="1800"/>
              <a:buNone/>
              <a:defRPr b="1" sz="1800"/>
            </a:lvl3pPr>
            <a:lvl4pPr indent="-228600" lvl="3" marL="1828800" rtl="0" algn="l">
              <a:lnSpc>
                <a:spcPct val="90000"/>
              </a:lnSpc>
              <a:spcBef>
                <a:spcPts val="500"/>
              </a:spcBef>
              <a:spcAft>
                <a:spcPts val="0"/>
              </a:spcAft>
              <a:buClr>
                <a:schemeClr val="lt1"/>
              </a:buClr>
              <a:buSzPts val="1600"/>
              <a:buNone/>
              <a:defRPr b="1" sz="1600"/>
            </a:lvl4pPr>
            <a:lvl5pPr indent="-228600" lvl="4" marL="2286000" rtl="0" algn="l">
              <a:lnSpc>
                <a:spcPct val="90000"/>
              </a:lnSpc>
              <a:spcBef>
                <a:spcPts val="500"/>
              </a:spcBef>
              <a:spcAft>
                <a:spcPts val="0"/>
              </a:spcAft>
              <a:buClr>
                <a:schemeClr val="lt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196" name="Google Shape;196;p14"/>
          <p:cNvSpPr txBox="1"/>
          <p:nvPr>
            <p:ph idx="9" type="body"/>
          </p:nvPr>
        </p:nvSpPr>
        <p:spPr>
          <a:xfrm>
            <a:off x="6095999" y="3809747"/>
            <a:ext cx="2299800" cy="343200"/>
          </a:xfrm>
          <a:prstGeom prst="rect">
            <a:avLst/>
          </a:prstGeom>
          <a:noFill/>
          <a:ln>
            <a:noFill/>
          </a:ln>
        </p:spPr>
        <p:txBody>
          <a:bodyPr anchorCtr="0" anchor="ctr" bIns="45700" lIns="91425" spcFirstLastPara="1" rIns="91425" wrap="square" tIns="45700">
            <a:noAutofit/>
          </a:bodyPr>
          <a:lstStyle>
            <a:lvl1pPr indent="-228600" lvl="0" marL="457200" rtl="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rtl="0" algn="l">
              <a:lnSpc>
                <a:spcPct val="90000"/>
              </a:lnSpc>
              <a:spcBef>
                <a:spcPts val="500"/>
              </a:spcBef>
              <a:spcAft>
                <a:spcPts val="0"/>
              </a:spcAft>
              <a:buClr>
                <a:schemeClr val="lt1"/>
              </a:buClr>
              <a:buSzPts val="2000"/>
              <a:buNone/>
              <a:defRPr b="1" sz="2000"/>
            </a:lvl2pPr>
            <a:lvl3pPr indent="-228600" lvl="2" marL="1371600" rtl="0" algn="l">
              <a:lnSpc>
                <a:spcPct val="90000"/>
              </a:lnSpc>
              <a:spcBef>
                <a:spcPts val="500"/>
              </a:spcBef>
              <a:spcAft>
                <a:spcPts val="0"/>
              </a:spcAft>
              <a:buClr>
                <a:schemeClr val="lt1"/>
              </a:buClr>
              <a:buSzPts val="1800"/>
              <a:buNone/>
              <a:defRPr b="1" sz="1800"/>
            </a:lvl3pPr>
            <a:lvl4pPr indent="-228600" lvl="3" marL="1828800" rtl="0" algn="l">
              <a:lnSpc>
                <a:spcPct val="90000"/>
              </a:lnSpc>
              <a:spcBef>
                <a:spcPts val="500"/>
              </a:spcBef>
              <a:spcAft>
                <a:spcPts val="0"/>
              </a:spcAft>
              <a:buClr>
                <a:schemeClr val="lt1"/>
              </a:buClr>
              <a:buSzPts val="1600"/>
              <a:buNone/>
              <a:defRPr b="1" sz="1600"/>
            </a:lvl4pPr>
            <a:lvl5pPr indent="-228600" lvl="4" marL="2286000" rtl="0" algn="l">
              <a:lnSpc>
                <a:spcPct val="90000"/>
              </a:lnSpc>
              <a:spcBef>
                <a:spcPts val="500"/>
              </a:spcBef>
              <a:spcAft>
                <a:spcPts val="0"/>
              </a:spcAft>
              <a:buClr>
                <a:schemeClr val="lt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197" name="Google Shape;197;p14"/>
          <p:cNvSpPr/>
          <p:nvPr>
            <p:ph idx="13" type="pic"/>
          </p:nvPr>
        </p:nvSpPr>
        <p:spPr>
          <a:xfrm>
            <a:off x="9136814" y="2428875"/>
            <a:ext cx="1066800" cy="1066800"/>
          </a:xfrm>
          <a:prstGeom prst="rect">
            <a:avLst/>
          </a:prstGeom>
          <a:solidFill>
            <a:schemeClr val="lt1"/>
          </a:solidFill>
          <a:ln>
            <a:noFill/>
          </a:ln>
        </p:spPr>
      </p:sp>
      <p:sp>
        <p:nvSpPr>
          <p:cNvPr id="198" name="Google Shape;198;p14"/>
          <p:cNvSpPr txBox="1"/>
          <p:nvPr>
            <p:ph idx="14" type="body"/>
          </p:nvPr>
        </p:nvSpPr>
        <p:spPr>
          <a:xfrm>
            <a:off x="8759806" y="3654378"/>
            <a:ext cx="1828800" cy="3432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rtl="0" algn="l">
              <a:lnSpc>
                <a:spcPct val="90000"/>
              </a:lnSpc>
              <a:spcBef>
                <a:spcPts val="500"/>
              </a:spcBef>
              <a:spcAft>
                <a:spcPts val="0"/>
              </a:spcAft>
              <a:buClr>
                <a:schemeClr val="lt1"/>
              </a:buClr>
              <a:buSzPts val="2000"/>
              <a:buNone/>
              <a:defRPr b="1" sz="2000"/>
            </a:lvl2pPr>
            <a:lvl3pPr indent="-228600" lvl="2" marL="1371600" rtl="0" algn="l">
              <a:lnSpc>
                <a:spcPct val="90000"/>
              </a:lnSpc>
              <a:spcBef>
                <a:spcPts val="500"/>
              </a:spcBef>
              <a:spcAft>
                <a:spcPts val="0"/>
              </a:spcAft>
              <a:buClr>
                <a:schemeClr val="lt1"/>
              </a:buClr>
              <a:buSzPts val="1800"/>
              <a:buNone/>
              <a:defRPr b="1" sz="1800"/>
            </a:lvl3pPr>
            <a:lvl4pPr indent="-228600" lvl="3" marL="1828800" rtl="0" algn="l">
              <a:lnSpc>
                <a:spcPct val="90000"/>
              </a:lnSpc>
              <a:spcBef>
                <a:spcPts val="500"/>
              </a:spcBef>
              <a:spcAft>
                <a:spcPts val="0"/>
              </a:spcAft>
              <a:buClr>
                <a:schemeClr val="lt1"/>
              </a:buClr>
              <a:buSzPts val="1600"/>
              <a:buNone/>
              <a:defRPr b="1" sz="1600"/>
            </a:lvl4pPr>
            <a:lvl5pPr indent="-228600" lvl="4" marL="2286000" rtl="0" algn="l">
              <a:lnSpc>
                <a:spcPct val="90000"/>
              </a:lnSpc>
              <a:spcBef>
                <a:spcPts val="500"/>
              </a:spcBef>
              <a:spcAft>
                <a:spcPts val="0"/>
              </a:spcAft>
              <a:buClr>
                <a:schemeClr val="lt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199" name="Google Shape;199;p14"/>
          <p:cNvSpPr txBox="1"/>
          <p:nvPr>
            <p:ph idx="15" type="body"/>
          </p:nvPr>
        </p:nvSpPr>
        <p:spPr>
          <a:xfrm>
            <a:off x="8744480" y="3809747"/>
            <a:ext cx="1844100" cy="343200"/>
          </a:xfrm>
          <a:prstGeom prst="rect">
            <a:avLst/>
          </a:prstGeom>
          <a:noFill/>
          <a:ln>
            <a:noFill/>
          </a:ln>
        </p:spPr>
        <p:txBody>
          <a:bodyPr anchorCtr="0" anchor="ctr" bIns="45700" lIns="91425" spcFirstLastPara="1" rIns="91425" wrap="square" tIns="45700">
            <a:noAutofit/>
          </a:bodyPr>
          <a:lstStyle>
            <a:lvl1pPr indent="-228600" lvl="0" marL="457200" rtl="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rtl="0" algn="l">
              <a:lnSpc>
                <a:spcPct val="90000"/>
              </a:lnSpc>
              <a:spcBef>
                <a:spcPts val="500"/>
              </a:spcBef>
              <a:spcAft>
                <a:spcPts val="0"/>
              </a:spcAft>
              <a:buClr>
                <a:schemeClr val="lt1"/>
              </a:buClr>
              <a:buSzPts val="2000"/>
              <a:buNone/>
              <a:defRPr b="1" sz="2000"/>
            </a:lvl2pPr>
            <a:lvl3pPr indent="-228600" lvl="2" marL="1371600" rtl="0" algn="l">
              <a:lnSpc>
                <a:spcPct val="90000"/>
              </a:lnSpc>
              <a:spcBef>
                <a:spcPts val="500"/>
              </a:spcBef>
              <a:spcAft>
                <a:spcPts val="0"/>
              </a:spcAft>
              <a:buClr>
                <a:schemeClr val="lt1"/>
              </a:buClr>
              <a:buSzPts val="1800"/>
              <a:buNone/>
              <a:defRPr b="1" sz="1800"/>
            </a:lvl3pPr>
            <a:lvl4pPr indent="-228600" lvl="3" marL="1828800" rtl="0" algn="l">
              <a:lnSpc>
                <a:spcPct val="90000"/>
              </a:lnSpc>
              <a:spcBef>
                <a:spcPts val="500"/>
              </a:spcBef>
              <a:spcAft>
                <a:spcPts val="0"/>
              </a:spcAft>
              <a:buClr>
                <a:schemeClr val="lt1"/>
              </a:buClr>
              <a:buSzPts val="1600"/>
              <a:buNone/>
              <a:defRPr b="1" sz="1600"/>
            </a:lvl4pPr>
            <a:lvl5pPr indent="-228600" lvl="4" marL="2286000" rtl="0" algn="l">
              <a:lnSpc>
                <a:spcPct val="90000"/>
              </a:lnSpc>
              <a:spcBef>
                <a:spcPts val="500"/>
              </a:spcBef>
              <a:spcAft>
                <a:spcPts val="0"/>
              </a:spcAft>
              <a:buClr>
                <a:schemeClr val="lt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200" name="Google Shape;200;p14"/>
          <p:cNvSpPr/>
          <p:nvPr>
            <p:ph idx="16" type="pic"/>
          </p:nvPr>
        </p:nvSpPr>
        <p:spPr>
          <a:xfrm>
            <a:off x="1877176" y="4287711"/>
            <a:ext cx="1066800" cy="1066800"/>
          </a:xfrm>
          <a:prstGeom prst="rect">
            <a:avLst/>
          </a:prstGeom>
          <a:solidFill>
            <a:schemeClr val="lt1"/>
          </a:solidFill>
          <a:ln>
            <a:noFill/>
          </a:ln>
        </p:spPr>
      </p:sp>
      <p:sp>
        <p:nvSpPr>
          <p:cNvPr id="201" name="Google Shape;201;p14"/>
          <p:cNvSpPr txBox="1"/>
          <p:nvPr>
            <p:ph idx="17" type="body"/>
          </p:nvPr>
        </p:nvSpPr>
        <p:spPr>
          <a:xfrm>
            <a:off x="1500168" y="5513214"/>
            <a:ext cx="1828800" cy="3432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rtl="0" algn="l">
              <a:lnSpc>
                <a:spcPct val="90000"/>
              </a:lnSpc>
              <a:spcBef>
                <a:spcPts val="500"/>
              </a:spcBef>
              <a:spcAft>
                <a:spcPts val="0"/>
              </a:spcAft>
              <a:buClr>
                <a:schemeClr val="lt1"/>
              </a:buClr>
              <a:buSzPts val="2000"/>
              <a:buNone/>
              <a:defRPr b="1" sz="2000"/>
            </a:lvl2pPr>
            <a:lvl3pPr indent="-228600" lvl="2" marL="1371600" rtl="0" algn="l">
              <a:lnSpc>
                <a:spcPct val="90000"/>
              </a:lnSpc>
              <a:spcBef>
                <a:spcPts val="500"/>
              </a:spcBef>
              <a:spcAft>
                <a:spcPts val="0"/>
              </a:spcAft>
              <a:buClr>
                <a:schemeClr val="lt1"/>
              </a:buClr>
              <a:buSzPts val="1800"/>
              <a:buNone/>
              <a:defRPr b="1" sz="1800"/>
            </a:lvl3pPr>
            <a:lvl4pPr indent="-228600" lvl="3" marL="1828800" rtl="0" algn="l">
              <a:lnSpc>
                <a:spcPct val="90000"/>
              </a:lnSpc>
              <a:spcBef>
                <a:spcPts val="500"/>
              </a:spcBef>
              <a:spcAft>
                <a:spcPts val="0"/>
              </a:spcAft>
              <a:buClr>
                <a:schemeClr val="lt1"/>
              </a:buClr>
              <a:buSzPts val="1600"/>
              <a:buNone/>
              <a:defRPr b="1" sz="1600"/>
            </a:lvl4pPr>
            <a:lvl5pPr indent="-228600" lvl="4" marL="2286000" rtl="0" algn="l">
              <a:lnSpc>
                <a:spcPct val="90000"/>
              </a:lnSpc>
              <a:spcBef>
                <a:spcPts val="500"/>
              </a:spcBef>
              <a:spcAft>
                <a:spcPts val="0"/>
              </a:spcAft>
              <a:buClr>
                <a:schemeClr val="lt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202" name="Google Shape;202;p14"/>
          <p:cNvSpPr txBox="1"/>
          <p:nvPr>
            <p:ph idx="18" type="body"/>
          </p:nvPr>
        </p:nvSpPr>
        <p:spPr>
          <a:xfrm>
            <a:off x="1500168" y="5668583"/>
            <a:ext cx="1828800" cy="343200"/>
          </a:xfrm>
          <a:prstGeom prst="rect">
            <a:avLst/>
          </a:prstGeom>
          <a:noFill/>
          <a:ln>
            <a:noFill/>
          </a:ln>
        </p:spPr>
        <p:txBody>
          <a:bodyPr anchorCtr="0" anchor="ctr" bIns="45700" lIns="91425" spcFirstLastPara="1" rIns="91425" wrap="square" tIns="45700">
            <a:noAutofit/>
          </a:bodyPr>
          <a:lstStyle>
            <a:lvl1pPr indent="-228600" lvl="0" marL="457200" rtl="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rtl="0" algn="l">
              <a:lnSpc>
                <a:spcPct val="90000"/>
              </a:lnSpc>
              <a:spcBef>
                <a:spcPts val="500"/>
              </a:spcBef>
              <a:spcAft>
                <a:spcPts val="0"/>
              </a:spcAft>
              <a:buClr>
                <a:schemeClr val="lt1"/>
              </a:buClr>
              <a:buSzPts val="2000"/>
              <a:buNone/>
              <a:defRPr b="1" sz="2000"/>
            </a:lvl2pPr>
            <a:lvl3pPr indent="-228600" lvl="2" marL="1371600" rtl="0" algn="l">
              <a:lnSpc>
                <a:spcPct val="90000"/>
              </a:lnSpc>
              <a:spcBef>
                <a:spcPts val="500"/>
              </a:spcBef>
              <a:spcAft>
                <a:spcPts val="0"/>
              </a:spcAft>
              <a:buClr>
                <a:schemeClr val="lt1"/>
              </a:buClr>
              <a:buSzPts val="1800"/>
              <a:buNone/>
              <a:defRPr b="1" sz="1800"/>
            </a:lvl3pPr>
            <a:lvl4pPr indent="-228600" lvl="3" marL="1828800" rtl="0" algn="l">
              <a:lnSpc>
                <a:spcPct val="90000"/>
              </a:lnSpc>
              <a:spcBef>
                <a:spcPts val="500"/>
              </a:spcBef>
              <a:spcAft>
                <a:spcPts val="0"/>
              </a:spcAft>
              <a:buClr>
                <a:schemeClr val="lt1"/>
              </a:buClr>
              <a:buSzPts val="1600"/>
              <a:buNone/>
              <a:defRPr b="1" sz="1600"/>
            </a:lvl4pPr>
            <a:lvl5pPr indent="-228600" lvl="4" marL="2286000" rtl="0" algn="l">
              <a:lnSpc>
                <a:spcPct val="90000"/>
              </a:lnSpc>
              <a:spcBef>
                <a:spcPts val="500"/>
              </a:spcBef>
              <a:spcAft>
                <a:spcPts val="0"/>
              </a:spcAft>
              <a:buClr>
                <a:schemeClr val="lt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203" name="Google Shape;203;p14"/>
          <p:cNvSpPr/>
          <p:nvPr>
            <p:ph idx="19" type="pic"/>
          </p:nvPr>
        </p:nvSpPr>
        <p:spPr>
          <a:xfrm>
            <a:off x="4226270" y="4287711"/>
            <a:ext cx="1066800" cy="1066800"/>
          </a:xfrm>
          <a:prstGeom prst="rect">
            <a:avLst/>
          </a:prstGeom>
          <a:solidFill>
            <a:schemeClr val="lt1"/>
          </a:solidFill>
          <a:ln>
            <a:noFill/>
          </a:ln>
        </p:spPr>
      </p:sp>
      <p:sp>
        <p:nvSpPr>
          <p:cNvPr id="204" name="Google Shape;204;p14"/>
          <p:cNvSpPr txBox="1"/>
          <p:nvPr>
            <p:ph idx="20" type="body"/>
          </p:nvPr>
        </p:nvSpPr>
        <p:spPr>
          <a:xfrm>
            <a:off x="3849262" y="5513214"/>
            <a:ext cx="1828800" cy="3432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rtl="0" algn="l">
              <a:lnSpc>
                <a:spcPct val="90000"/>
              </a:lnSpc>
              <a:spcBef>
                <a:spcPts val="500"/>
              </a:spcBef>
              <a:spcAft>
                <a:spcPts val="0"/>
              </a:spcAft>
              <a:buClr>
                <a:schemeClr val="lt1"/>
              </a:buClr>
              <a:buSzPts val="2000"/>
              <a:buNone/>
              <a:defRPr b="1" sz="2000"/>
            </a:lvl2pPr>
            <a:lvl3pPr indent="-228600" lvl="2" marL="1371600" rtl="0" algn="l">
              <a:lnSpc>
                <a:spcPct val="90000"/>
              </a:lnSpc>
              <a:spcBef>
                <a:spcPts val="500"/>
              </a:spcBef>
              <a:spcAft>
                <a:spcPts val="0"/>
              </a:spcAft>
              <a:buClr>
                <a:schemeClr val="lt1"/>
              </a:buClr>
              <a:buSzPts val="1800"/>
              <a:buNone/>
              <a:defRPr b="1" sz="1800"/>
            </a:lvl3pPr>
            <a:lvl4pPr indent="-228600" lvl="3" marL="1828800" rtl="0" algn="l">
              <a:lnSpc>
                <a:spcPct val="90000"/>
              </a:lnSpc>
              <a:spcBef>
                <a:spcPts val="500"/>
              </a:spcBef>
              <a:spcAft>
                <a:spcPts val="0"/>
              </a:spcAft>
              <a:buClr>
                <a:schemeClr val="lt1"/>
              </a:buClr>
              <a:buSzPts val="1600"/>
              <a:buNone/>
              <a:defRPr b="1" sz="1600"/>
            </a:lvl4pPr>
            <a:lvl5pPr indent="-228600" lvl="4" marL="2286000" rtl="0" algn="l">
              <a:lnSpc>
                <a:spcPct val="90000"/>
              </a:lnSpc>
              <a:spcBef>
                <a:spcPts val="500"/>
              </a:spcBef>
              <a:spcAft>
                <a:spcPts val="0"/>
              </a:spcAft>
              <a:buClr>
                <a:schemeClr val="lt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205" name="Google Shape;205;p14"/>
          <p:cNvSpPr txBox="1"/>
          <p:nvPr>
            <p:ph idx="21" type="body"/>
          </p:nvPr>
        </p:nvSpPr>
        <p:spPr>
          <a:xfrm>
            <a:off x="3849262" y="5668583"/>
            <a:ext cx="1828800" cy="343200"/>
          </a:xfrm>
          <a:prstGeom prst="rect">
            <a:avLst/>
          </a:prstGeom>
          <a:noFill/>
          <a:ln>
            <a:noFill/>
          </a:ln>
        </p:spPr>
        <p:txBody>
          <a:bodyPr anchorCtr="0" anchor="ctr" bIns="45700" lIns="91425" spcFirstLastPara="1" rIns="91425" wrap="square" tIns="45700">
            <a:noAutofit/>
          </a:bodyPr>
          <a:lstStyle>
            <a:lvl1pPr indent="-228600" lvl="0" marL="457200" rtl="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rtl="0" algn="l">
              <a:lnSpc>
                <a:spcPct val="90000"/>
              </a:lnSpc>
              <a:spcBef>
                <a:spcPts val="500"/>
              </a:spcBef>
              <a:spcAft>
                <a:spcPts val="0"/>
              </a:spcAft>
              <a:buClr>
                <a:schemeClr val="lt1"/>
              </a:buClr>
              <a:buSzPts val="2000"/>
              <a:buNone/>
              <a:defRPr b="1" sz="2000"/>
            </a:lvl2pPr>
            <a:lvl3pPr indent="-228600" lvl="2" marL="1371600" rtl="0" algn="l">
              <a:lnSpc>
                <a:spcPct val="90000"/>
              </a:lnSpc>
              <a:spcBef>
                <a:spcPts val="500"/>
              </a:spcBef>
              <a:spcAft>
                <a:spcPts val="0"/>
              </a:spcAft>
              <a:buClr>
                <a:schemeClr val="lt1"/>
              </a:buClr>
              <a:buSzPts val="1800"/>
              <a:buNone/>
              <a:defRPr b="1" sz="1800"/>
            </a:lvl3pPr>
            <a:lvl4pPr indent="-228600" lvl="3" marL="1828800" rtl="0" algn="l">
              <a:lnSpc>
                <a:spcPct val="90000"/>
              </a:lnSpc>
              <a:spcBef>
                <a:spcPts val="500"/>
              </a:spcBef>
              <a:spcAft>
                <a:spcPts val="0"/>
              </a:spcAft>
              <a:buClr>
                <a:schemeClr val="lt1"/>
              </a:buClr>
              <a:buSzPts val="1600"/>
              <a:buNone/>
              <a:defRPr b="1" sz="1600"/>
            </a:lvl4pPr>
            <a:lvl5pPr indent="-228600" lvl="4" marL="2286000" rtl="0" algn="l">
              <a:lnSpc>
                <a:spcPct val="90000"/>
              </a:lnSpc>
              <a:spcBef>
                <a:spcPts val="500"/>
              </a:spcBef>
              <a:spcAft>
                <a:spcPts val="0"/>
              </a:spcAft>
              <a:buClr>
                <a:schemeClr val="lt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206" name="Google Shape;206;p14"/>
          <p:cNvSpPr/>
          <p:nvPr>
            <p:ph idx="22" type="pic"/>
          </p:nvPr>
        </p:nvSpPr>
        <p:spPr>
          <a:xfrm>
            <a:off x="6655584" y="4287711"/>
            <a:ext cx="1066800" cy="1066800"/>
          </a:xfrm>
          <a:prstGeom prst="rect">
            <a:avLst/>
          </a:prstGeom>
          <a:solidFill>
            <a:schemeClr val="lt1"/>
          </a:solidFill>
          <a:ln>
            <a:noFill/>
          </a:ln>
        </p:spPr>
      </p:sp>
      <p:sp>
        <p:nvSpPr>
          <p:cNvPr id="207" name="Google Shape;207;p14"/>
          <p:cNvSpPr txBox="1"/>
          <p:nvPr>
            <p:ph idx="23" type="body"/>
          </p:nvPr>
        </p:nvSpPr>
        <p:spPr>
          <a:xfrm>
            <a:off x="6339926" y="5513214"/>
            <a:ext cx="1828800" cy="3432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rtl="0" algn="l">
              <a:lnSpc>
                <a:spcPct val="90000"/>
              </a:lnSpc>
              <a:spcBef>
                <a:spcPts val="500"/>
              </a:spcBef>
              <a:spcAft>
                <a:spcPts val="0"/>
              </a:spcAft>
              <a:buClr>
                <a:schemeClr val="lt1"/>
              </a:buClr>
              <a:buSzPts val="2000"/>
              <a:buNone/>
              <a:defRPr b="1" sz="2000"/>
            </a:lvl2pPr>
            <a:lvl3pPr indent="-228600" lvl="2" marL="1371600" rtl="0" algn="l">
              <a:lnSpc>
                <a:spcPct val="90000"/>
              </a:lnSpc>
              <a:spcBef>
                <a:spcPts val="500"/>
              </a:spcBef>
              <a:spcAft>
                <a:spcPts val="0"/>
              </a:spcAft>
              <a:buClr>
                <a:schemeClr val="lt1"/>
              </a:buClr>
              <a:buSzPts val="1800"/>
              <a:buNone/>
              <a:defRPr b="1" sz="1800"/>
            </a:lvl3pPr>
            <a:lvl4pPr indent="-228600" lvl="3" marL="1828800" rtl="0" algn="l">
              <a:lnSpc>
                <a:spcPct val="90000"/>
              </a:lnSpc>
              <a:spcBef>
                <a:spcPts val="500"/>
              </a:spcBef>
              <a:spcAft>
                <a:spcPts val="0"/>
              </a:spcAft>
              <a:buClr>
                <a:schemeClr val="lt1"/>
              </a:buClr>
              <a:buSzPts val="1600"/>
              <a:buNone/>
              <a:defRPr b="1" sz="1600"/>
            </a:lvl4pPr>
            <a:lvl5pPr indent="-228600" lvl="4" marL="2286000" rtl="0" algn="l">
              <a:lnSpc>
                <a:spcPct val="90000"/>
              </a:lnSpc>
              <a:spcBef>
                <a:spcPts val="500"/>
              </a:spcBef>
              <a:spcAft>
                <a:spcPts val="0"/>
              </a:spcAft>
              <a:buClr>
                <a:schemeClr val="lt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208" name="Google Shape;208;p14"/>
          <p:cNvSpPr txBox="1"/>
          <p:nvPr>
            <p:ph idx="24" type="body"/>
          </p:nvPr>
        </p:nvSpPr>
        <p:spPr>
          <a:xfrm>
            <a:off x="6339926" y="5668583"/>
            <a:ext cx="1813500" cy="343200"/>
          </a:xfrm>
          <a:prstGeom prst="rect">
            <a:avLst/>
          </a:prstGeom>
          <a:noFill/>
          <a:ln>
            <a:noFill/>
          </a:ln>
        </p:spPr>
        <p:txBody>
          <a:bodyPr anchorCtr="0" anchor="ctr" bIns="45700" lIns="91425" spcFirstLastPara="1" rIns="91425" wrap="square" tIns="45700">
            <a:noAutofit/>
          </a:bodyPr>
          <a:lstStyle>
            <a:lvl1pPr indent="-228600" lvl="0" marL="457200" rtl="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rtl="0" algn="l">
              <a:lnSpc>
                <a:spcPct val="90000"/>
              </a:lnSpc>
              <a:spcBef>
                <a:spcPts val="500"/>
              </a:spcBef>
              <a:spcAft>
                <a:spcPts val="0"/>
              </a:spcAft>
              <a:buClr>
                <a:schemeClr val="lt1"/>
              </a:buClr>
              <a:buSzPts val="2000"/>
              <a:buNone/>
              <a:defRPr b="1" sz="2000"/>
            </a:lvl2pPr>
            <a:lvl3pPr indent="-228600" lvl="2" marL="1371600" rtl="0" algn="l">
              <a:lnSpc>
                <a:spcPct val="90000"/>
              </a:lnSpc>
              <a:spcBef>
                <a:spcPts val="500"/>
              </a:spcBef>
              <a:spcAft>
                <a:spcPts val="0"/>
              </a:spcAft>
              <a:buClr>
                <a:schemeClr val="lt1"/>
              </a:buClr>
              <a:buSzPts val="1800"/>
              <a:buNone/>
              <a:defRPr b="1" sz="1800"/>
            </a:lvl3pPr>
            <a:lvl4pPr indent="-228600" lvl="3" marL="1828800" rtl="0" algn="l">
              <a:lnSpc>
                <a:spcPct val="90000"/>
              </a:lnSpc>
              <a:spcBef>
                <a:spcPts val="500"/>
              </a:spcBef>
              <a:spcAft>
                <a:spcPts val="0"/>
              </a:spcAft>
              <a:buClr>
                <a:schemeClr val="lt1"/>
              </a:buClr>
              <a:buSzPts val="1600"/>
              <a:buNone/>
              <a:defRPr b="1" sz="1600"/>
            </a:lvl4pPr>
            <a:lvl5pPr indent="-228600" lvl="4" marL="2286000" rtl="0" algn="l">
              <a:lnSpc>
                <a:spcPct val="90000"/>
              </a:lnSpc>
              <a:spcBef>
                <a:spcPts val="500"/>
              </a:spcBef>
              <a:spcAft>
                <a:spcPts val="0"/>
              </a:spcAft>
              <a:buClr>
                <a:schemeClr val="lt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209" name="Google Shape;209;p14"/>
          <p:cNvSpPr/>
          <p:nvPr>
            <p:ph idx="25" type="pic"/>
          </p:nvPr>
        </p:nvSpPr>
        <p:spPr>
          <a:xfrm>
            <a:off x="9136814" y="4287711"/>
            <a:ext cx="1066800" cy="1066800"/>
          </a:xfrm>
          <a:prstGeom prst="rect">
            <a:avLst/>
          </a:prstGeom>
          <a:solidFill>
            <a:schemeClr val="lt1"/>
          </a:solidFill>
          <a:ln>
            <a:noFill/>
          </a:ln>
        </p:spPr>
      </p:sp>
      <p:sp>
        <p:nvSpPr>
          <p:cNvPr id="210" name="Google Shape;210;p14"/>
          <p:cNvSpPr txBox="1"/>
          <p:nvPr>
            <p:ph idx="26" type="body"/>
          </p:nvPr>
        </p:nvSpPr>
        <p:spPr>
          <a:xfrm>
            <a:off x="8759806" y="5513214"/>
            <a:ext cx="1828800" cy="3432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rtl="0" algn="l">
              <a:lnSpc>
                <a:spcPct val="90000"/>
              </a:lnSpc>
              <a:spcBef>
                <a:spcPts val="500"/>
              </a:spcBef>
              <a:spcAft>
                <a:spcPts val="0"/>
              </a:spcAft>
              <a:buClr>
                <a:schemeClr val="lt1"/>
              </a:buClr>
              <a:buSzPts val="2000"/>
              <a:buNone/>
              <a:defRPr b="1" sz="2000"/>
            </a:lvl2pPr>
            <a:lvl3pPr indent="-228600" lvl="2" marL="1371600" rtl="0" algn="l">
              <a:lnSpc>
                <a:spcPct val="90000"/>
              </a:lnSpc>
              <a:spcBef>
                <a:spcPts val="500"/>
              </a:spcBef>
              <a:spcAft>
                <a:spcPts val="0"/>
              </a:spcAft>
              <a:buClr>
                <a:schemeClr val="lt1"/>
              </a:buClr>
              <a:buSzPts val="1800"/>
              <a:buNone/>
              <a:defRPr b="1" sz="1800"/>
            </a:lvl3pPr>
            <a:lvl4pPr indent="-228600" lvl="3" marL="1828800" rtl="0" algn="l">
              <a:lnSpc>
                <a:spcPct val="90000"/>
              </a:lnSpc>
              <a:spcBef>
                <a:spcPts val="500"/>
              </a:spcBef>
              <a:spcAft>
                <a:spcPts val="0"/>
              </a:spcAft>
              <a:buClr>
                <a:schemeClr val="lt1"/>
              </a:buClr>
              <a:buSzPts val="1600"/>
              <a:buNone/>
              <a:defRPr b="1" sz="1600"/>
            </a:lvl4pPr>
            <a:lvl5pPr indent="-228600" lvl="4" marL="2286000" rtl="0" algn="l">
              <a:lnSpc>
                <a:spcPct val="90000"/>
              </a:lnSpc>
              <a:spcBef>
                <a:spcPts val="500"/>
              </a:spcBef>
              <a:spcAft>
                <a:spcPts val="0"/>
              </a:spcAft>
              <a:buClr>
                <a:schemeClr val="lt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211" name="Google Shape;211;p14"/>
          <p:cNvSpPr txBox="1"/>
          <p:nvPr>
            <p:ph idx="27" type="body"/>
          </p:nvPr>
        </p:nvSpPr>
        <p:spPr>
          <a:xfrm>
            <a:off x="8744480" y="5668583"/>
            <a:ext cx="1844100" cy="343200"/>
          </a:xfrm>
          <a:prstGeom prst="rect">
            <a:avLst/>
          </a:prstGeom>
          <a:noFill/>
          <a:ln>
            <a:noFill/>
          </a:ln>
        </p:spPr>
        <p:txBody>
          <a:bodyPr anchorCtr="0" anchor="ctr" bIns="45700" lIns="91425" spcFirstLastPara="1" rIns="91425" wrap="square" tIns="45700">
            <a:noAutofit/>
          </a:bodyPr>
          <a:lstStyle>
            <a:lvl1pPr indent="-228600" lvl="0" marL="457200" rtl="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rtl="0" algn="l">
              <a:lnSpc>
                <a:spcPct val="90000"/>
              </a:lnSpc>
              <a:spcBef>
                <a:spcPts val="500"/>
              </a:spcBef>
              <a:spcAft>
                <a:spcPts val="0"/>
              </a:spcAft>
              <a:buClr>
                <a:schemeClr val="lt1"/>
              </a:buClr>
              <a:buSzPts val="2000"/>
              <a:buNone/>
              <a:defRPr b="1" sz="2000"/>
            </a:lvl2pPr>
            <a:lvl3pPr indent="-228600" lvl="2" marL="1371600" rtl="0" algn="l">
              <a:lnSpc>
                <a:spcPct val="90000"/>
              </a:lnSpc>
              <a:spcBef>
                <a:spcPts val="500"/>
              </a:spcBef>
              <a:spcAft>
                <a:spcPts val="0"/>
              </a:spcAft>
              <a:buClr>
                <a:schemeClr val="lt1"/>
              </a:buClr>
              <a:buSzPts val="1800"/>
              <a:buNone/>
              <a:defRPr b="1" sz="1800"/>
            </a:lvl3pPr>
            <a:lvl4pPr indent="-228600" lvl="3" marL="1828800" rtl="0" algn="l">
              <a:lnSpc>
                <a:spcPct val="90000"/>
              </a:lnSpc>
              <a:spcBef>
                <a:spcPts val="500"/>
              </a:spcBef>
              <a:spcAft>
                <a:spcPts val="0"/>
              </a:spcAft>
              <a:buClr>
                <a:schemeClr val="lt1"/>
              </a:buClr>
              <a:buSzPts val="1600"/>
              <a:buNone/>
              <a:defRPr b="1" sz="1600"/>
            </a:lvl4pPr>
            <a:lvl5pPr indent="-228600" lvl="4" marL="2286000" rtl="0" algn="l">
              <a:lnSpc>
                <a:spcPct val="90000"/>
              </a:lnSpc>
              <a:spcBef>
                <a:spcPts val="500"/>
              </a:spcBef>
              <a:spcAft>
                <a:spcPts val="0"/>
              </a:spcAft>
              <a:buClr>
                <a:schemeClr val="lt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212" name="Google Shape;212;p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900">
                <a:solidFill>
                  <a:srgbClr val="898989"/>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3" name="Google Shape;213;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900">
                <a:solidFill>
                  <a:srgbClr val="898989"/>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4" name="Google Shape;214;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98989"/>
                </a:solidFill>
                <a:latin typeface="Arial"/>
                <a:ea typeface="Arial"/>
                <a:cs typeface="Arial"/>
                <a:sym typeface="Arial"/>
              </a:defRPr>
            </a:lvl1pPr>
            <a:lvl2pPr indent="0" lvl="1" marL="0" marR="0" rtl="0" algn="r">
              <a:spcBef>
                <a:spcPts val="0"/>
              </a:spcBef>
              <a:buNone/>
              <a:defRPr b="0" i="0" sz="900" u="none" cap="none" strike="noStrike">
                <a:solidFill>
                  <a:srgbClr val="898989"/>
                </a:solidFill>
                <a:latin typeface="Arial"/>
                <a:ea typeface="Arial"/>
                <a:cs typeface="Arial"/>
                <a:sym typeface="Arial"/>
              </a:defRPr>
            </a:lvl2pPr>
            <a:lvl3pPr indent="0" lvl="2" marL="0" marR="0" rtl="0" algn="r">
              <a:spcBef>
                <a:spcPts val="0"/>
              </a:spcBef>
              <a:buNone/>
              <a:defRPr b="0" i="0" sz="900" u="none" cap="none" strike="noStrike">
                <a:solidFill>
                  <a:srgbClr val="898989"/>
                </a:solidFill>
                <a:latin typeface="Arial"/>
                <a:ea typeface="Arial"/>
                <a:cs typeface="Arial"/>
                <a:sym typeface="Arial"/>
              </a:defRPr>
            </a:lvl3pPr>
            <a:lvl4pPr indent="0" lvl="3" marL="0" marR="0" rtl="0" algn="r">
              <a:spcBef>
                <a:spcPts val="0"/>
              </a:spcBef>
              <a:buNone/>
              <a:defRPr b="0" i="0" sz="900" u="none" cap="none" strike="noStrike">
                <a:solidFill>
                  <a:srgbClr val="898989"/>
                </a:solidFill>
                <a:latin typeface="Arial"/>
                <a:ea typeface="Arial"/>
                <a:cs typeface="Arial"/>
                <a:sym typeface="Arial"/>
              </a:defRPr>
            </a:lvl4pPr>
            <a:lvl5pPr indent="0" lvl="4" marL="0" marR="0" rtl="0" algn="r">
              <a:spcBef>
                <a:spcPts val="0"/>
              </a:spcBef>
              <a:buNone/>
              <a:defRPr b="0" i="0" sz="900" u="none" cap="none" strike="noStrike">
                <a:solidFill>
                  <a:srgbClr val="898989"/>
                </a:solidFill>
                <a:latin typeface="Arial"/>
                <a:ea typeface="Arial"/>
                <a:cs typeface="Arial"/>
                <a:sym typeface="Arial"/>
              </a:defRPr>
            </a:lvl5pPr>
            <a:lvl6pPr indent="0" lvl="5" marL="0" marR="0" rtl="0" algn="r">
              <a:spcBef>
                <a:spcPts val="0"/>
              </a:spcBef>
              <a:buNone/>
              <a:defRPr b="0" i="0" sz="900" u="none" cap="none" strike="noStrike">
                <a:solidFill>
                  <a:srgbClr val="898989"/>
                </a:solidFill>
                <a:latin typeface="Arial"/>
                <a:ea typeface="Arial"/>
                <a:cs typeface="Arial"/>
                <a:sym typeface="Arial"/>
              </a:defRPr>
            </a:lvl6pPr>
            <a:lvl7pPr indent="0" lvl="6" marL="0" marR="0" rtl="0" algn="r">
              <a:spcBef>
                <a:spcPts val="0"/>
              </a:spcBef>
              <a:buNone/>
              <a:defRPr b="0" i="0" sz="900" u="none" cap="none" strike="noStrike">
                <a:solidFill>
                  <a:srgbClr val="898989"/>
                </a:solidFill>
                <a:latin typeface="Arial"/>
                <a:ea typeface="Arial"/>
                <a:cs typeface="Arial"/>
                <a:sym typeface="Arial"/>
              </a:defRPr>
            </a:lvl7pPr>
            <a:lvl8pPr indent="0" lvl="7" marL="0" marR="0" rtl="0" algn="r">
              <a:spcBef>
                <a:spcPts val="0"/>
              </a:spcBef>
              <a:buNone/>
              <a:defRPr b="0" i="0" sz="900" u="none" cap="none" strike="noStrike">
                <a:solidFill>
                  <a:srgbClr val="898989"/>
                </a:solidFill>
                <a:latin typeface="Arial"/>
                <a:ea typeface="Arial"/>
                <a:cs typeface="Arial"/>
                <a:sym typeface="Arial"/>
              </a:defRPr>
            </a:lvl8pPr>
            <a:lvl9pPr indent="0" lvl="8" marL="0" marR="0" rtl="0" algn="r">
              <a:spcBef>
                <a:spcPts val="0"/>
              </a:spcBef>
              <a:buNone/>
              <a:defRPr b="0" i="0" sz="9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rtArt">
  <p:cSld name="SmartArt">
    <p:bg>
      <p:bgPr>
        <a:solidFill>
          <a:schemeClr val="lt1"/>
        </a:solidFill>
      </p:bgPr>
    </p:bg>
    <p:spTree>
      <p:nvGrpSpPr>
        <p:cNvPr id="215" name="Shape 215"/>
        <p:cNvGrpSpPr/>
        <p:nvPr/>
      </p:nvGrpSpPr>
      <p:grpSpPr>
        <a:xfrm>
          <a:off x="0" y="0"/>
          <a:ext cx="0" cy="0"/>
          <a:chOff x="0" y="0"/>
          <a:chExt cx="0" cy="0"/>
        </a:xfrm>
      </p:grpSpPr>
      <p:grpSp>
        <p:nvGrpSpPr>
          <p:cNvPr id="216" name="Google Shape;216;p15"/>
          <p:cNvGrpSpPr/>
          <p:nvPr/>
        </p:nvGrpSpPr>
        <p:grpSpPr>
          <a:xfrm>
            <a:off x="0" y="0"/>
            <a:ext cx="2590800" cy="1027800"/>
            <a:chOff x="0" y="0"/>
            <a:chExt cx="2590800" cy="1027800"/>
          </a:xfrm>
        </p:grpSpPr>
        <p:cxnSp>
          <p:nvCxnSpPr>
            <p:cNvPr id="217" name="Google Shape;217;p15"/>
            <p:cNvCxnSpPr/>
            <p:nvPr/>
          </p:nvCxnSpPr>
          <p:spPr>
            <a:xfrm flipH="1" rot="10800000">
              <a:off x="0" y="0"/>
              <a:ext cx="2590800" cy="762000"/>
            </a:xfrm>
            <a:prstGeom prst="straightConnector1">
              <a:avLst/>
            </a:prstGeom>
            <a:noFill/>
            <a:ln cap="flat" cmpd="sng" w="9525">
              <a:solidFill>
                <a:schemeClr val="dk1"/>
              </a:solidFill>
              <a:prstDash val="solid"/>
              <a:miter lim="800000"/>
              <a:headEnd len="sm" w="sm" type="none"/>
              <a:tailEnd len="sm" w="sm" type="none"/>
            </a:ln>
          </p:spPr>
        </p:cxnSp>
        <p:cxnSp>
          <p:nvCxnSpPr>
            <p:cNvPr id="218" name="Google Shape;218;p15"/>
            <p:cNvCxnSpPr/>
            <p:nvPr/>
          </p:nvCxnSpPr>
          <p:spPr>
            <a:xfrm flipH="1">
              <a:off x="150" y="0"/>
              <a:ext cx="704700" cy="1027800"/>
            </a:xfrm>
            <a:prstGeom prst="straightConnector1">
              <a:avLst/>
            </a:prstGeom>
            <a:noFill/>
            <a:ln cap="flat" cmpd="sng" w="9525">
              <a:solidFill>
                <a:schemeClr val="dk1"/>
              </a:solidFill>
              <a:prstDash val="solid"/>
              <a:miter lim="800000"/>
              <a:headEnd len="sm" w="sm" type="none"/>
              <a:tailEnd len="sm" w="sm" type="none"/>
            </a:ln>
          </p:spPr>
        </p:cxnSp>
      </p:grpSp>
      <p:sp>
        <p:nvSpPr>
          <p:cNvPr id="219" name="Google Shape;219;p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0" name="Google Shape;220;p15"/>
          <p:cNvSpPr/>
          <p:nvPr>
            <p:ph idx="2" type="dgm"/>
          </p:nvPr>
        </p:nvSpPr>
        <p:spPr>
          <a:xfrm>
            <a:off x="838200" y="2111375"/>
            <a:ext cx="10515600" cy="37449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21" name="Google Shape;221;p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9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2" name="Google Shape;222;p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9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3" name="Google Shape;223;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ременная шкала">
  <p:cSld name="Временная шкала">
    <p:spTree>
      <p:nvGrpSpPr>
        <p:cNvPr id="224" name="Shape 224"/>
        <p:cNvGrpSpPr/>
        <p:nvPr/>
      </p:nvGrpSpPr>
      <p:grpSpPr>
        <a:xfrm>
          <a:off x="0" y="0"/>
          <a:ext cx="0" cy="0"/>
          <a:chOff x="0" y="0"/>
          <a:chExt cx="0" cy="0"/>
        </a:xfrm>
      </p:grpSpPr>
      <p:sp>
        <p:nvSpPr>
          <p:cNvPr id="225" name="Google Shape;225;p16"/>
          <p:cNvSpPr/>
          <p:nvPr/>
        </p:nvSpPr>
        <p:spPr>
          <a:xfrm>
            <a:off x="2113884" y="0"/>
            <a:ext cx="10078116" cy="6858000"/>
          </a:xfrm>
          <a:custGeom>
            <a:rect b="b" l="l" r="r" t="t"/>
            <a:pathLst>
              <a:path extrusionOk="0" h="6858000" w="10078116">
                <a:moveTo>
                  <a:pt x="3793236" y="6858000"/>
                </a:moveTo>
                <a:lnTo>
                  <a:pt x="0" y="0"/>
                </a:lnTo>
                <a:lnTo>
                  <a:pt x="10078116" y="0"/>
                </a:lnTo>
                <a:lnTo>
                  <a:pt x="10078116"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26" name="Google Shape;226;p16"/>
          <p:cNvSpPr txBox="1"/>
          <p:nvPr>
            <p:ph type="title"/>
          </p:nvPr>
        </p:nvSpPr>
        <p:spPr>
          <a:xfrm>
            <a:off x="838200" y="5509419"/>
            <a:ext cx="4082100" cy="585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7" name="Google Shape;227;p16"/>
          <p:cNvSpPr txBox="1"/>
          <p:nvPr>
            <p:ph idx="1" type="body"/>
          </p:nvPr>
        </p:nvSpPr>
        <p:spPr>
          <a:xfrm>
            <a:off x="166074" y="1507772"/>
            <a:ext cx="2141700" cy="514500"/>
          </a:xfrm>
          <a:prstGeom prst="rect">
            <a:avLst/>
          </a:prstGeom>
          <a:noFill/>
          <a:ln>
            <a:noFill/>
          </a:ln>
        </p:spPr>
        <p:txBody>
          <a:bodyPr anchorCtr="0" anchor="ctr" bIns="45700" lIns="91425" spcFirstLastPara="1" rIns="91425" wrap="square" tIns="45700">
            <a:normAutofit/>
          </a:bodyPr>
          <a:lstStyle>
            <a:lvl1pPr indent="-228600" lvl="0" marL="457200" rtl="0" algn="r">
              <a:lnSpc>
                <a:spcPct val="90000"/>
              </a:lnSpc>
              <a:spcBef>
                <a:spcPts val="1000"/>
              </a:spcBef>
              <a:spcAft>
                <a:spcPts val="0"/>
              </a:spcAft>
              <a:buClr>
                <a:schemeClr val="dk1"/>
              </a:buClr>
              <a:buSzPts val="2000"/>
              <a:buNone/>
              <a:defRPr sz="2000"/>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28" name="Google Shape;228;p16"/>
          <p:cNvSpPr txBox="1"/>
          <p:nvPr>
            <p:ph idx="2" type="body"/>
          </p:nvPr>
        </p:nvSpPr>
        <p:spPr>
          <a:xfrm>
            <a:off x="732131" y="2584097"/>
            <a:ext cx="2141700" cy="514500"/>
          </a:xfrm>
          <a:prstGeom prst="rect">
            <a:avLst/>
          </a:prstGeom>
          <a:noFill/>
          <a:ln>
            <a:noFill/>
          </a:ln>
        </p:spPr>
        <p:txBody>
          <a:bodyPr anchorCtr="0" anchor="ctr" bIns="45700" lIns="91425" spcFirstLastPara="1" rIns="91425" wrap="square" tIns="45700">
            <a:normAutofit/>
          </a:bodyPr>
          <a:lstStyle>
            <a:lvl1pPr indent="-228600" lvl="0" marL="457200" rtl="0" algn="r">
              <a:lnSpc>
                <a:spcPct val="90000"/>
              </a:lnSpc>
              <a:spcBef>
                <a:spcPts val="1000"/>
              </a:spcBef>
              <a:spcAft>
                <a:spcPts val="0"/>
              </a:spcAft>
              <a:buClr>
                <a:schemeClr val="dk1"/>
              </a:buClr>
              <a:buSzPts val="2000"/>
              <a:buNone/>
              <a:defRPr sz="2000"/>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29" name="Google Shape;229;p16"/>
          <p:cNvSpPr txBox="1"/>
          <p:nvPr>
            <p:ph idx="3" type="body"/>
          </p:nvPr>
        </p:nvSpPr>
        <p:spPr>
          <a:xfrm>
            <a:off x="1338556" y="3660422"/>
            <a:ext cx="2141700" cy="514500"/>
          </a:xfrm>
          <a:prstGeom prst="rect">
            <a:avLst/>
          </a:prstGeom>
          <a:noFill/>
          <a:ln>
            <a:noFill/>
          </a:ln>
        </p:spPr>
        <p:txBody>
          <a:bodyPr anchorCtr="0" anchor="ctr" bIns="45700" lIns="91425" spcFirstLastPara="1" rIns="91425" wrap="square" tIns="45700">
            <a:normAutofit/>
          </a:bodyPr>
          <a:lstStyle>
            <a:lvl1pPr indent="-228600" lvl="0" marL="457200" rtl="0" algn="r">
              <a:lnSpc>
                <a:spcPct val="90000"/>
              </a:lnSpc>
              <a:spcBef>
                <a:spcPts val="1000"/>
              </a:spcBef>
              <a:spcAft>
                <a:spcPts val="0"/>
              </a:spcAft>
              <a:buClr>
                <a:schemeClr val="dk1"/>
              </a:buClr>
              <a:buSzPts val="2000"/>
              <a:buNone/>
              <a:defRPr sz="2000"/>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30" name="Google Shape;230;p16"/>
          <p:cNvSpPr txBox="1"/>
          <p:nvPr>
            <p:ph idx="4" type="body"/>
          </p:nvPr>
        </p:nvSpPr>
        <p:spPr>
          <a:xfrm>
            <a:off x="1922756" y="4736748"/>
            <a:ext cx="2141700" cy="514500"/>
          </a:xfrm>
          <a:prstGeom prst="rect">
            <a:avLst/>
          </a:prstGeom>
          <a:noFill/>
          <a:ln>
            <a:noFill/>
          </a:ln>
        </p:spPr>
        <p:txBody>
          <a:bodyPr anchorCtr="0" anchor="ctr" bIns="45700" lIns="91425" spcFirstLastPara="1" rIns="91425" wrap="square" tIns="45700">
            <a:normAutofit/>
          </a:bodyPr>
          <a:lstStyle>
            <a:lvl1pPr indent="-228600" lvl="0" marL="457200" rtl="0" algn="r">
              <a:lnSpc>
                <a:spcPct val="90000"/>
              </a:lnSpc>
              <a:spcBef>
                <a:spcPts val="1000"/>
              </a:spcBef>
              <a:spcAft>
                <a:spcPts val="0"/>
              </a:spcAft>
              <a:buClr>
                <a:schemeClr val="dk1"/>
              </a:buClr>
              <a:buSzPts val="2000"/>
              <a:buNone/>
              <a:defRPr sz="2000"/>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31" name="Google Shape;231;p16"/>
          <p:cNvSpPr txBox="1"/>
          <p:nvPr>
            <p:ph idx="5" type="body"/>
          </p:nvPr>
        </p:nvSpPr>
        <p:spPr>
          <a:xfrm>
            <a:off x="4401536" y="1613528"/>
            <a:ext cx="5102700" cy="10107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1000"/>
              </a:spcBef>
              <a:spcAft>
                <a:spcPts val="0"/>
              </a:spcAft>
              <a:buClr>
                <a:schemeClr val="dk1"/>
              </a:buClr>
              <a:buSzPts val="1400"/>
              <a:buNone/>
              <a:defRPr sz="1400"/>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32" name="Google Shape;232;p16"/>
          <p:cNvSpPr txBox="1"/>
          <p:nvPr>
            <p:ph idx="6" type="body"/>
          </p:nvPr>
        </p:nvSpPr>
        <p:spPr>
          <a:xfrm>
            <a:off x="4986029" y="2682564"/>
            <a:ext cx="5102700" cy="10107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1000"/>
              </a:spcBef>
              <a:spcAft>
                <a:spcPts val="0"/>
              </a:spcAft>
              <a:buClr>
                <a:schemeClr val="dk1"/>
              </a:buClr>
              <a:buSzPts val="1400"/>
              <a:buNone/>
              <a:defRPr sz="1400"/>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33" name="Google Shape;233;p16"/>
          <p:cNvSpPr txBox="1"/>
          <p:nvPr>
            <p:ph idx="7" type="body"/>
          </p:nvPr>
        </p:nvSpPr>
        <p:spPr>
          <a:xfrm>
            <a:off x="5576938" y="3755394"/>
            <a:ext cx="5102700" cy="10107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1000"/>
              </a:spcBef>
              <a:spcAft>
                <a:spcPts val="0"/>
              </a:spcAft>
              <a:buClr>
                <a:schemeClr val="dk1"/>
              </a:buClr>
              <a:buSzPts val="1400"/>
              <a:buNone/>
              <a:defRPr sz="1400"/>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34" name="Google Shape;234;p16"/>
          <p:cNvSpPr txBox="1"/>
          <p:nvPr>
            <p:ph idx="8" type="body"/>
          </p:nvPr>
        </p:nvSpPr>
        <p:spPr>
          <a:xfrm>
            <a:off x="6175280" y="4824430"/>
            <a:ext cx="5102700" cy="10107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1000"/>
              </a:spcBef>
              <a:spcAft>
                <a:spcPts val="0"/>
              </a:spcAft>
              <a:buClr>
                <a:schemeClr val="dk1"/>
              </a:buClr>
              <a:buSzPts val="1400"/>
              <a:buNone/>
              <a:defRPr sz="1400"/>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35" name="Google Shape;235;p1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900">
                <a:solidFill>
                  <a:srgbClr val="898989"/>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6" name="Google Shape;236;p16"/>
          <p:cNvSpPr txBox="1"/>
          <p:nvPr>
            <p:ph idx="11" type="ftr"/>
          </p:nvPr>
        </p:nvSpPr>
        <p:spPr>
          <a:xfrm>
            <a:off x="6749143" y="6356350"/>
            <a:ext cx="377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9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7" name="Google Shape;237;p16"/>
          <p:cNvSpPr txBox="1"/>
          <p:nvPr>
            <p:ph idx="12" type="sldNum"/>
          </p:nvPr>
        </p:nvSpPr>
        <p:spPr>
          <a:xfrm>
            <a:off x="10810874" y="6356350"/>
            <a:ext cx="5430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cxnSp>
        <p:nvCxnSpPr>
          <p:cNvPr id="238" name="Google Shape;238;p16"/>
          <p:cNvCxnSpPr/>
          <p:nvPr/>
        </p:nvCxnSpPr>
        <p:spPr>
          <a:xfrm>
            <a:off x="4353515" y="5023933"/>
            <a:ext cx="1513200" cy="0"/>
          </a:xfrm>
          <a:prstGeom prst="straightConnector1">
            <a:avLst/>
          </a:prstGeom>
          <a:noFill/>
          <a:ln cap="flat" cmpd="sng" w="9525">
            <a:solidFill>
              <a:schemeClr val="dk1"/>
            </a:solidFill>
            <a:prstDash val="solid"/>
            <a:miter lim="800000"/>
            <a:headEnd len="sm" w="sm" type="none"/>
            <a:tailEnd len="sm" w="sm" type="none"/>
          </a:ln>
        </p:spPr>
      </p:cxnSp>
      <p:cxnSp>
        <p:nvCxnSpPr>
          <p:cNvPr id="239" name="Google Shape;239;p16"/>
          <p:cNvCxnSpPr/>
          <p:nvPr/>
        </p:nvCxnSpPr>
        <p:spPr>
          <a:xfrm>
            <a:off x="3759917" y="3948451"/>
            <a:ext cx="1513200" cy="0"/>
          </a:xfrm>
          <a:prstGeom prst="straightConnector1">
            <a:avLst/>
          </a:prstGeom>
          <a:noFill/>
          <a:ln cap="flat" cmpd="sng" w="9525">
            <a:solidFill>
              <a:schemeClr val="dk1"/>
            </a:solidFill>
            <a:prstDash val="solid"/>
            <a:miter lim="800000"/>
            <a:headEnd len="sm" w="sm" type="none"/>
            <a:tailEnd len="sm" w="sm" type="none"/>
          </a:ln>
        </p:spPr>
      </p:cxnSp>
      <p:cxnSp>
        <p:nvCxnSpPr>
          <p:cNvPr id="240" name="Google Shape;240;p16"/>
          <p:cNvCxnSpPr/>
          <p:nvPr/>
        </p:nvCxnSpPr>
        <p:spPr>
          <a:xfrm>
            <a:off x="3173453" y="2872686"/>
            <a:ext cx="1513200" cy="0"/>
          </a:xfrm>
          <a:prstGeom prst="straightConnector1">
            <a:avLst/>
          </a:prstGeom>
          <a:noFill/>
          <a:ln cap="flat" cmpd="sng" w="9525">
            <a:solidFill>
              <a:schemeClr val="dk1"/>
            </a:solidFill>
            <a:prstDash val="solid"/>
            <a:miter lim="800000"/>
            <a:headEnd len="sm" w="sm" type="none"/>
            <a:tailEnd len="sm" w="sm" type="none"/>
          </a:ln>
        </p:spPr>
      </p:cxnSp>
      <p:cxnSp>
        <p:nvCxnSpPr>
          <p:cNvPr id="241" name="Google Shape;241;p16"/>
          <p:cNvCxnSpPr/>
          <p:nvPr/>
        </p:nvCxnSpPr>
        <p:spPr>
          <a:xfrm>
            <a:off x="2586263" y="1796083"/>
            <a:ext cx="1513200"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овестка" type="obj">
  <p:cSld name="OBJECT">
    <p:bg>
      <p:bgPr>
        <a:solidFill>
          <a:schemeClr val="dk1"/>
        </a:solidFill>
      </p:bgPr>
    </p:bg>
    <p:spTree>
      <p:nvGrpSpPr>
        <p:cNvPr id="84" name="Shape 84"/>
        <p:cNvGrpSpPr/>
        <p:nvPr/>
      </p:nvGrpSpPr>
      <p:grpSpPr>
        <a:xfrm>
          <a:off x="0" y="0"/>
          <a:ext cx="0" cy="0"/>
          <a:chOff x="0" y="0"/>
          <a:chExt cx="0" cy="0"/>
        </a:xfrm>
      </p:grpSpPr>
      <p:pic>
        <p:nvPicPr>
          <p:cNvPr id="85" name="Google Shape;85;p3"/>
          <p:cNvPicPr preferRelativeResize="0"/>
          <p:nvPr/>
        </p:nvPicPr>
        <p:blipFill rotWithShape="1">
          <a:blip r:embed="rId2">
            <a:alphaModFix/>
          </a:blip>
          <a:srcRect b="23069" l="0" r="28341" t="18303"/>
          <a:stretch/>
        </p:blipFill>
        <p:spPr>
          <a:xfrm>
            <a:off x="5488815" y="0"/>
            <a:ext cx="6703187" cy="6858000"/>
          </a:xfrm>
          <a:prstGeom prst="rect">
            <a:avLst/>
          </a:prstGeom>
          <a:noFill/>
          <a:ln>
            <a:noFill/>
          </a:ln>
        </p:spPr>
      </p:pic>
      <p:sp>
        <p:nvSpPr>
          <p:cNvPr id="86" name="Google Shape;86;p3"/>
          <p:cNvSpPr txBox="1"/>
          <p:nvPr>
            <p:ph type="title"/>
          </p:nvPr>
        </p:nvSpPr>
        <p:spPr>
          <a:xfrm>
            <a:off x="1333500" y="1020445"/>
            <a:ext cx="2895600" cy="1325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lt1"/>
              </a:buClr>
              <a:buSzPts val="2800"/>
              <a:buFont typeface="Arial"/>
              <a:buNone/>
              <a:defRPr sz="28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7" name="Google Shape;87;p3"/>
          <p:cNvSpPr txBox="1"/>
          <p:nvPr>
            <p:ph idx="1" type="body"/>
          </p:nvPr>
        </p:nvSpPr>
        <p:spPr>
          <a:xfrm>
            <a:off x="1333500" y="2924175"/>
            <a:ext cx="2895600" cy="2519400"/>
          </a:xfrm>
          <a:prstGeom prst="rect">
            <a:avLst/>
          </a:prstGeom>
          <a:noFill/>
          <a:ln>
            <a:noFill/>
          </a:ln>
        </p:spPr>
        <p:txBody>
          <a:bodyPr anchorCtr="0" anchor="t" bIns="45700" lIns="91425" spcFirstLastPara="1" rIns="91425" wrap="square" tIns="45700">
            <a:normAutofit/>
          </a:bodyPr>
          <a:lstStyle>
            <a:lvl1pPr indent="-228600" lvl="0" marL="457200" rtl="0" algn="l">
              <a:lnSpc>
                <a:spcPct val="150000"/>
              </a:lnSpc>
              <a:spcBef>
                <a:spcPts val="1000"/>
              </a:spcBef>
              <a:spcAft>
                <a:spcPts val="0"/>
              </a:spcAft>
              <a:buClr>
                <a:schemeClr val="lt1"/>
              </a:buClr>
              <a:buSzPts val="1400"/>
              <a:buNone/>
              <a:defRPr sz="1400">
                <a:solidFill>
                  <a:schemeClr val="lt1"/>
                </a:solidFill>
              </a:defRPr>
            </a:lvl1pPr>
            <a:lvl2pPr indent="-228600" lvl="1" marL="914400" rtl="0" algn="l">
              <a:lnSpc>
                <a:spcPct val="150000"/>
              </a:lnSpc>
              <a:spcBef>
                <a:spcPts val="500"/>
              </a:spcBef>
              <a:spcAft>
                <a:spcPts val="0"/>
              </a:spcAft>
              <a:buClr>
                <a:schemeClr val="lt1"/>
              </a:buClr>
              <a:buSzPts val="1400"/>
              <a:buNone/>
              <a:defRPr sz="1400">
                <a:solidFill>
                  <a:schemeClr val="lt1"/>
                </a:solidFill>
              </a:defRPr>
            </a:lvl2pPr>
            <a:lvl3pPr indent="-228600" lvl="2" marL="1371600" rtl="0" algn="l">
              <a:lnSpc>
                <a:spcPct val="150000"/>
              </a:lnSpc>
              <a:spcBef>
                <a:spcPts val="500"/>
              </a:spcBef>
              <a:spcAft>
                <a:spcPts val="0"/>
              </a:spcAft>
              <a:buClr>
                <a:schemeClr val="lt1"/>
              </a:buClr>
              <a:buSzPts val="1400"/>
              <a:buNone/>
              <a:defRPr sz="1400">
                <a:solidFill>
                  <a:schemeClr val="lt1"/>
                </a:solidFill>
              </a:defRPr>
            </a:lvl3pPr>
            <a:lvl4pPr indent="-228600" lvl="3" marL="1828800" rtl="0" algn="l">
              <a:lnSpc>
                <a:spcPct val="150000"/>
              </a:lnSpc>
              <a:spcBef>
                <a:spcPts val="500"/>
              </a:spcBef>
              <a:spcAft>
                <a:spcPts val="0"/>
              </a:spcAft>
              <a:buClr>
                <a:schemeClr val="lt1"/>
              </a:buClr>
              <a:buSzPts val="1400"/>
              <a:buNone/>
              <a:defRPr sz="1400">
                <a:solidFill>
                  <a:schemeClr val="lt1"/>
                </a:solidFill>
              </a:defRPr>
            </a:lvl4pPr>
            <a:lvl5pPr indent="-228600" lvl="4" marL="2286000" rtl="0" algn="l">
              <a:lnSpc>
                <a:spcPct val="150000"/>
              </a:lnSpc>
              <a:spcBef>
                <a:spcPts val="500"/>
              </a:spcBef>
              <a:spcAft>
                <a:spcPts val="0"/>
              </a:spcAft>
              <a:buClr>
                <a:schemeClr val="lt1"/>
              </a:buClr>
              <a:buSzPts val="1400"/>
              <a:buNone/>
              <a:defRPr sz="1400">
                <a:solidFill>
                  <a:schemeClr val="lt1"/>
                </a:solidFil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8" name="Google Shape;88;p3"/>
          <p:cNvSpPr txBox="1"/>
          <p:nvPr>
            <p:ph idx="10" type="dt"/>
          </p:nvPr>
        </p:nvSpPr>
        <p:spPr>
          <a:xfrm>
            <a:off x="1333500" y="6356350"/>
            <a:ext cx="985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9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3"/>
          <p:cNvSpPr txBox="1"/>
          <p:nvPr>
            <p:ph idx="11" type="ftr"/>
          </p:nvPr>
        </p:nvSpPr>
        <p:spPr>
          <a:xfrm>
            <a:off x="2669886" y="6356349"/>
            <a:ext cx="2482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9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0" name="Google Shape;90;p3"/>
          <p:cNvSpPr txBox="1"/>
          <p:nvPr>
            <p:ph idx="12" type="sldNum"/>
          </p:nvPr>
        </p:nvSpPr>
        <p:spPr>
          <a:xfrm>
            <a:off x="5536305" y="6356350"/>
            <a:ext cx="987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ведение" type="secHead">
  <p:cSld name="SECTION_HEADER">
    <p:spTree>
      <p:nvGrpSpPr>
        <p:cNvPr id="91" name="Shape 91"/>
        <p:cNvGrpSpPr/>
        <p:nvPr/>
      </p:nvGrpSpPr>
      <p:grpSpPr>
        <a:xfrm>
          <a:off x="0" y="0"/>
          <a:ext cx="0" cy="0"/>
          <a:chOff x="0" y="0"/>
          <a:chExt cx="0" cy="0"/>
        </a:xfrm>
      </p:grpSpPr>
      <p:sp>
        <p:nvSpPr>
          <p:cNvPr id="92" name="Google Shape;92;p4"/>
          <p:cNvSpPr txBox="1"/>
          <p:nvPr>
            <p:ph type="title"/>
          </p:nvPr>
        </p:nvSpPr>
        <p:spPr>
          <a:xfrm>
            <a:off x="1362075" y="1671639"/>
            <a:ext cx="5111700" cy="12048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3" name="Google Shape;93;p4"/>
          <p:cNvSpPr txBox="1"/>
          <p:nvPr>
            <p:ph idx="1" type="body"/>
          </p:nvPr>
        </p:nvSpPr>
        <p:spPr>
          <a:xfrm>
            <a:off x="1362075" y="3660774"/>
            <a:ext cx="5111700" cy="15255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1000"/>
              </a:spcBef>
              <a:spcAft>
                <a:spcPts val="0"/>
              </a:spcAft>
              <a:buClr>
                <a:schemeClr val="dk1"/>
              </a:buClr>
              <a:buSzPts val="1400"/>
              <a:buNone/>
              <a:defRPr sz="1400">
                <a:solidFill>
                  <a:schemeClr val="dk1"/>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94" name="Google Shape;94;p4"/>
          <p:cNvSpPr txBox="1"/>
          <p:nvPr>
            <p:ph idx="10" type="dt"/>
          </p:nvPr>
        </p:nvSpPr>
        <p:spPr>
          <a:xfrm>
            <a:off x="838200" y="6356350"/>
            <a:ext cx="1219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9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5" name="Google Shape;95;p4"/>
          <p:cNvSpPr txBox="1"/>
          <p:nvPr>
            <p:ph idx="11" type="ftr"/>
          </p:nvPr>
        </p:nvSpPr>
        <p:spPr>
          <a:xfrm>
            <a:off x="2463800" y="6356350"/>
            <a:ext cx="34797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9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6" name="Google Shape;96;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grpSp>
        <p:nvGrpSpPr>
          <p:cNvPr id="97" name="Google Shape;97;p4"/>
          <p:cNvGrpSpPr/>
          <p:nvPr/>
        </p:nvGrpSpPr>
        <p:grpSpPr>
          <a:xfrm>
            <a:off x="6953400" y="-25401"/>
            <a:ext cx="5238675" cy="6902400"/>
            <a:chOff x="6953400" y="-25401"/>
            <a:chExt cx="5238675" cy="6902400"/>
          </a:xfrm>
        </p:grpSpPr>
        <p:cxnSp>
          <p:nvCxnSpPr>
            <p:cNvPr id="98" name="Google Shape;98;p4"/>
            <p:cNvCxnSpPr/>
            <p:nvPr/>
          </p:nvCxnSpPr>
          <p:spPr>
            <a:xfrm>
              <a:off x="9096375" y="1497012"/>
              <a:ext cx="3095700" cy="0"/>
            </a:xfrm>
            <a:prstGeom prst="straightConnector1">
              <a:avLst/>
            </a:prstGeom>
            <a:noFill/>
            <a:ln cap="flat" cmpd="sng" w="9525">
              <a:solidFill>
                <a:schemeClr val="dk1"/>
              </a:solidFill>
              <a:prstDash val="solid"/>
              <a:miter lim="800000"/>
              <a:headEnd len="sm" w="sm" type="none"/>
              <a:tailEnd len="sm" w="sm" type="none"/>
            </a:ln>
          </p:spPr>
        </p:cxnSp>
        <p:cxnSp>
          <p:nvCxnSpPr>
            <p:cNvPr id="99" name="Google Shape;99;p4"/>
            <p:cNvCxnSpPr/>
            <p:nvPr/>
          </p:nvCxnSpPr>
          <p:spPr>
            <a:xfrm flipH="1">
              <a:off x="6953400" y="-25401"/>
              <a:ext cx="3790800" cy="6902400"/>
            </a:xfrm>
            <a:prstGeom prst="straightConnector1">
              <a:avLst/>
            </a:prstGeom>
            <a:noFill/>
            <a:ln cap="flat" cmpd="sng" w="9525">
              <a:solidFill>
                <a:schemeClr val="dk1"/>
              </a:solidFill>
              <a:prstDash val="solid"/>
              <a:miter lim="800000"/>
              <a:headEnd len="sm" w="sm" type="none"/>
              <a:tailEnd len="sm" w="sm"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азрыв раздела">
  <p:cSld name="Разрыв раздела">
    <p:bg>
      <p:bgPr>
        <a:solidFill>
          <a:schemeClr val="dk1"/>
        </a:solidFill>
      </p:bgPr>
    </p:bg>
    <p:spTree>
      <p:nvGrpSpPr>
        <p:cNvPr id="100" name="Shape 100"/>
        <p:cNvGrpSpPr/>
        <p:nvPr/>
      </p:nvGrpSpPr>
      <p:grpSpPr>
        <a:xfrm>
          <a:off x="0" y="0"/>
          <a:ext cx="0" cy="0"/>
          <a:chOff x="0" y="0"/>
          <a:chExt cx="0" cy="0"/>
        </a:xfrm>
      </p:grpSpPr>
      <p:sp>
        <p:nvSpPr>
          <p:cNvPr id="101" name="Google Shape;101;p5"/>
          <p:cNvSpPr txBox="1"/>
          <p:nvPr>
            <p:ph type="ctrTitle"/>
          </p:nvPr>
        </p:nvSpPr>
        <p:spPr>
          <a:xfrm>
            <a:off x="6991350" y="2148840"/>
            <a:ext cx="4179600" cy="17154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lt1"/>
              </a:buClr>
              <a:buSzPts val="3600"/>
              <a:buFont typeface="Arial"/>
              <a:buNone/>
              <a:defRPr sz="3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2" name="Google Shape;102;p5"/>
          <p:cNvSpPr txBox="1"/>
          <p:nvPr>
            <p:ph idx="1" type="subTitle"/>
          </p:nvPr>
        </p:nvSpPr>
        <p:spPr>
          <a:xfrm>
            <a:off x="6991350" y="3962003"/>
            <a:ext cx="4179600" cy="365100"/>
          </a:xfrm>
          <a:prstGeom prst="rect">
            <a:avLst/>
          </a:prstGeom>
          <a:noFill/>
          <a:ln>
            <a:noFill/>
          </a:ln>
        </p:spPr>
        <p:txBody>
          <a:bodyPr anchorCtr="0" anchor="t" bIns="45700" lIns="91425" spcFirstLastPara="1" rIns="91425" wrap="square" tIns="45700">
            <a:normAutofit/>
          </a:bodyPr>
          <a:lstStyle>
            <a:lvl1pPr lvl="0" rtl="0" algn="l">
              <a:lnSpc>
                <a:spcPct val="90000"/>
              </a:lnSpc>
              <a:spcBef>
                <a:spcPts val="1000"/>
              </a:spcBef>
              <a:spcAft>
                <a:spcPts val="0"/>
              </a:spcAft>
              <a:buClr>
                <a:schemeClr val="lt1"/>
              </a:buClr>
              <a:buSzPts val="1600"/>
              <a:buNone/>
              <a:defRPr sz="1600">
                <a:solidFill>
                  <a:schemeClr val="lt1"/>
                </a:solidFil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pic>
        <p:nvPicPr>
          <p:cNvPr id="103" name="Google Shape;103;p5"/>
          <p:cNvPicPr preferRelativeResize="0"/>
          <p:nvPr/>
        </p:nvPicPr>
        <p:blipFill rotWithShape="1">
          <a:blip r:embed="rId2">
            <a:alphaModFix/>
          </a:blip>
          <a:srcRect b="0" l="0" r="0" t="0"/>
          <a:stretch/>
        </p:blipFill>
        <p:spPr>
          <a:xfrm>
            <a:off x="0" y="828675"/>
            <a:ext cx="5876925" cy="52006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ри объекта">
  <p:cSld name="Три объекта">
    <p:bg>
      <p:bgPr>
        <a:solidFill>
          <a:schemeClr val="lt1"/>
        </a:solidFill>
      </p:bgPr>
    </p:bg>
    <p:spTree>
      <p:nvGrpSpPr>
        <p:cNvPr id="104" name="Shape 104"/>
        <p:cNvGrpSpPr/>
        <p:nvPr/>
      </p:nvGrpSpPr>
      <p:grpSpPr>
        <a:xfrm>
          <a:off x="0" y="0"/>
          <a:ext cx="0" cy="0"/>
          <a:chOff x="0" y="0"/>
          <a:chExt cx="0" cy="0"/>
        </a:xfrm>
      </p:grpSpPr>
      <p:sp>
        <p:nvSpPr>
          <p:cNvPr id="105" name="Google Shape;105;p6"/>
          <p:cNvSpPr txBox="1"/>
          <p:nvPr>
            <p:ph type="title"/>
          </p:nvPr>
        </p:nvSpPr>
        <p:spPr>
          <a:xfrm>
            <a:off x="1885156" y="892177"/>
            <a:ext cx="8421600" cy="1325700"/>
          </a:xfrm>
          <a:prstGeom prst="rect">
            <a:avLst/>
          </a:prstGeom>
          <a:noFill/>
          <a:ln>
            <a:noFill/>
          </a:ln>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6" name="Google Shape;106;p6"/>
          <p:cNvSpPr txBox="1"/>
          <p:nvPr>
            <p:ph idx="1" type="body"/>
          </p:nvPr>
        </p:nvSpPr>
        <p:spPr>
          <a:xfrm>
            <a:off x="1243104" y="2776936"/>
            <a:ext cx="2882400" cy="823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07" name="Google Shape;107;p6"/>
          <p:cNvSpPr txBox="1"/>
          <p:nvPr>
            <p:ph idx="2" type="body"/>
          </p:nvPr>
        </p:nvSpPr>
        <p:spPr>
          <a:xfrm>
            <a:off x="1243104" y="3834606"/>
            <a:ext cx="2882400" cy="19980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1000"/>
              </a:spcBef>
              <a:spcAft>
                <a:spcPts val="0"/>
              </a:spcAft>
              <a:buClr>
                <a:schemeClr val="dk1"/>
              </a:buClr>
              <a:buSzPts val="1400"/>
              <a:buNone/>
              <a:defRPr sz="1400"/>
            </a:lvl1pPr>
            <a:lvl2pPr indent="-228600" lvl="1" marL="914400" rtl="0" algn="l">
              <a:lnSpc>
                <a:spcPct val="100000"/>
              </a:lnSpc>
              <a:spcBef>
                <a:spcPts val="500"/>
              </a:spcBef>
              <a:spcAft>
                <a:spcPts val="0"/>
              </a:spcAft>
              <a:buClr>
                <a:schemeClr val="dk1"/>
              </a:buClr>
              <a:buSzPts val="1400"/>
              <a:buNone/>
              <a:defRPr sz="1400"/>
            </a:lvl2pPr>
            <a:lvl3pPr indent="-228600" lvl="2" marL="1371600" rtl="0" algn="l">
              <a:lnSpc>
                <a:spcPct val="100000"/>
              </a:lnSpc>
              <a:spcBef>
                <a:spcPts val="500"/>
              </a:spcBef>
              <a:spcAft>
                <a:spcPts val="0"/>
              </a:spcAft>
              <a:buClr>
                <a:schemeClr val="dk1"/>
              </a:buClr>
              <a:buSzPts val="1400"/>
              <a:buNone/>
              <a:defRPr sz="1400"/>
            </a:lvl3pPr>
            <a:lvl4pPr indent="-228600" lvl="3" marL="1828800" rtl="0" algn="l">
              <a:lnSpc>
                <a:spcPct val="100000"/>
              </a:lnSpc>
              <a:spcBef>
                <a:spcPts val="500"/>
              </a:spcBef>
              <a:spcAft>
                <a:spcPts val="0"/>
              </a:spcAft>
              <a:buClr>
                <a:schemeClr val="dk1"/>
              </a:buClr>
              <a:buSzPts val="1400"/>
              <a:buNone/>
              <a:defRPr sz="1400"/>
            </a:lvl4pPr>
            <a:lvl5pPr indent="-228600" lvl="4" marL="2286000" rtl="0" algn="l">
              <a:lnSpc>
                <a:spcPct val="100000"/>
              </a:lnSpc>
              <a:spcBef>
                <a:spcPts val="500"/>
              </a:spcBef>
              <a:spcAft>
                <a:spcPts val="0"/>
              </a:spcAft>
              <a:buClr>
                <a:schemeClr val="dk1"/>
              </a:buClr>
              <a:buSzPts val="1400"/>
              <a:buNone/>
              <a:defRPr sz="1400"/>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8" name="Google Shape;108;p6"/>
          <p:cNvSpPr txBox="1"/>
          <p:nvPr>
            <p:ph idx="3" type="body"/>
          </p:nvPr>
        </p:nvSpPr>
        <p:spPr>
          <a:xfrm>
            <a:off x="4647665" y="2776936"/>
            <a:ext cx="2896800" cy="823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09" name="Google Shape;109;p6"/>
          <p:cNvSpPr txBox="1"/>
          <p:nvPr>
            <p:ph idx="4" type="body"/>
          </p:nvPr>
        </p:nvSpPr>
        <p:spPr>
          <a:xfrm>
            <a:off x="4647665" y="3834606"/>
            <a:ext cx="2896800" cy="19980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1000"/>
              </a:spcBef>
              <a:spcAft>
                <a:spcPts val="0"/>
              </a:spcAft>
              <a:buClr>
                <a:schemeClr val="dk1"/>
              </a:buClr>
              <a:buSzPts val="1400"/>
              <a:buNone/>
              <a:defRPr sz="1400"/>
            </a:lvl1pPr>
            <a:lvl2pPr indent="-228600" lvl="1" marL="914400" rtl="0" algn="l">
              <a:lnSpc>
                <a:spcPct val="100000"/>
              </a:lnSpc>
              <a:spcBef>
                <a:spcPts val="500"/>
              </a:spcBef>
              <a:spcAft>
                <a:spcPts val="0"/>
              </a:spcAft>
              <a:buClr>
                <a:schemeClr val="dk1"/>
              </a:buClr>
              <a:buSzPts val="1400"/>
              <a:buNone/>
              <a:defRPr sz="1400"/>
            </a:lvl2pPr>
            <a:lvl3pPr indent="-228600" lvl="2" marL="1371600" rtl="0" algn="l">
              <a:lnSpc>
                <a:spcPct val="100000"/>
              </a:lnSpc>
              <a:spcBef>
                <a:spcPts val="500"/>
              </a:spcBef>
              <a:spcAft>
                <a:spcPts val="0"/>
              </a:spcAft>
              <a:buClr>
                <a:schemeClr val="dk1"/>
              </a:buClr>
              <a:buSzPts val="1400"/>
              <a:buNone/>
              <a:defRPr sz="1400"/>
            </a:lvl3pPr>
            <a:lvl4pPr indent="-228600" lvl="3" marL="1828800" rtl="0" algn="l">
              <a:lnSpc>
                <a:spcPct val="100000"/>
              </a:lnSpc>
              <a:spcBef>
                <a:spcPts val="500"/>
              </a:spcBef>
              <a:spcAft>
                <a:spcPts val="0"/>
              </a:spcAft>
              <a:buClr>
                <a:schemeClr val="dk1"/>
              </a:buClr>
              <a:buSzPts val="1400"/>
              <a:buNone/>
              <a:defRPr sz="1400"/>
            </a:lvl4pPr>
            <a:lvl5pPr indent="-228600" lvl="4" marL="2286000" rtl="0" algn="l">
              <a:lnSpc>
                <a:spcPct val="100000"/>
              </a:lnSpc>
              <a:spcBef>
                <a:spcPts val="500"/>
              </a:spcBef>
              <a:spcAft>
                <a:spcPts val="0"/>
              </a:spcAft>
              <a:buClr>
                <a:schemeClr val="dk1"/>
              </a:buClr>
              <a:buSzPts val="1400"/>
              <a:buNone/>
              <a:defRPr sz="1400"/>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10" name="Google Shape;110;p6"/>
          <p:cNvSpPr txBox="1"/>
          <p:nvPr>
            <p:ph idx="5" type="body"/>
          </p:nvPr>
        </p:nvSpPr>
        <p:spPr>
          <a:xfrm>
            <a:off x="8066421" y="2776936"/>
            <a:ext cx="2882400" cy="823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11" name="Google Shape;111;p6"/>
          <p:cNvSpPr txBox="1"/>
          <p:nvPr>
            <p:ph idx="6" type="body"/>
          </p:nvPr>
        </p:nvSpPr>
        <p:spPr>
          <a:xfrm>
            <a:off x="8066421" y="3834606"/>
            <a:ext cx="2882400" cy="19980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1000"/>
              </a:spcBef>
              <a:spcAft>
                <a:spcPts val="0"/>
              </a:spcAft>
              <a:buClr>
                <a:schemeClr val="dk1"/>
              </a:buClr>
              <a:buSzPts val="1400"/>
              <a:buNone/>
              <a:defRPr sz="1400"/>
            </a:lvl1pPr>
            <a:lvl2pPr indent="-228600" lvl="1" marL="914400" rtl="0" algn="l">
              <a:lnSpc>
                <a:spcPct val="100000"/>
              </a:lnSpc>
              <a:spcBef>
                <a:spcPts val="500"/>
              </a:spcBef>
              <a:spcAft>
                <a:spcPts val="0"/>
              </a:spcAft>
              <a:buClr>
                <a:schemeClr val="dk1"/>
              </a:buClr>
              <a:buSzPts val="1400"/>
              <a:buNone/>
              <a:defRPr sz="1400"/>
            </a:lvl2pPr>
            <a:lvl3pPr indent="-228600" lvl="2" marL="1371600" rtl="0" algn="l">
              <a:lnSpc>
                <a:spcPct val="100000"/>
              </a:lnSpc>
              <a:spcBef>
                <a:spcPts val="500"/>
              </a:spcBef>
              <a:spcAft>
                <a:spcPts val="0"/>
              </a:spcAft>
              <a:buClr>
                <a:schemeClr val="dk1"/>
              </a:buClr>
              <a:buSzPts val="1400"/>
              <a:buNone/>
              <a:defRPr sz="1400"/>
            </a:lvl3pPr>
            <a:lvl4pPr indent="-228600" lvl="3" marL="1828800" rtl="0" algn="l">
              <a:lnSpc>
                <a:spcPct val="100000"/>
              </a:lnSpc>
              <a:spcBef>
                <a:spcPts val="500"/>
              </a:spcBef>
              <a:spcAft>
                <a:spcPts val="0"/>
              </a:spcAft>
              <a:buClr>
                <a:schemeClr val="dk1"/>
              </a:buClr>
              <a:buSzPts val="1400"/>
              <a:buNone/>
              <a:defRPr sz="1400"/>
            </a:lvl4pPr>
            <a:lvl5pPr indent="-228600" lvl="4" marL="2286000" rtl="0" algn="l">
              <a:lnSpc>
                <a:spcPct val="100000"/>
              </a:lnSpc>
              <a:spcBef>
                <a:spcPts val="500"/>
              </a:spcBef>
              <a:spcAft>
                <a:spcPts val="0"/>
              </a:spcAft>
              <a:buClr>
                <a:schemeClr val="dk1"/>
              </a:buClr>
              <a:buSzPts val="1400"/>
              <a:buNone/>
              <a:defRPr sz="1400"/>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12" name="Google Shape;112;p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9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3" name="Google Shape;113;p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9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4" name="Google Shape;114;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grpSp>
        <p:nvGrpSpPr>
          <p:cNvPr id="115" name="Google Shape;115;p6"/>
          <p:cNvGrpSpPr/>
          <p:nvPr/>
        </p:nvGrpSpPr>
        <p:grpSpPr>
          <a:xfrm>
            <a:off x="76" y="0"/>
            <a:ext cx="2238300" cy="3105300"/>
            <a:chOff x="76" y="0"/>
            <a:chExt cx="2238300" cy="3105300"/>
          </a:xfrm>
        </p:grpSpPr>
        <p:cxnSp>
          <p:nvCxnSpPr>
            <p:cNvPr id="116" name="Google Shape;116;p6"/>
            <p:cNvCxnSpPr/>
            <p:nvPr/>
          </p:nvCxnSpPr>
          <p:spPr>
            <a:xfrm flipH="1">
              <a:off x="150" y="0"/>
              <a:ext cx="1238100" cy="3105300"/>
            </a:xfrm>
            <a:prstGeom prst="straightConnector1">
              <a:avLst/>
            </a:prstGeom>
            <a:noFill/>
            <a:ln cap="flat" cmpd="sng" w="9525">
              <a:solidFill>
                <a:schemeClr val="dk1"/>
              </a:solidFill>
              <a:prstDash val="solid"/>
              <a:miter lim="800000"/>
              <a:headEnd len="sm" w="sm" type="none"/>
              <a:tailEnd len="sm" w="sm" type="none"/>
            </a:ln>
          </p:spPr>
        </p:cxnSp>
        <p:cxnSp>
          <p:nvCxnSpPr>
            <p:cNvPr id="117" name="Google Shape;117;p6"/>
            <p:cNvCxnSpPr/>
            <p:nvPr/>
          </p:nvCxnSpPr>
          <p:spPr>
            <a:xfrm flipH="1">
              <a:off x="76" y="0"/>
              <a:ext cx="2238300" cy="2476500"/>
            </a:xfrm>
            <a:prstGeom prst="straightConnector1">
              <a:avLst/>
            </a:prstGeom>
            <a:noFill/>
            <a:ln cap="flat" cmpd="sng" w="9525">
              <a:solidFill>
                <a:schemeClr val="dk1"/>
              </a:solidFill>
              <a:prstDash val="solid"/>
              <a:miter lim="800000"/>
              <a:headEnd len="sm" w="sm" type="none"/>
              <a:tailEnd len="sm" w="sm" type="none"/>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TxTwoObj">
  <p:cSld name="TWO_OBJECTS_WITH_TEXT">
    <p:bg>
      <p:bgPr>
        <a:solidFill>
          <a:schemeClr val="accent1"/>
        </a:solidFill>
      </p:bgPr>
    </p:bg>
    <p:spTree>
      <p:nvGrpSpPr>
        <p:cNvPr id="118" name="Shape 118"/>
        <p:cNvGrpSpPr/>
        <p:nvPr/>
      </p:nvGrpSpPr>
      <p:grpSpPr>
        <a:xfrm>
          <a:off x="0" y="0"/>
          <a:ext cx="0" cy="0"/>
          <a:chOff x="0" y="0"/>
          <a:chExt cx="0" cy="0"/>
        </a:xfrm>
      </p:grpSpPr>
      <p:sp>
        <p:nvSpPr>
          <p:cNvPr id="119" name="Google Shape;119;p7"/>
          <p:cNvSpPr txBox="1"/>
          <p:nvPr>
            <p:ph type="title"/>
          </p:nvPr>
        </p:nvSpPr>
        <p:spPr>
          <a:xfrm>
            <a:off x="2933700" y="892177"/>
            <a:ext cx="8421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0" name="Google Shape;120;p7"/>
          <p:cNvSpPr txBox="1"/>
          <p:nvPr>
            <p:ph idx="1" type="body"/>
          </p:nvPr>
        </p:nvSpPr>
        <p:spPr>
          <a:xfrm>
            <a:off x="2933700" y="2776936"/>
            <a:ext cx="3924300" cy="823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21" name="Google Shape;121;p7"/>
          <p:cNvSpPr txBox="1"/>
          <p:nvPr>
            <p:ph idx="2" type="body"/>
          </p:nvPr>
        </p:nvSpPr>
        <p:spPr>
          <a:xfrm>
            <a:off x="2933700" y="3834606"/>
            <a:ext cx="3924300" cy="19980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1000"/>
              </a:spcBef>
              <a:spcAft>
                <a:spcPts val="0"/>
              </a:spcAft>
              <a:buClr>
                <a:schemeClr val="dk1"/>
              </a:buClr>
              <a:buSzPts val="1400"/>
              <a:buNone/>
              <a:defRPr sz="1400"/>
            </a:lvl1pPr>
            <a:lvl2pPr indent="-228600" lvl="1" marL="914400" rtl="0" algn="l">
              <a:lnSpc>
                <a:spcPct val="100000"/>
              </a:lnSpc>
              <a:spcBef>
                <a:spcPts val="500"/>
              </a:spcBef>
              <a:spcAft>
                <a:spcPts val="0"/>
              </a:spcAft>
              <a:buClr>
                <a:schemeClr val="dk1"/>
              </a:buClr>
              <a:buSzPts val="1400"/>
              <a:buNone/>
              <a:defRPr sz="1400"/>
            </a:lvl2pPr>
            <a:lvl3pPr indent="-228600" lvl="2" marL="1371600" rtl="0" algn="l">
              <a:lnSpc>
                <a:spcPct val="100000"/>
              </a:lnSpc>
              <a:spcBef>
                <a:spcPts val="500"/>
              </a:spcBef>
              <a:spcAft>
                <a:spcPts val="0"/>
              </a:spcAft>
              <a:buClr>
                <a:schemeClr val="dk1"/>
              </a:buClr>
              <a:buSzPts val="1400"/>
              <a:buNone/>
              <a:defRPr sz="1400"/>
            </a:lvl3pPr>
            <a:lvl4pPr indent="-228600" lvl="3" marL="1828800" rtl="0" algn="l">
              <a:lnSpc>
                <a:spcPct val="100000"/>
              </a:lnSpc>
              <a:spcBef>
                <a:spcPts val="500"/>
              </a:spcBef>
              <a:spcAft>
                <a:spcPts val="0"/>
              </a:spcAft>
              <a:buClr>
                <a:schemeClr val="dk1"/>
              </a:buClr>
              <a:buSzPts val="1400"/>
              <a:buNone/>
              <a:defRPr sz="1400"/>
            </a:lvl4pPr>
            <a:lvl5pPr indent="-228600" lvl="4" marL="2286000" rtl="0" algn="l">
              <a:lnSpc>
                <a:spcPct val="100000"/>
              </a:lnSpc>
              <a:spcBef>
                <a:spcPts val="500"/>
              </a:spcBef>
              <a:spcAft>
                <a:spcPts val="0"/>
              </a:spcAft>
              <a:buClr>
                <a:schemeClr val="dk1"/>
              </a:buClr>
              <a:buSzPts val="1400"/>
              <a:buNone/>
              <a:defRPr sz="1400"/>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2" name="Google Shape;122;p7"/>
          <p:cNvSpPr txBox="1"/>
          <p:nvPr>
            <p:ph idx="3" type="body"/>
          </p:nvPr>
        </p:nvSpPr>
        <p:spPr>
          <a:xfrm>
            <a:off x="7410173" y="2776936"/>
            <a:ext cx="3943500" cy="823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23" name="Google Shape;123;p7"/>
          <p:cNvSpPr txBox="1"/>
          <p:nvPr>
            <p:ph idx="4" type="body"/>
          </p:nvPr>
        </p:nvSpPr>
        <p:spPr>
          <a:xfrm>
            <a:off x="7410173" y="3834606"/>
            <a:ext cx="3943500" cy="19980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1000"/>
              </a:spcBef>
              <a:spcAft>
                <a:spcPts val="0"/>
              </a:spcAft>
              <a:buClr>
                <a:schemeClr val="dk1"/>
              </a:buClr>
              <a:buSzPts val="1400"/>
              <a:buNone/>
              <a:defRPr sz="1400"/>
            </a:lvl1pPr>
            <a:lvl2pPr indent="-228600" lvl="1" marL="914400" rtl="0" algn="l">
              <a:lnSpc>
                <a:spcPct val="100000"/>
              </a:lnSpc>
              <a:spcBef>
                <a:spcPts val="500"/>
              </a:spcBef>
              <a:spcAft>
                <a:spcPts val="0"/>
              </a:spcAft>
              <a:buClr>
                <a:schemeClr val="dk1"/>
              </a:buClr>
              <a:buSzPts val="1400"/>
              <a:buNone/>
              <a:defRPr sz="1400"/>
            </a:lvl2pPr>
            <a:lvl3pPr indent="-228600" lvl="2" marL="1371600" rtl="0" algn="l">
              <a:lnSpc>
                <a:spcPct val="100000"/>
              </a:lnSpc>
              <a:spcBef>
                <a:spcPts val="500"/>
              </a:spcBef>
              <a:spcAft>
                <a:spcPts val="0"/>
              </a:spcAft>
              <a:buClr>
                <a:schemeClr val="dk1"/>
              </a:buClr>
              <a:buSzPts val="1400"/>
              <a:buNone/>
              <a:defRPr sz="1400"/>
            </a:lvl3pPr>
            <a:lvl4pPr indent="-228600" lvl="3" marL="1828800" rtl="0" algn="l">
              <a:lnSpc>
                <a:spcPct val="100000"/>
              </a:lnSpc>
              <a:spcBef>
                <a:spcPts val="500"/>
              </a:spcBef>
              <a:spcAft>
                <a:spcPts val="0"/>
              </a:spcAft>
              <a:buClr>
                <a:schemeClr val="dk1"/>
              </a:buClr>
              <a:buSzPts val="1400"/>
              <a:buNone/>
              <a:defRPr sz="1400"/>
            </a:lvl4pPr>
            <a:lvl5pPr indent="-228600" lvl="4" marL="2286000" rtl="0" algn="l">
              <a:lnSpc>
                <a:spcPct val="100000"/>
              </a:lnSpc>
              <a:spcBef>
                <a:spcPts val="500"/>
              </a:spcBef>
              <a:spcAft>
                <a:spcPts val="0"/>
              </a:spcAft>
              <a:buClr>
                <a:schemeClr val="dk1"/>
              </a:buClr>
              <a:buSzPts val="1400"/>
              <a:buNone/>
              <a:defRPr sz="1400"/>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4" name="Google Shape;124;p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9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5" name="Google Shape;125;p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9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6" name="Google Shape;126;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pic>
        <p:nvPicPr>
          <p:cNvPr id="127" name="Google Shape;127;p7"/>
          <p:cNvPicPr preferRelativeResize="0"/>
          <p:nvPr/>
        </p:nvPicPr>
        <p:blipFill rotWithShape="1">
          <a:blip r:embed="rId2">
            <a:alphaModFix/>
          </a:blip>
          <a:srcRect b="22676" l="39434" r="0" t="20274"/>
          <a:stretch/>
        </p:blipFill>
        <p:spPr>
          <a:xfrm>
            <a:off x="25785" y="0"/>
            <a:ext cx="4368031" cy="391239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тол">
  <p:cSld name="Стол">
    <p:bg>
      <p:bgPr>
        <a:solidFill>
          <a:schemeClr val="lt1"/>
        </a:solidFill>
      </p:bgPr>
    </p:bg>
    <p:spTree>
      <p:nvGrpSpPr>
        <p:cNvPr id="128" name="Shape 128"/>
        <p:cNvGrpSpPr/>
        <p:nvPr/>
      </p:nvGrpSpPr>
      <p:grpSpPr>
        <a:xfrm>
          <a:off x="0" y="0"/>
          <a:ext cx="0" cy="0"/>
          <a:chOff x="0" y="0"/>
          <a:chExt cx="0" cy="0"/>
        </a:xfrm>
      </p:grpSpPr>
      <p:sp>
        <p:nvSpPr>
          <p:cNvPr id="129" name="Google Shape;129;p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0" name="Google Shape;130;p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9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1" name="Google Shape;131;p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9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2" name="Google Shape;132;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водка">
  <p:cSld name="Сводка">
    <p:spTree>
      <p:nvGrpSpPr>
        <p:cNvPr id="133" name="Shape 133"/>
        <p:cNvGrpSpPr/>
        <p:nvPr/>
      </p:nvGrpSpPr>
      <p:grpSpPr>
        <a:xfrm>
          <a:off x="0" y="0"/>
          <a:ext cx="0" cy="0"/>
          <a:chOff x="0" y="0"/>
          <a:chExt cx="0" cy="0"/>
        </a:xfrm>
      </p:grpSpPr>
      <p:sp>
        <p:nvSpPr>
          <p:cNvPr id="134" name="Google Shape;134;p9"/>
          <p:cNvSpPr txBox="1"/>
          <p:nvPr>
            <p:ph type="title"/>
          </p:nvPr>
        </p:nvSpPr>
        <p:spPr>
          <a:xfrm>
            <a:off x="5476875" y="1671639"/>
            <a:ext cx="5111700" cy="12048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5" name="Google Shape;135;p9"/>
          <p:cNvSpPr txBox="1"/>
          <p:nvPr>
            <p:ph idx="1" type="body"/>
          </p:nvPr>
        </p:nvSpPr>
        <p:spPr>
          <a:xfrm>
            <a:off x="5476875" y="3660774"/>
            <a:ext cx="5111700" cy="15255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1000"/>
              </a:spcBef>
              <a:spcAft>
                <a:spcPts val="0"/>
              </a:spcAft>
              <a:buClr>
                <a:schemeClr val="dk1"/>
              </a:buClr>
              <a:buSzPts val="1400"/>
              <a:buNone/>
              <a:defRPr sz="1400">
                <a:solidFill>
                  <a:schemeClr val="dk1"/>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grpSp>
        <p:nvGrpSpPr>
          <p:cNvPr id="136" name="Google Shape;136;p9"/>
          <p:cNvGrpSpPr/>
          <p:nvPr/>
        </p:nvGrpSpPr>
        <p:grpSpPr>
          <a:xfrm>
            <a:off x="0" y="-37"/>
            <a:ext cx="4762501" cy="5186400"/>
            <a:chOff x="0" y="-37"/>
            <a:chExt cx="4762501" cy="5186400"/>
          </a:xfrm>
        </p:grpSpPr>
        <p:cxnSp>
          <p:nvCxnSpPr>
            <p:cNvPr id="137" name="Google Shape;137;p9"/>
            <p:cNvCxnSpPr/>
            <p:nvPr/>
          </p:nvCxnSpPr>
          <p:spPr>
            <a:xfrm rot="10800000">
              <a:off x="0" y="876375"/>
              <a:ext cx="4762500" cy="1628700"/>
            </a:xfrm>
            <a:prstGeom prst="straightConnector1">
              <a:avLst/>
            </a:prstGeom>
            <a:noFill/>
            <a:ln cap="flat" cmpd="sng" w="9525">
              <a:solidFill>
                <a:schemeClr val="dk1"/>
              </a:solidFill>
              <a:prstDash val="solid"/>
              <a:miter lim="800000"/>
              <a:headEnd len="sm" w="sm" type="none"/>
              <a:tailEnd len="sm" w="sm" type="none"/>
            </a:ln>
          </p:spPr>
        </p:cxnSp>
        <p:cxnSp>
          <p:nvCxnSpPr>
            <p:cNvPr id="138" name="Google Shape;138;p9"/>
            <p:cNvCxnSpPr/>
            <p:nvPr/>
          </p:nvCxnSpPr>
          <p:spPr>
            <a:xfrm rot="10800000">
              <a:off x="2638501" y="-37"/>
              <a:ext cx="2124000" cy="5186400"/>
            </a:xfrm>
            <a:prstGeom prst="straightConnector1">
              <a:avLst/>
            </a:prstGeom>
            <a:noFill/>
            <a:ln cap="flat" cmpd="sng" w="9525">
              <a:solidFill>
                <a:schemeClr val="dk1"/>
              </a:solidFill>
              <a:prstDash val="solid"/>
              <a:miter lim="800000"/>
              <a:headEnd len="sm" w="sm" type="none"/>
              <a:tailEnd len="sm" w="sm" type="none"/>
            </a:ln>
          </p:spPr>
        </p:cxnSp>
      </p:grpSp>
      <p:sp>
        <p:nvSpPr>
          <p:cNvPr id="139" name="Google Shape;139;p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9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0" name="Google Shape;140;p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9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1" name="Google Shape;141;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extLst>
    <p:ext uri="{DCECCB84-F9BA-43D5-87BE-67443E8EF086}">
      <p15:sldGuideLst>
        <p15:guide id="1" pos="30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ключение">
  <p:cSld name="Заключение">
    <p:bg>
      <p:bgPr>
        <a:solidFill>
          <a:schemeClr val="dk1"/>
        </a:solidFill>
      </p:bgPr>
    </p:bg>
    <p:spTree>
      <p:nvGrpSpPr>
        <p:cNvPr id="142" name="Shape 142"/>
        <p:cNvGrpSpPr/>
        <p:nvPr/>
      </p:nvGrpSpPr>
      <p:grpSpPr>
        <a:xfrm>
          <a:off x="0" y="0"/>
          <a:ext cx="0" cy="0"/>
          <a:chOff x="0" y="0"/>
          <a:chExt cx="0" cy="0"/>
        </a:xfrm>
      </p:grpSpPr>
      <p:sp>
        <p:nvSpPr>
          <p:cNvPr id="143" name="Google Shape;143;p10"/>
          <p:cNvSpPr txBox="1"/>
          <p:nvPr>
            <p:ph type="ctrTitle"/>
          </p:nvPr>
        </p:nvSpPr>
        <p:spPr>
          <a:xfrm>
            <a:off x="4267200" y="1615736"/>
            <a:ext cx="4179600" cy="15246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lt1"/>
              </a:buClr>
              <a:buSzPts val="3600"/>
              <a:buFont typeface="Arial"/>
              <a:buNone/>
              <a:defRPr sz="3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4" name="Google Shape;144;p10"/>
          <p:cNvSpPr txBox="1"/>
          <p:nvPr>
            <p:ph idx="1" type="subTitle"/>
          </p:nvPr>
        </p:nvSpPr>
        <p:spPr>
          <a:xfrm>
            <a:off x="4267200" y="3238103"/>
            <a:ext cx="4179600" cy="1371900"/>
          </a:xfrm>
          <a:prstGeom prst="rect">
            <a:avLst/>
          </a:prstGeom>
          <a:noFill/>
          <a:ln>
            <a:noFill/>
          </a:ln>
        </p:spPr>
        <p:txBody>
          <a:bodyPr anchorCtr="0" anchor="t" bIns="45700" lIns="91425" spcFirstLastPara="1" rIns="91425" wrap="square" tIns="45700">
            <a:normAutofit/>
          </a:bodyPr>
          <a:lstStyle>
            <a:lvl1pPr lvl="0" rtl="0" algn="l">
              <a:lnSpc>
                <a:spcPct val="150000"/>
              </a:lnSpc>
              <a:spcBef>
                <a:spcPts val="1000"/>
              </a:spcBef>
              <a:spcAft>
                <a:spcPts val="0"/>
              </a:spcAft>
              <a:buClr>
                <a:schemeClr val="lt1"/>
              </a:buClr>
              <a:buSzPts val="1400"/>
              <a:buNone/>
              <a:defRPr sz="1400">
                <a:solidFill>
                  <a:schemeClr val="lt1"/>
                </a:solidFil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pic>
        <p:nvPicPr>
          <p:cNvPr id="145" name="Google Shape;145;p10"/>
          <p:cNvPicPr preferRelativeResize="0"/>
          <p:nvPr/>
        </p:nvPicPr>
        <p:blipFill rotWithShape="1">
          <a:blip r:embed="rId2">
            <a:alphaModFix/>
          </a:blip>
          <a:srcRect b="0" l="0" r="0" t="0"/>
          <a:stretch/>
        </p:blipFill>
        <p:spPr>
          <a:xfrm>
            <a:off x="0" y="0"/>
            <a:ext cx="3176938" cy="6858000"/>
          </a:xfrm>
          <a:prstGeom prst="rect">
            <a:avLst/>
          </a:prstGeom>
          <a:noFill/>
          <a:ln>
            <a:noFill/>
          </a:ln>
        </p:spPr>
      </p:pic>
      <p:sp>
        <p:nvSpPr>
          <p:cNvPr id="146" name="Google Shape;146;p10"/>
          <p:cNvSpPr txBox="1"/>
          <p:nvPr>
            <p:ph idx="10" type="dt"/>
          </p:nvPr>
        </p:nvSpPr>
        <p:spPr>
          <a:xfrm>
            <a:off x="4267200" y="6356350"/>
            <a:ext cx="17745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9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7" name="Google Shape;147;p10"/>
          <p:cNvSpPr txBox="1"/>
          <p:nvPr>
            <p:ph idx="11" type="ftr"/>
          </p:nvPr>
        </p:nvSpPr>
        <p:spPr>
          <a:xfrm>
            <a:off x="6479721" y="6356350"/>
            <a:ext cx="2661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9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8" name="Google Shape;148;p10"/>
          <p:cNvSpPr txBox="1"/>
          <p:nvPr>
            <p:ph idx="12" type="sldNum"/>
          </p:nvPr>
        </p:nvSpPr>
        <p:spPr>
          <a:xfrm>
            <a:off x="9579428" y="6356350"/>
            <a:ext cx="17745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 name="Shape 74"/>
        <p:cNvGrpSpPr/>
        <p:nvPr/>
      </p:nvGrpSpPr>
      <p:grpSpPr>
        <a:xfrm>
          <a:off x="0" y="0"/>
          <a:ext cx="0" cy="0"/>
          <a:chOff x="0" y="0"/>
          <a:chExt cx="0" cy="0"/>
        </a:xfrm>
      </p:grpSpPr>
      <p:sp>
        <p:nvSpPr>
          <p:cNvPr id="75" name="Google Shape;75;p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6" name="Google Shape;76;p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7" name="Google Shape;77;p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Google Shape;78;p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7"/>
          <p:cNvSpPr txBox="1"/>
          <p:nvPr>
            <p:ph type="ctrTitle"/>
          </p:nvPr>
        </p:nvSpPr>
        <p:spPr>
          <a:xfrm>
            <a:off x="1871822" y="4380807"/>
            <a:ext cx="9936300" cy="1625100"/>
          </a:xfrm>
          <a:prstGeom prst="rect">
            <a:avLst/>
          </a:prstGeom>
          <a:noFill/>
          <a:ln>
            <a:noFill/>
          </a:ln>
        </p:spPr>
        <p:txBody>
          <a:bodyPr anchorCtr="0" anchor="b" bIns="45700" lIns="91425" spcFirstLastPara="1" rIns="91425" wrap="square" tIns="45700">
            <a:normAutofit/>
          </a:bodyPr>
          <a:lstStyle/>
          <a:p>
            <a:pPr indent="0" lvl="0" marL="0" marR="0" rtl="0" algn="r">
              <a:lnSpc>
                <a:spcPct val="90000"/>
              </a:lnSpc>
              <a:spcBef>
                <a:spcPts val="0"/>
              </a:spcBef>
              <a:spcAft>
                <a:spcPts val="0"/>
              </a:spcAft>
              <a:buClr>
                <a:srgbClr val="242424"/>
              </a:buClr>
              <a:buSzPts val="2400"/>
              <a:buFont typeface="Arial"/>
              <a:buNone/>
            </a:pPr>
            <a:r>
              <a:rPr b="0" i="0" lang="ru-RU" sz="2400" u="none" cap="none" strike="noStrike">
                <a:solidFill>
                  <a:srgbClr val="242424"/>
                </a:solidFill>
                <a:latin typeface="Arial"/>
                <a:ea typeface="Arial"/>
                <a:cs typeface="Arial"/>
                <a:sym typeface="Arial"/>
              </a:rPr>
              <a:t>СОВЕРШЕНСТВОВАНИЕ ИНФОРМАЦИОННО-ТЕЛЕКОММУНИКАЦИОННЫХ СИСТЕМ В СФЕРЕ БЕЗОПАСНОСТИ ПРОИЗВОДСТВА РАБОТ НА СТРОИТЕЛЬНОЙ ПЛОЩАДКЕ</a:t>
            </a:r>
            <a:endParaRPr/>
          </a:p>
        </p:txBody>
      </p:sp>
      <p:sp>
        <p:nvSpPr>
          <p:cNvPr id="248" name="Google Shape;248;p17"/>
          <p:cNvSpPr txBox="1"/>
          <p:nvPr>
            <p:ph idx="1" type="subTitle"/>
          </p:nvPr>
        </p:nvSpPr>
        <p:spPr>
          <a:xfrm>
            <a:off x="6839990" y="6160468"/>
            <a:ext cx="4941900" cy="396600"/>
          </a:xfrm>
          <a:prstGeom prst="rect">
            <a:avLst/>
          </a:prstGeom>
          <a:noFill/>
          <a:ln>
            <a:noFill/>
          </a:ln>
        </p:spPr>
        <p:txBody>
          <a:bodyPr anchorCtr="0" anchor="t" bIns="45700" lIns="91425" spcFirstLastPara="1" rIns="91425" wrap="square" tIns="45700">
            <a:normAutofit/>
          </a:bodyPr>
          <a:lstStyle/>
          <a:p>
            <a:pPr indent="0" lvl="0" marL="0" marR="0" rtl="0" algn="r">
              <a:lnSpc>
                <a:spcPct val="90000"/>
              </a:lnSpc>
              <a:spcBef>
                <a:spcPts val="0"/>
              </a:spcBef>
              <a:spcAft>
                <a:spcPts val="0"/>
              </a:spcAft>
              <a:buClr>
                <a:schemeClr val="dk1"/>
              </a:buClr>
              <a:buSzPts val="1800"/>
              <a:buFont typeface="Arial"/>
              <a:buNone/>
            </a:pPr>
            <a:r>
              <a:rPr b="0" i="0" lang="ru-RU" sz="1800" u="none" cap="none" strike="noStrike">
                <a:solidFill>
                  <a:schemeClr val="dk1"/>
                </a:solidFill>
                <a:latin typeface="Arial"/>
                <a:ea typeface="Arial"/>
                <a:cs typeface="Arial"/>
                <a:sym typeface="Arial"/>
              </a:rPr>
              <a:t>СТРб-23-17</a:t>
            </a:r>
            <a:endParaRPr/>
          </a:p>
        </p:txBody>
      </p:sp>
      <p:cxnSp>
        <p:nvCxnSpPr>
          <p:cNvPr id="249" name="Google Shape;249;p17"/>
          <p:cNvCxnSpPr/>
          <p:nvPr/>
        </p:nvCxnSpPr>
        <p:spPr>
          <a:xfrm>
            <a:off x="6999316" y="6079097"/>
            <a:ext cx="4703100" cy="0"/>
          </a:xfrm>
          <a:prstGeom prst="straightConnector1">
            <a:avLst/>
          </a:prstGeom>
          <a:noFill/>
          <a:ln cap="flat" cmpd="sng" w="28575">
            <a:solidFill>
              <a:srgbClr val="4D4D4D"/>
            </a:solidFill>
            <a:prstDash val="solid"/>
            <a:miter lim="800000"/>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6"/>
          <p:cNvSpPr txBox="1"/>
          <p:nvPr>
            <p:ph idx="1" type="body"/>
          </p:nvPr>
        </p:nvSpPr>
        <p:spPr>
          <a:xfrm>
            <a:off x="1333500" y="3360388"/>
            <a:ext cx="2895600" cy="25194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lt1"/>
              </a:buClr>
              <a:buSzPts val="1400"/>
              <a:buNone/>
            </a:pPr>
            <a:r>
              <a:rPr lang="ru-RU"/>
              <a:t>С помощью таких приложений работники смогут систематически заполнять отчеты о безопасности, а также получать рекомендации по улучшению своего рабочего места.</a:t>
            </a:r>
            <a:endParaRPr/>
          </a:p>
        </p:txBody>
      </p:sp>
      <p:sp>
        <p:nvSpPr>
          <p:cNvPr id="317" name="Google Shape;317;p26"/>
          <p:cNvSpPr txBox="1"/>
          <p:nvPr>
            <p:ph idx="12" type="sldNum"/>
          </p:nvPr>
        </p:nvSpPr>
        <p:spPr>
          <a:xfrm>
            <a:off x="5536305" y="6356350"/>
            <a:ext cx="987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318" name="Google Shape;318;p26"/>
          <p:cNvSpPr txBox="1"/>
          <p:nvPr>
            <p:ph type="title"/>
          </p:nvPr>
        </p:nvSpPr>
        <p:spPr>
          <a:xfrm>
            <a:off x="1333500" y="1598612"/>
            <a:ext cx="7014900" cy="1325700"/>
          </a:xfrm>
          <a:prstGeom prst="rect">
            <a:avLst/>
          </a:prstGeom>
          <a:noFill/>
          <a:ln>
            <a:noFill/>
          </a:ln>
        </p:spPr>
        <p:txBody>
          <a:bodyPr anchorCtr="0" anchor="b" bIns="45700" lIns="91425" spcFirstLastPara="1" rIns="91425" wrap="square" tIns="45700">
            <a:normAutofit fontScale="90000"/>
          </a:bodyPr>
          <a:lstStyle/>
          <a:p>
            <a:pPr indent="0" lvl="0" marL="0" marR="0" rtl="0" algn="l">
              <a:lnSpc>
                <a:spcPct val="90000"/>
              </a:lnSpc>
              <a:spcBef>
                <a:spcPts val="0"/>
              </a:spcBef>
              <a:spcAft>
                <a:spcPts val="0"/>
              </a:spcAft>
              <a:buClr>
                <a:schemeClr val="lt1"/>
              </a:buClr>
              <a:buSzPct val="100000"/>
              <a:buFont typeface="Arial"/>
              <a:buNone/>
            </a:pPr>
            <a:r>
              <a:rPr b="0" i="0" lang="ru-RU" sz="2800" u="none" cap="none" strike="noStrike">
                <a:solidFill>
                  <a:schemeClr val="lt1"/>
                </a:solidFill>
                <a:latin typeface="Arial"/>
                <a:ea typeface="Arial"/>
                <a:cs typeface="Arial"/>
                <a:sym typeface="Arial"/>
              </a:rPr>
              <a:t>РАЗРАБОТКА И ВНЕДРЕНИЕ МОБИЛЬНЫХ ПРИЛОЖЕНИЙ ДЛЯ КОНТРОЛЯ И ОЦЕНКИ БЕЗОПАСНОСТИ НА СТРОИТЕЛЬНОЙ ПЛОЩАДКЕ</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7"/>
          <p:cNvSpPr txBox="1"/>
          <p:nvPr>
            <p:ph idx="1" type="body"/>
          </p:nvPr>
        </p:nvSpPr>
        <p:spPr>
          <a:xfrm>
            <a:off x="1333500" y="3573399"/>
            <a:ext cx="2895600" cy="25194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lt1"/>
              </a:buClr>
              <a:buSzPts val="1400"/>
              <a:buNone/>
            </a:pPr>
            <a:r>
              <a:rPr lang="ru-RU"/>
              <a:t>Позволит быстро отслеживать местонахождение работников на объекте строительства и при необходимости обеспечить им помощь.</a:t>
            </a:r>
            <a:endParaRPr/>
          </a:p>
        </p:txBody>
      </p:sp>
      <p:sp>
        <p:nvSpPr>
          <p:cNvPr id="324" name="Google Shape;324;p27"/>
          <p:cNvSpPr txBox="1"/>
          <p:nvPr>
            <p:ph idx="12" type="sldNum"/>
          </p:nvPr>
        </p:nvSpPr>
        <p:spPr>
          <a:xfrm>
            <a:off x="5536305" y="6356350"/>
            <a:ext cx="987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325" name="Google Shape;325;p27"/>
          <p:cNvSpPr txBox="1"/>
          <p:nvPr>
            <p:ph type="title"/>
          </p:nvPr>
        </p:nvSpPr>
        <p:spPr>
          <a:xfrm>
            <a:off x="1333500" y="1587373"/>
            <a:ext cx="5844600" cy="1325700"/>
          </a:xfrm>
          <a:prstGeom prst="rect">
            <a:avLst/>
          </a:prstGeom>
          <a:noFill/>
          <a:ln>
            <a:noFill/>
          </a:ln>
        </p:spPr>
        <p:txBody>
          <a:bodyPr anchorCtr="0" anchor="b" bIns="45700" lIns="91425" spcFirstLastPara="1" rIns="91425" wrap="square" tIns="45700">
            <a:normAutofit fontScale="90000"/>
          </a:bodyPr>
          <a:lstStyle/>
          <a:p>
            <a:pPr indent="0" lvl="0" marL="0" marR="0" rtl="0" algn="l">
              <a:lnSpc>
                <a:spcPct val="90000"/>
              </a:lnSpc>
              <a:spcBef>
                <a:spcPts val="0"/>
              </a:spcBef>
              <a:spcAft>
                <a:spcPts val="0"/>
              </a:spcAft>
              <a:buClr>
                <a:schemeClr val="lt1"/>
              </a:buClr>
              <a:buSzPct val="100000"/>
              <a:buFont typeface="Arial"/>
              <a:buNone/>
            </a:pPr>
            <a:r>
              <a:rPr b="0" i="0" lang="ru-RU" sz="2800" u="none" cap="none" strike="noStrike">
                <a:solidFill>
                  <a:schemeClr val="lt1"/>
                </a:solidFill>
                <a:latin typeface="Arial"/>
                <a:ea typeface="Arial"/>
                <a:cs typeface="Arial"/>
                <a:sym typeface="Arial"/>
              </a:rPr>
              <a:t>ВНЕДРЕНИЕ СИСТЕМ ТРЕКИНГА И ГЕОЛОКАЦИИ ДЛЯ КОНТРОЛЯ МЕСТОПОЛОЖЕНИЯ РАБОТНИКОВ</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8"/>
          <p:cNvSpPr txBox="1"/>
          <p:nvPr>
            <p:ph idx="1" type="body"/>
          </p:nvPr>
        </p:nvSpPr>
        <p:spPr>
          <a:xfrm>
            <a:off x="1333500" y="3836987"/>
            <a:ext cx="2895600" cy="25194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lt1"/>
              </a:buClr>
              <a:buSzPts val="1400"/>
              <a:buNone/>
            </a:pPr>
            <a:r>
              <a:rPr lang="ru-RU"/>
              <a:t>Улучшит эффективность обучения и поможет закрепить знания о правилах безопасности.</a:t>
            </a:r>
            <a:endParaRPr/>
          </a:p>
        </p:txBody>
      </p:sp>
      <p:sp>
        <p:nvSpPr>
          <p:cNvPr id="331" name="Google Shape;331;p28"/>
          <p:cNvSpPr txBox="1"/>
          <p:nvPr>
            <p:ph idx="12" type="sldNum"/>
          </p:nvPr>
        </p:nvSpPr>
        <p:spPr>
          <a:xfrm>
            <a:off x="5536305" y="6356350"/>
            <a:ext cx="987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332" name="Google Shape;332;p28"/>
          <p:cNvSpPr txBox="1"/>
          <p:nvPr>
            <p:ph type="title"/>
          </p:nvPr>
        </p:nvSpPr>
        <p:spPr>
          <a:xfrm>
            <a:off x="1333500" y="1523365"/>
            <a:ext cx="8121300" cy="1325700"/>
          </a:xfrm>
          <a:prstGeom prst="rect">
            <a:avLst/>
          </a:prstGeom>
          <a:noFill/>
          <a:ln>
            <a:noFill/>
          </a:ln>
        </p:spPr>
        <p:txBody>
          <a:bodyPr anchorCtr="0" anchor="b" bIns="45700" lIns="91425" spcFirstLastPara="1" rIns="91425" wrap="square" tIns="45700">
            <a:normAutofit fontScale="90000"/>
          </a:bodyPr>
          <a:lstStyle/>
          <a:p>
            <a:pPr indent="0" lvl="0" marL="0" marR="0" rtl="0" algn="l">
              <a:lnSpc>
                <a:spcPct val="90000"/>
              </a:lnSpc>
              <a:spcBef>
                <a:spcPts val="0"/>
              </a:spcBef>
              <a:spcAft>
                <a:spcPts val="0"/>
              </a:spcAft>
              <a:buClr>
                <a:schemeClr val="lt1"/>
              </a:buClr>
              <a:buSzPct val="100000"/>
              <a:buFont typeface="Arial"/>
              <a:buNone/>
            </a:pPr>
            <a:r>
              <a:rPr b="0" i="0" lang="ru-RU" sz="2800" u="none" cap="none" strike="noStrike">
                <a:solidFill>
                  <a:schemeClr val="lt1"/>
                </a:solidFill>
                <a:latin typeface="Arial"/>
                <a:ea typeface="Arial"/>
                <a:cs typeface="Arial"/>
                <a:sym typeface="Arial"/>
              </a:rPr>
              <a:t>ОРГАНИЗАЦИЯ СИСТЕМЫ ОБУЧЕНИЯ ПЕРСОНАЛА ПО БЕЗОПАСНОСТИ ТРУДА С ИСПОЛЬЗОВАНИЕМ ИНТЕРАКТИВНЫХ И ТЕХНОЛОГИЙ ВИРТУАЛЬНОЙ РЕАЛЬНОСТИ</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9"/>
          <p:cNvSpPr txBox="1"/>
          <p:nvPr>
            <p:ph idx="1" type="body"/>
          </p:nvPr>
        </p:nvSpPr>
        <p:spPr>
          <a:xfrm>
            <a:off x="1333500" y="3500247"/>
            <a:ext cx="2895600" cy="25194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lt1"/>
              </a:buClr>
              <a:buSzPts val="1400"/>
              <a:buNone/>
            </a:pPr>
            <a:r>
              <a:rPr lang="ru-RU"/>
              <a:t>Система должна быть связана непосредственно с пультом охраны и службой экстренного реагирования</a:t>
            </a:r>
            <a:endParaRPr/>
          </a:p>
        </p:txBody>
      </p:sp>
      <p:sp>
        <p:nvSpPr>
          <p:cNvPr id="338" name="Google Shape;338;p29"/>
          <p:cNvSpPr txBox="1"/>
          <p:nvPr>
            <p:ph idx="12" type="sldNum"/>
          </p:nvPr>
        </p:nvSpPr>
        <p:spPr>
          <a:xfrm>
            <a:off x="5536305" y="6356350"/>
            <a:ext cx="987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339" name="Google Shape;339;p29"/>
          <p:cNvSpPr txBox="1"/>
          <p:nvPr>
            <p:ph type="title"/>
          </p:nvPr>
        </p:nvSpPr>
        <p:spPr>
          <a:xfrm>
            <a:off x="1333500" y="1514221"/>
            <a:ext cx="6429900" cy="1325700"/>
          </a:xfrm>
          <a:prstGeom prst="rect">
            <a:avLst/>
          </a:prstGeom>
          <a:noFill/>
          <a:ln>
            <a:noFill/>
          </a:ln>
        </p:spPr>
        <p:txBody>
          <a:bodyPr anchorCtr="0" anchor="b" bIns="45700" lIns="91425" spcFirstLastPara="1" rIns="91425" wrap="square" tIns="45700">
            <a:normAutofit fontScale="90000"/>
          </a:bodyPr>
          <a:lstStyle/>
          <a:p>
            <a:pPr indent="0" lvl="0" marL="0" marR="0" rtl="0" algn="l">
              <a:lnSpc>
                <a:spcPct val="90000"/>
              </a:lnSpc>
              <a:spcBef>
                <a:spcPts val="0"/>
              </a:spcBef>
              <a:spcAft>
                <a:spcPts val="0"/>
              </a:spcAft>
              <a:buClr>
                <a:schemeClr val="lt1"/>
              </a:buClr>
              <a:buSzPct val="100000"/>
              <a:buFont typeface="Arial"/>
              <a:buNone/>
            </a:pPr>
            <a:r>
              <a:rPr b="0" i="0" lang="ru-RU" sz="2800" u="none" cap="none" strike="noStrike">
                <a:solidFill>
                  <a:schemeClr val="lt1"/>
                </a:solidFill>
                <a:latin typeface="Arial"/>
                <a:ea typeface="Arial"/>
                <a:cs typeface="Arial"/>
                <a:sym typeface="Arial"/>
              </a:rPr>
              <a:t>ВНЕДРЕНИЕ СИСТЕМЫ АВТОМАТИЧЕСКОГО ОПОВЕЩЕНИЯ ПРИ АВАРИЙНЫХ СИТУАЦИЯХ ИЛИ НАРУШЕНИИ БЕЗОПАСНОСТИ</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0"/>
          <p:cNvSpPr txBox="1"/>
          <p:nvPr>
            <p:ph type="title"/>
          </p:nvPr>
        </p:nvSpPr>
        <p:spPr>
          <a:xfrm>
            <a:off x="838199" y="261508"/>
            <a:ext cx="10515600" cy="7089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Arial"/>
              <a:buNone/>
            </a:pPr>
            <a:r>
              <a:rPr lang="ru-RU"/>
              <a:t>ПАСПОРТ ПРОЕКТА</a:t>
            </a:r>
            <a:endParaRPr/>
          </a:p>
        </p:txBody>
      </p:sp>
      <p:sp>
        <p:nvSpPr>
          <p:cNvPr id="345" name="Google Shape;345;p30"/>
          <p:cNvSpPr txBox="1"/>
          <p:nvPr>
            <p:ph idx="12" type="sldNum"/>
          </p:nvPr>
        </p:nvSpPr>
        <p:spPr>
          <a:xfrm>
            <a:off x="9131299" y="6263587"/>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graphicFrame>
        <p:nvGraphicFramePr>
          <p:cNvPr id="346" name="Google Shape;346;p30"/>
          <p:cNvGraphicFramePr/>
          <p:nvPr/>
        </p:nvGraphicFramePr>
        <p:xfrm>
          <a:off x="838199" y="970440"/>
          <a:ext cx="3000000" cy="3000000"/>
        </p:xfrm>
        <a:graphic>
          <a:graphicData uri="http://schemas.openxmlformats.org/drawingml/2006/table">
            <a:tbl>
              <a:tblPr bandRow="1" firstRow="1">
                <a:noFill/>
                <a:tableStyleId>{400FCCF2-70B1-42EA-89CD-195CF44CA02B}</a:tableStyleId>
              </a:tblPr>
              <a:tblGrid>
                <a:gridCol w="1880225"/>
                <a:gridCol w="8635375"/>
              </a:tblGrid>
              <a:tr h="329825">
                <a:tc gridSpan="2">
                  <a:txBody>
                    <a:bodyPr/>
                    <a:lstStyle/>
                    <a:p>
                      <a:pPr indent="0" lvl="0" marL="0" marR="0" rtl="0" algn="l">
                        <a:spcBef>
                          <a:spcPts val="0"/>
                        </a:spcBef>
                        <a:spcAft>
                          <a:spcPts val="0"/>
                        </a:spcAft>
                        <a:buNone/>
                      </a:pPr>
                      <a:r>
                        <a:rPr b="0" lang="ru-RU" sz="1200" u="none" cap="none" strike="noStrike">
                          <a:latin typeface="Calibri"/>
                          <a:ea typeface="Calibri"/>
                          <a:cs typeface="Calibri"/>
                          <a:sym typeface="Calibri"/>
                        </a:rPr>
                        <a:t>Название проекта: </a:t>
                      </a:r>
                      <a:r>
                        <a:rPr b="0" lang="ru-RU" sz="1200" u="none" cap="none" strike="noStrike">
                          <a:solidFill>
                            <a:schemeClr val="lt1"/>
                          </a:solidFill>
                          <a:latin typeface="Calibri"/>
                          <a:ea typeface="Calibri"/>
                          <a:cs typeface="Calibri"/>
                          <a:sym typeface="Calibri"/>
                        </a:rPr>
                        <a:t>Совершенствование информационно-телекоммуникационных систем в сфере безопасности производства работ на строительной площадке</a:t>
                      </a:r>
                      <a:endParaRPr/>
                    </a:p>
                  </a:txBody>
                  <a:tcPr marT="44350" marB="44350" marR="88700" marL="88700"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rgbClr val="898989"/>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r h="242875">
                <a:tc gridSpan="2">
                  <a:txBody>
                    <a:bodyPr/>
                    <a:lstStyle/>
                    <a:p>
                      <a:pPr indent="0" lvl="0" marL="0" marR="0" rtl="0" algn="l">
                        <a:spcBef>
                          <a:spcPts val="0"/>
                        </a:spcBef>
                        <a:spcAft>
                          <a:spcPts val="0"/>
                        </a:spcAft>
                        <a:buNone/>
                      </a:pPr>
                      <a:r>
                        <a:rPr lang="ru-RU" sz="1200" u="none" cap="none" strike="noStrike">
                          <a:solidFill>
                            <a:srgbClr val="4D4D4D"/>
                          </a:solidFill>
                          <a:latin typeface="Calibri"/>
                          <a:ea typeface="Calibri"/>
                          <a:cs typeface="Calibri"/>
                          <a:sym typeface="Calibri"/>
                        </a:rPr>
                        <a:t>Подготовлен: 3-ья команда группы СТРб-23-17</a:t>
                      </a:r>
                      <a:endParaRPr sz="1200" u="none" cap="none" strike="noStrike">
                        <a:solidFill>
                          <a:srgbClr val="4D4D4D"/>
                        </a:solidFill>
                        <a:latin typeface="Calibri"/>
                        <a:ea typeface="Calibri"/>
                        <a:cs typeface="Calibri"/>
                        <a:sym typeface="Calibri"/>
                      </a:endParaRPr>
                    </a:p>
                  </a:txBody>
                  <a:tcPr marT="44350" marB="44350" marR="88700" marL="88700"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4D4D4D"/>
                      </a:solidFill>
                      <a:prstDash val="solid"/>
                      <a:round/>
                      <a:headEnd len="sm" w="sm" type="none"/>
                      <a:tailEnd len="sm" w="sm" type="none"/>
                    </a:lnB>
                  </a:tcPr>
                </a:tc>
                <a:tc hMerge="1"/>
              </a:tr>
              <a:tr h="399150">
                <a:tc>
                  <a:txBody>
                    <a:bodyPr/>
                    <a:lstStyle/>
                    <a:p>
                      <a:pPr indent="0" lvl="0" marL="0" marR="0" rtl="0" algn="l">
                        <a:spcBef>
                          <a:spcPts val="0"/>
                        </a:spcBef>
                        <a:spcAft>
                          <a:spcPts val="0"/>
                        </a:spcAft>
                        <a:buNone/>
                      </a:pPr>
                      <a:r>
                        <a:rPr lang="ru-RU" sz="1200" u="none" cap="none" strike="noStrike">
                          <a:solidFill>
                            <a:srgbClr val="4D4D4D"/>
                          </a:solidFill>
                          <a:latin typeface="Calibri"/>
                          <a:ea typeface="Calibri"/>
                          <a:cs typeface="Calibri"/>
                          <a:sym typeface="Calibri"/>
                        </a:rPr>
                        <a:t>Краткая информация о проекте</a:t>
                      </a:r>
                      <a:endParaRPr/>
                    </a:p>
                  </a:txBody>
                  <a:tcPr marT="44350" marB="44350" marR="88700" marL="88700"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l">
                        <a:spcBef>
                          <a:spcPts val="0"/>
                        </a:spcBef>
                        <a:spcAft>
                          <a:spcPts val="0"/>
                        </a:spcAft>
                        <a:buNone/>
                      </a:pPr>
                      <a:r>
                        <a:rPr lang="ru-RU" sz="1200" u="none" cap="none" strike="noStrike">
                          <a:latin typeface="Calibri"/>
                          <a:ea typeface="Calibri"/>
                          <a:cs typeface="Calibri"/>
                          <a:sym typeface="Calibri"/>
                        </a:rPr>
                        <a:t>Интеллектуальная система отслеживания, предупреждения и реагирования на ЧП.</a:t>
                      </a:r>
                      <a:endParaRPr sz="1200" u="none" cap="none" strike="noStrike">
                        <a:latin typeface="Calibri"/>
                        <a:ea typeface="Calibri"/>
                        <a:cs typeface="Calibri"/>
                        <a:sym typeface="Calibri"/>
                      </a:endParaRPr>
                    </a:p>
                  </a:txBody>
                  <a:tcPr marT="44350" marB="44350" marR="88700" marL="88700"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898989"/>
                      </a:solidFill>
                      <a:prstDash val="solid"/>
                      <a:round/>
                      <a:headEnd len="sm" w="sm" type="none"/>
                      <a:tailEnd len="sm" w="sm" type="none"/>
                    </a:lnB>
                  </a:tcPr>
                </a:tc>
              </a:tr>
              <a:tr h="3368350">
                <a:tc>
                  <a:txBody>
                    <a:bodyPr/>
                    <a:lstStyle/>
                    <a:p>
                      <a:pPr indent="0" lvl="0" marL="0" marR="0" rtl="0" algn="l">
                        <a:spcBef>
                          <a:spcPts val="0"/>
                        </a:spcBef>
                        <a:spcAft>
                          <a:spcPts val="0"/>
                        </a:spcAft>
                        <a:buNone/>
                      </a:pPr>
                      <a:r>
                        <a:rPr lang="ru-RU" sz="1200" u="none" cap="none" strike="noStrike">
                          <a:solidFill>
                            <a:srgbClr val="4D4D4D"/>
                          </a:solidFill>
                          <a:latin typeface="Calibri"/>
                          <a:ea typeface="Calibri"/>
                          <a:cs typeface="Calibri"/>
                          <a:sym typeface="Calibri"/>
                        </a:rPr>
                        <a:t>Обоснование проекта, общая цель</a:t>
                      </a:r>
                      <a:endParaRPr/>
                    </a:p>
                    <a:p>
                      <a:pPr indent="0" lvl="0" marL="0" marR="0" rtl="0" algn="l">
                        <a:spcBef>
                          <a:spcPts val="0"/>
                        </a:spcBef>
                        <a:spcAft>
                          <a:spcPts val="0"/>
                        </a:spcAft>
                        <a:buNone/>
                      </a:pPr>
                      <a:r>
                        <a:rPr b="1" lang="ru-RU" sz="1200" u="none" cap="none" strike="noStrike">
                          <a:solidFill>
                            <a:srgbClr val="4D4D4D"/>
                          </a:solidFill>
                          <a:latin typeface="Calibri"/>
                          <a:ea typeface="Calibri"/>
                          <a:cs typeface="Calibri"/>
                          <a:sym typeface="Calibri"/>
                        </a:rPr>
                        <a:t>Формулировка проблемы с подтверждениями</a:t>
                      </a:r>
                      <a:endParaRPr b="1" sz="1200" u="none" cap="none" strike="noStrike">
                        <a:solidFill>
                          <a:srgbClr val="4D4D4D"/>
                        </a:solidFill>
                        <a:latin typeface="Calibri"/>
                        <a:ea typeface="Calibri"/>
                        <a:cs typeface="Calibri"/>
                        <a:sym typeface="Calibri"/>
                      </a:endParaRPr>
                    </a:p>
                  </a:txBody>
                  <a:tcPr marT="44350" marB="44350" marR="88700" marL="88700"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898989"/>
                      </a:solidFill>
                      <a:prstDash val="solid"/>
                      <a:round/>
                      <a:headEnd len="sm" w="sm" type="none"/>
                      <a:tailEnd len="sm" w="sm" type="none"/>
                    </a:lnB>
                  </a:tcPr>
                </a:tc>
                <a:tc>
                  <a:txBody>
                    <a:bodyPr/>
                    <a:lstStyle/>
                    <a:p>
                      <a:pPr indent="0" lvl="0" marL="0" marR="0" rtl="0" algn="l">
                        <a:spcBef>
                          <a:spcPts val="0"/>
                        </a:spcBef>
                        <a:spcAft>
                          <a:spcPts val="0"/>
                        </a:spcAft>
                        <a:buNone/>
                      </a:pPr>
                      <a:r>
                        <a:rPr b="1" lang="ru-RU" sz="1200" u="none" cap="none" strike="noStrike">
                          <a:solidFill>
                            <a:schemeClr val="dk1"/>
                          </a:solidFill>
                          <a:latin typeface="Calibri"/>
                          <a:ea typeface="Calibri"/>
                          <a:cs typeface="Calibri"/>
                          <a:sym typeface="Calibri"/>
                        </a:rPr>
                        <a:t>Цель: </a:t>
                      </a:r>
                      <a:r>
                        <a:rPr lang="ru-RU" sz="1200" u="none" cap="none" strike="noStrike">
                          <a:solidFill>
                            <a:schemeClr val="dk1"/>
                          </a:solidFill>
                          <a:latin typeface="Calibri"/>
                          <a:ea typeface="Calibri"/>
                          <a:cs typeface="Calibri"/>
                          <a:sym typeface="Calibri"/>
                        </a:rPr>
                        <a:t>Усовершенствовать информационно-телекоммуникационные системы в сфере безопасности производства работ на строительной площадке</a:t>
                      </a:r>
                      <a:endParaRPr/>
                    </a:p>
                    <a:p>
                      <a:pPr indent="0" lvl="0" marL="0" marR="0" rtl="0" algn="l">
                        <a:spcBef>
                          <a:spcPts val="0"/>
                        </a:spcBef>
                        <a:spcAft>
                          <a:spcPts val="0"/>
                        </a:spcAft>
                        <a:buNone/>
                      </a:pPr>
                      <a:r>
                        <a:rPr b="1" lang="ru-RU" sz="1200">
                          <a:solidFill>
                            <a:schemeClr val="dk1"/>
                          </a:solidFill>
                          <a:latin typeface="Calibri"/>
                          <a:ea typeface="Calibri"/>
                          <a:cs typeface="Calibri"/>
                          <a:sym typeface="Calibri"/>
                        </a:rPr>
                        <a:t>Проблема: </a:t>
                      </a:r>
                      <a:r>
                        <a:rPr lang="ru-RU" sz="1200">
                          <a:solidFill>
                            <a:schemeClr val="dk1"/>
                          </a:solidFill>
                          <a:latin typeface="Calibri"/>
                          <a:ea typeface="Calibri"/>
                          <a:cs typeface="Calibri"/>
                          <a:sym typeface="Calibri"/>
                        </a:rPr>
                        <a:t>Строительная сфера </a:t>
                      </a:r>
                      <a:r>
                        <a:rPr b="0" lang="ru-RU" sz="1200">
                          <a:solidFill>
                            <a:schemeClr val="dk1"/>
                          </a:solidFill>
                          <a:latin typeface="Calibri"/>
                          <a:ea typeface="Calibri"/>
                          <a:cs typeface="Calibri"/>
                          <a:sym typeface="Calibri"/>
                        </a:rPr>
                        <a:t>считается одной из самых небезопасных отраслей промышленности. Строительство зданий, сооружений, промышленных объектов – это, как правило, сочетание большого числа работ повышенной опасности, таких как работы на высоте, эксплуатация подъемных сооружений, электромонтажные работы и многое другое. Более того, данная деятельность сопровождается привлечением большого количества работников и подрядных организаций, работающих на строительных объектах. </a:t>
                      </a:r>
                      <a:endParaRPr/>
                    </a:p>
                    <a:p>
                      <a:pPr indent="0" lvl="0" marL="0" marR="0" rtl="0" algn="l">
                        <a:spcBef>
                          <a:spcPts val="0"/>
                        </a:spcBef>
                        <a:spcAft>
                          <a:spcPts val="0"/>
                        </a:spcAft>
                        <a:buNone/>
                      </a:pPr>
                      <a:r>
                        <a:rPr b="0" lang="ru-RU" sz="1200">
                          <a:solidFill>
                            <a:schemeClr val="dk1"/>
                          </a:solidFill>
                          <a:latin typeface="Calibri"/>
                          <a:ea typeface="Calibri"/>
                          <a:cs typeface="Calibri"/>
                          <a:sym typeface="Calibri"/>
                        </a:rPr>
                        <a:t>Постоянная ротация рабочих кадров, смена ответственных лиц, наличие множества вредных и опасных условий труда влекут за собой множество несчастных случаев, производственных травм, угрозу жизни и здоровью работников и связанные с этим крупные экономические потери.</a:t>
                      </a:r>
                      <a:endParaRPr/>
                    </a:p>
                    <a:p>
                      <a:pPr indent="0" lvl="0" marL="0" marR="0" rtl="0" algn="l">
                        <a:spcBef>
                          <a:spcPts val="0"/>
                        </a:spcBef>
                        <a:spcAft>
                          <a:spcPts val="0"/>
                        </a:spcAft>
                        <a:buNone/>
                      </a:pPr>
                      <a:r>
                        <a:rPr b="0" lang="ru-RU" sz="1200">
                          <a:solidFill>
                            <a:schemeClr val="dk1"/>
                          </a:solidFill>
                          <a:latin typeface="Calibri"/>
                          <a:ea typeface="Calibri"/>
                          <a:cs typeface="Calibri"/>
                          <a:sym typeface="Calibri"/>
                        </a:rPr>
                        <a:t>По данным мониторинга Роструда, за 2022 год общая численность пострадавших от несчастных случаев в строительстве составила около 1000 человек. Это меньше, чем годом ранее (тогда было около 1,5 тыс), но цифра все равно большая. Детальный анализ видов несчастных случаев показал, что чаще всего причиной травмирования или гибели работников является неудовлетворительная организация производства строительных работ и недостаточная проработка информационно-телекоммуникационных ресурсов и систем, обеспечивающих безопасную работу всех занятых в строительстве. </a:t>
                      </a:r>
                      <a:endParaRPr/>
                    </a:p>
                    <a:p>
                      <a:pPr indent="0" lvl="0" marL="0" marR="0" rtl="0" algn="l">
                        <a:spcBef>
                          <a:spcPts val="0"/>
                        </a:spcBef>
                        <a:spcAft>
                          <a:spcPts val="0"/>
                        </a:spcAft>
                        <a:buNone/>
                      </a:pPr>
                      <a:r>
                        <a:rPr b="0" lang="ru-RU" sz="1200">
                          <a:solidFill>
                            <a:schemeClr val="dk1"/>
                          </a:solidFill>
                          <a:latin typeface="Calibri"/>
                          <a:ea typeface="Calibri"/>
                          <a:cs typeface="Calibri"/>
                          <a:sym typeface="Calibri"/>
                        </a:rPr>
                        <a:t>Поэтому для решения проблемы обеспечения безопасности труда в строительстве одним из приоритетных направлений развития, помимо технического переоснащения, модернизации производства и улучшения условий труда на рабочих местах, является внедрение на строительных площадках современных цифровых, информационно-телекоммуникационных инструментов и систем управления производственной безопасностью. </a:t>
                      </a:r>
                      <a:endParaRPr/>
                    </a:p>
                    <a:p>
                      <a:pPr indent="0" lvl="0" marL="0" marR="0" rtl="0" algn="l">
                        <a:spcBef>
                          <a:spcPts val="0"/>
                        </a:spcBef>
                        <a:spcAft>
                          <a:spcPts val="0"/>
                        </a:spcAft>
                        <a:buNone/>
                      </a:pPr>
                      <a:r>
                        <a:rPr b="0" lang="ru-RU" sz="1200">
                          <a:solidFill>
                            <a:schemeClr val="dk1"/>
                          </a:solidFill>
                          <a:latin typeface="Calibri"/>
                          <a:ea typeface="Calibri"/>
                          <a:cs typeface="Calibri"/>
                          <a:sym typeface="Calibri"/>
                        </a:rPr>
                        <a:t>Для повышения уровня безопасности и уменьшения количества несчастных случаев на строительном объекте предлагается усовершенствовать технологии информационно-коммуникационного отслеживания деятельности на строительной площадке.</a:t>
                      </a:r>
                      <a:endParaRPr/>
                    </a:p>
                    <a:p>
                      <a:pPr indent="0" lvl="0" marL="0" marR="0" rtl="0" algn="l">
                        <a:spcBef>
                          <a:spcPts val="0"/>
                        </a:spcBef>
                        <a:spcAft>
                          <a:spcPts val="0"/>
                        </a:spcAft>
                        <a:buNone/>
                      </a:pPr>
                      <a:r>
                        <a:t/>
                      </a:r>
                      <a:endParaRPr sz="1200">
                        <a:solidFill>
                          <a:srgbClr val="4D4D4D"/>
                        </a:solidFill>
                        <a:latin typeface="Calibri"/>
                        <a:ea typeface="Calibri"/>
                        <a:cs typeface="Calibri"/>
                        <a:sym typeface="Calibri"/>
                      </a:endParaRPr>
                    </a:p>
                  </a:txBody>
                  <a:tcPr marT="44350" marB="44350" marR="88700" marL="88700"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rgbClr val="898989"/>
                      </a:solidFill>
                      <a:prstDash val="solid"/>
                      <a:round/>
                      <a:headEnd len="sm" w="sm" type="none"/>
                      <a:tailEnd len="sm" w="sm" type="none"/>
                    </a:lnT>
                    <a:lnB cap="flat" cmpd="sng" w="12700">
                      <a:solidFill>
                        <a:srgbClr val="898989"/>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1"/>
          <p:cNvSpPr txBox="1"/>
          <p:nvPr>
            <p:ph type="title"/>
          </p:nvPr>
        </p:nvSpPr>
        <p:spPr>
          <a:xfrm>
            <a:off x="838201" y="582090"/>
            <a:ext cx="10515600" cy="708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Arial"/>
              <a:buNone/>
            </a:pPr>
            <a:r>
              <a:rPr lang="ru-RU"/>
              <a:t>ПАСПОРТ ПРОЕКТА</a:t>
            </a:r>
            <a:br>
              <a:rPr lang="ru-RU">
                <a:latin typeface="Arial"/>
                <a:ea typeface="Arial"/>
                <a:cs typeface="Arial"/>
                <a:sym typeface="Arial"/>
              </a:rPr>
            </a:br>
            <a:endParaRPr/>
          </a:p>
        </p:txBody>
      </p:sp>
      <p:sp>
        <p:nvSpPr>
          <p:cNvPr id="471" name="Google Shape;471;p1"/>
          <p:cNvSpPr txBox="1"/>
          <p:nvPr>
            <p:ph idx="12" type="sldNum"/>
          </p:nvPr>
        </p:nvSpPr>
        <p:spPr>
          <a:xfrm>
            <a:off x="9093200" y="6378775"/>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ru-RU"/>
              <a:t>‹#›</a:t>
            </a:fld>
            <a:endParaRPr/>
          </a:p>
        </p:txBody>
      </p:sp>
      <p:graphicFrame>
        <p:nvGraphicFramePr>
          <p:cNvPr id="472" name="Google Shape;472;p1"/>
          <p:cNvGraphicFramePr/>
          <p:nvPr/>
        </p:nvGraphicFramePr>
        <p:xfrm>
          <a:off x="838199" y="1291022"/>
          <a:ext cx="3000000" cy="3000000"/>
        </p:xfrm>
        <a:graphic>
          <a:graphicData uri="http://schemas.openxmlformats.org/drawingml/2006/table">
            <a:tbl>
              <a:tblPr bandRow="1" firstRow="1">
                <a:noFill/>
                <a:tableStyleId>{10842B5B-7C3C-4949-A513-5B6D65F775A0}</a:tableStyleId>
              </a:tblPr>
              <a:tblGrid>
                <a:gridCol w="2159000"/>
                <a:gridCol w="8356600"/>
              </a:tblGrid>
              <a:tr h="386300">
                <a:tc>
                  <a:txBody>
                    <a:bodyPr/>
                    <a:lstStyle/>
                    <a:p>
                      <a:pPr indent="0" lvl="0" marL="0" marR="0" rtl="0" algn="l">
                        <a:lnSpc>
                          <a:spcPct val="115000"/>
                        </a:lnSpc>
                        <a:spcBef>
                          <a:spcPts val="0"/>
                        </a:spcBef>
                        <a:spcAft>
                          <a:spcPts val="0"/>
                        </a:spcAft>
                        <a:buClr>
                          <a:srgbClr val="292934"/>
                        </a:buClr>
                        <a:buSzPts val="1200"/>
                        <a:buFont typeface="Calibri"/>
                        <a:buNone/>
                        <a:defRPr sz="1400" u="none" cap="none" strike="noStrike"/>
                      </a:pPr>
                      <a:r>
                        <a:rPr b="0" i="0" lang="ru-RU" sz="1200" u="none" cap="none" strike="noStrike">
                          <a:solidFill>
                            <a:srgbClr val="292934"/>
                          </a:solidFill>
                          <a:latin typeface="Calibri"/>
                          <a:ea typeface="Calibri"/>
                          <a:cs typeface="Calibri"/>
                          <a:sym typeface="Calibri"/>
                        </a:rPr>
                        <a:t>Описание продукта. </a:t>
                      </a:r>
                      <a:r>
                        <a:rPr b="1" i="0" lang="ru-RU" sz="1200" u="none" cap="none" strike="noStrike">
                          <a:solidFill>
                            <a:srgbClr val="292934"/>
                          </a:solidFill>
                          <a:latin typeface="Calibri"/>
                          <a:ea typeface="Calibri"/>
                          <a:cs typeface="Calibri"/>
                          <a:sym typeface="Calibri"/>
                        </a:rPr>
                        <a:t>Решение выявленной проблемы</a:t>
                      </a:r>
                      <a:endParaRPr b="0" i="0" sz="1200" u="none" cap="none" strike="noStrike">
                        <a:solidFill>
                          <a:srgbClr val="292934"/>
                        </a:solidFill>
                        <a:latin typeface="Calibri"/>
                        <a:ea typeface="Calibri"/>
                        <a:cs typeface="Calibri"/>
                        <a:sym typeface="Calibri"/>
                      </a:endParaRPr>
                    </a:p>
                  </a:txBody>
                  <a:tcPr marT="44350" marB="44350" marR="88700" marL="88700"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solidFill>
                      <a:schemeClr val="lt1"/>
                    </a:solidFill>
                  </a:tcPr>
                </a:tc>
                <a:tc>
                  <a:txBody>
                    <a:bodyPr/>
                    <a:lstStyle/>
                    <a:p>
                      <a:pPr indent="0" lvl="0" marL="0" marR="0" rtl="0" algn="l">
                        <a:lnSpc>
                          <a:spcPct val="115000"/>
                        </a:lnSpc>
                        <a:spcBef>
                          <a:spcPts val="0"/>
                        </a:spcBef>
                        <a:spcAft>
                          <a:spcPts val="0"/>
                        </a:spcAft>
                        <a:buClr>
                          <a:schemeClr val="dk1"/>
                        </a:buClr>
                        <a:buSzPts val="1200"/>
                        <a:buFont typeface="Calibri"/>
                        <a:buNone/>
                        <a:defRPr sz="1400" u="none" cap="none" strike="noStrike"/>
                      </a:pPr>
                      <a:r>
                        <a:rPr b="0" lang="ru-RU" sz="1200" u="none" cap="none" strike="noStrike">
                          <a:solidFill>
                            <a:schemeClr val="dk1"/>
                          </a:solidFill>
                          <a:latin typeface="Calibri"/>
                          <a:ea typeface="Calibri"/>
                          <a:cs typeface="Calibri"/>
                          <a:sym typeface="Calibri"/>
                        </a:rPr>
                        <a:t>Интеллектуальная автоматизированная система отслеживания, предупреждения и реагирования на ЧП.</a:t>
                      </a:r>
                      <a:endParaRPr b="0" sz="12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200"/>
                        <a:buFont typeface="Calibri"/>
                        <a:buNone/>
                        <a:defRPr sz="1400" u="none" cap="none" strike="noStrike"/>
                      </a:pPr>
                      <a:r>
                        <a:rPr lang="ru-RU" sz="1200" u="none" cap="none" strike="noStrike">
                          <a:solidFill>
                            <a:schemeClr val="dk1"/>
                          </a:solidFill>
                          <a:latin typeface="Calibri"/>
                          <a:ea typeface="Calibri"/>
                          <a:cs typeface="Calibri"/>
                          <a:sym typeface="Calibri"/>
                        </a:rPr>
                        <a:t>Пути </a:t>
                      </a:r>
                      <a:r>
                        <a:rPr b="1" lang="ru-RU" sz="1200" u="none" cap="none" strike="noStrike">
                          <a:solidFill>
                            <a:schemeClr val="dk1"/>
                          </a:solidFill>
                          <a:latin typeface="Calibri"/>
                          <a:ea typeface="Calibri"/>
                          <a:cs typeface="Calibri"/>
                          <a:sym typeface="Calibri"/>
                        </a:rPr>
                        <a:t>решения:</a:t>
                      </a:r>
                      <a:r>
                        <a:rPr b="0" lang="ru-RU" sz="1200" u="none" cap="none" strike="noStrike">
                          <a:solidFill>
                            <a:schemeClr val="dk1"/>
                          </a:solidFill>
                          <a:latin typeface="Calibri"/>
                          <a:ea typeface="Calibri"/>
                          <a:cs typeface="Calibri"/>
                          <a:sym typeface="Calibri"/>
                        </a:rPr>
                        <a:t> Для решения задач в области обеспечения безопасности в строительстве одним из приоритетных направлений развития является внедрение современных цифровых, информационно-телекоммуникационных инструментов и систем управления производственной безопасностью на строительных площадках.</a:t>
                      </a:r>
                      <a:endParaRPr b="0" i="0" sz="1200" u="none" cap="none" strike="noStrike">
                        <a:solidFill>
                          <a:srgbClr val="292934"/>
                        </a:solidFill>
                        <a:latin typeface="Calibri"/>
                        <a:ea typeface="Calibri"/>
                        <a:cs typeface="Calibri"/>
                        <a:sym typeface="Calibri"/>
                      </a:endParaRPr>
                    </a:p>
                  </a:txBody>
                  <a:tcPr marT="44350" marB="44350" marR="88700" marL="88700"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solidFill>
                      <a:schemeClr val="lt1"/>
                    </a:solidFill>
                  </a:tcPr>
                </a:tc>
              </a:tr>
              <a:tr h="386300">
                <a:tc>
                  <a:txBody>
                    <a:bodyPr/>
                    <a:lstStyle/>
                    <a:p>
                      <a:pPr indent="0" lvl="0" marL="0" marR="0" rtl="0" algn="l">
                        <a:lnSpc>
                          <a:spcPct val="115000"/>
                        </a:lnSpc>
                        <a:spcBef>
                          <a:spcPts val="0"/>
                        </a:spcBef>
                        <a:spcAft>
                          <a:spcPts val="0"/>
                        </a:spcAft>
                        <a:buClr>
                          <a:srgbClr val="292934"/>
                        </a:buClr>
                        <a:buSzPts val="1200"/>
                        <a:buFont typeface="Calibri"/>
                        <a:buNone/>
                        <a:defRPr sz="1400" u="none" cap="none" strike="noStrike"/>
                      </a:pPr>
                      <a:r>
                        <a:rPr b="0" i="0" lang="ru-RU" sz="1200" u="none" cap="none" strike="noStrike">
                          <a:solidFill>
                            <a:srgbClr val="292934"/>
                          </a:solidFill>
                          <a:latin typeface="Calibri"/>
                          <a:ea typeface="Calibri"/>
                          <a:cs typeface="Calibri"/>
                          <a:sym typeface="Calibri"/>
                        </a:rPr>
                        <a:t>Цели и задачи</a:t>
                      </a:r>
                      <a:endParaRPr sz="1400" u="none" cap="none" strike="noStrike"/>
                    </a:p>
                  </a:txBody>
                  <a:tcPr marT="44350" marB="44350" marR="88700" marL="88700"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1200"/>
                        <a:buFont typeface="Calibri"/>
                        <a:buNone/>
                        <a:defRPr sz="1400" u="none" cap="none" strike="noStrike"/>
                      </a:pPr>
                      <a:r>
                        <a:rPr b="1" lang="ru-RU" sz="1200" u="none" cap="none" strike="noStrike">
                          <a:latin typeface="Calibri"/>
                          <a:ea typeface="Calibri"/>
                          <a:cs typeface="Calibri"/>
                          <a:sym typeface="Calibri"/>
                        </a:rPr>
                        <a:t>Цель: </a:t>
                      </a:r>
                      <a:r>
                        <a:rPr lang="ru-RU" sz="1200" u="none" cap="none" strike="noStrike">
                          <a:latin typeface="Calibri"/>
                          <a:ea typeface="Calibri"/>
                          <a:cs typeface="Calibri"/>
                          <a:sym typeface="Calibri"/>
                        </a:rPr>
                        <a:t>Оснастить строительные площадки системами </a:t>
                      </a:r>
                      <a:r>
                        <a:rPr b="0" lang="ru-RU" sz="1200" u="none" cap="none" strike="noStrike">
                          <a:solidFill>
                            <a:schemeClr val="dk1"/>
                          </a:solidFill>
                          <a:latin typeface="Calibri"/>
                          <a:ea typeface="Calibri"/>
                          <a:cs typeface="Calibri"/>
                          <a:sym typeface="Calibri"/>
                        </a:rPr>
                        <a:t>отслеживания, предупреждения и реагирования на ЧП.</a:t>
                      </a:r>
                      <a:endParaRPr sz="1200" u="none" cap="none" strike="noStrike">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200"/>
                        <a:buFont typeface="Arial"/>
                        <a:buNone/>
                        <a:defRPr sz="1400" u="none" cap="none" strike="noStrike"/>
                      </a:pPr>
                      <a:r>
                        <a:rPr b="1" lang="ru-RU" sz="1200" u="none" cap="none" strike="noStrike">
                          <a:latin typeface="Calibri"/>
                          <a:ea typeface="Calibri"/>
                          <a:cs typeface="Calibri"/>
                          <a:sym typeface="Calibri"/>
                        </a:rPr>
                        <a:t>Задачи: </a:t>
                      </a:r>
                      <a:r>
                        <a:rPr lang="ru-RU" sz="1200" u="none" cap="none" strike="noStrike">
                          <a:latin typeface="Calibri"/>
                          <a:ea typeface="Calibri"/>
                          <a:cs typeface="Calibri"/>
                          <a:sym typeface="Calibri"/>
                        </a:rPr>
                        <a:t>Определить цель проекта, выявить проблемы с помощью опроса, найти ориентировочные пути решения.</a:t>
                      </a:r>
                      <a:endParaRPr b="0" i="0" sz="1200" u="none" cap="none" strike="noStrike">
                        <a:solidFill>
                          <a:srgbClr val="292934"/>
                        </a:solidFill>
                        <a:latin typeface="Calibri"/>
                        <a:ea typeface="Calibri"/>
                        <a:cs typeface="Calibri"/>
                        <a:sym typeface="Calibri"/>
                      </a:endParaRPr>
                    </a:p>
                  </a:txBody>
                  <a:tcPr marT="44350" marB="44350" marR="88700" marL="88700"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r>
              <a:tr h="386300">
                <a:tc>
                  <a:txBody>
                    <a:bodyPr/>
                    <a:lstStyle/>
                    <a:p>
                      <a:pPr indent="0" lvl="0" marL="0" marR="0" rtl="0" algn="l">
                        <a:lnSpc>
                          <a:spcPct val="115000"/>
                        </a:lnSpc>
                        <a:spcBef>
                          <a:spcPts val="0"/>
                        </a:spcBef>
                        <a:spcAft>
                          <a:spcPts val="0"/>
                        </a:spcAft>
                        <a:buClr>
                          <a:srgbClr val="292934"/>
                        </a:buClr>
                        <a:buSzPts val="1200"/>
                        <a:buFont typeface="Calibri"/>
                        <a:buNone/>
                        <a:defRPr sz="1400" u="none" cap="none" strike="noStrike"/>
                      </a:pPr>
                      <a:r>
                        <a:rPr b="0" i="0" lang="ru-RU" sz="1200" u="none" cap="none" strike="noStrike">
                          <a:solidFill>
                            <a:srgbClr val="292934"/>
                          </a:solidFill>
                          <a:latin typeface="Calibri"/>
                          <a:ea typeface="Calibri"/>
                          <a:cs typeface="Calibri"/>
                          <a:sym typeface="Calibri"/>
                        </a:rPr>
                        <a:t>Ожидаемые результаты проекта</a:t>
                      </a:r>
                      <a:endParaRPr sz="1400" u="none" cap="none" strike="noStrike"/>
                    </a:p>
                  </a:txBody>
                  <a:tcPr marT="44350" marB="44350" marR="88700" marL="88700"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292934"/>
                        </a:buClr>
                        <a:buSzPts val="1200"/>
                        <a:buFont typeface="Calibri"/>
                        <a:buNone/>
                        <a:defRPr sz="1400" u="none" cap="none" strike="noStrike"/>
                      </a:pPr>
                      <a:r>
                        <a:rPr b="0" i="0" lang="ru-RU" sz="1200" u="none" cap="none" strike="noStrike">
                          <a:solidFill>
                            <a:srgbClr val="292934"/>
                          </a:solidFill>
                          <a:latin typeface="Calibri"/>
                          <a:ea typeface="Calibri"/>
                          <a:cs typeface="Calibri"/>
                          <a:sym typeface="Calibri"/>
                        </a:rPr>
                        <a:t>Обеспечение безопасности нахождения на строительной площадке, сведение травм на ней к минимуму.</a:t>
                      </a:r>
                      <a:endParaRPr sz="1400" u="none" cap="none" strike="noStrike"/>
                    </a:p>
                  </a:txBody>
                  <a:tcPr marT="44350" marB="44350" marR="88700" marL="88700"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r>
              <a:tr h="386300">
                <a:tc>
                  <a:txBody>
                    <a:bodyPr/>
                    <a:lstStyle/>
                    <a:p>
                      <a:pPr indent="0" lvl="0" marL="0" marR="0" rtl="0" algn="l">
                        <a:lnSpc>
                          <a:spcPct val="115000"/>
                        </a:lnSpc>
                        <a:spcBef>
                          <a:spcPts val="0"/>
                        </a:spcBef>
                        <a:spcAft>
                          <a:spcPts val="0"/>
                        </a:spcAft>
                        <a:buClr>
                          <a:schemeClr val="dk1"/>
                        </a:buClr>
                        <a:buSzPts val="1200"/>
                        <a:buFont typeface="Calibri"/>
                        <a:buNone/>
                        <a:defRPr sz="1400" u="none" cap="none" strike="noStrike"/>
                      </a:pPr>
                      <a:r>
                        <a:rPr lang="ru-RU" sz="1200" u="none" cap="none" strike="noStrike">
                          <a:latin typeface="Calibri"/>
                          <a:ea typeface="Calibri"/>
                          <a:cs typeface="Calibri"/>
                          <a:sym typeface="Calibri"/>
                        </a:rPr>
                        <a:t>Деятельность</a:t>
                      </a:r>
                      <a:endParaRPr b="0" i="0" sz="1200" u="none" cap="none" strike="noStrike">
                        <a:solidFill>
                          <a:srgbClr val="292934"/>
                        </a:solidFill>
                        <a:latin typeface="Calibri"/>
                        <a:ea typeface="Calibri"/>
                        <a:cs typeface="Calibri"/>
                        <a:sym typeface="Calibri"/>
                      </a:endParaRPr>
                    </a:p>
                  </a:txBody>
                  <a:tcPr marT="44350" marB="44350" marR="88700" marL="88700"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chemeClr val="dk1"/>
                        </a:buClr>
                        <a:buSzPts val="1200"/>
                        <a:buFont typeface="Arial"/>
                        <a:buAutoNum type="arabicPeriod"/>
                        <a:defRPr sz="1400" u="none" cap="none" strike="noStrike"/>
                      </a:pPr>
                      <a:r>
                        <a:rPr lang="ru-RU" sz="1200" u="none" cap="none" strike="noStrike">
                          <a:latin typeface="Calibri"/>
                          <a:ea typeface="Calibri"/>
                          <a:cs typeface="Calibri"/>
                          <a:sym typeface="Calibri"/>
                        </a:rPr>
                        <a:t>Определение актуальности и проблемы, определение задач, исследование предметной области</a:t>
                      </a:r>
                      <a:endParaRPr sz="1400" u="none" cap="none" strike="noStrike"/>
                    </a:p>
                    <a:p>
                      <a:pPr indent="-342900" lvl="0" marL="342900" marR="0" rtl="0" algn="l">
                        <a:lnSpc>
                          <a:spcPct val="100000"/>
                        </a:lnSpc>
                        <a:spcBef>
                          <a:spcPts val="0"/>
                        </a:spcBef>
                        <a:spcAft>
                          <a:spcPts val="0"/>
                        </a:spcAft>
                        <a:buClr>
                          <a:schemeClr val="dk1"/>
                        </a:buClr>
                        <a:buSzPts val="1200"/>
                        <a:buFont typeface="Arial"/>
                        <a:buAutoNum type="arabicPeriod"/>
                        <a:defRPr sz="1400" u="none" cap="none" strike="noStrike"/>
                      </a:pPr>
                      <a:r>
                        <a:rPr lang="ru-RU" sz="1200" u="none" cap="none" strike="noStrike">
                          <a:latin typeface="Calibri"/>
                          <a:ea typeface="Calibri"/>
                          <a:cs typeface="Calibri"/>
                          <a:sym typeface="Calibri"/>
                        </a:rPr>
                        <a:t>Обзор рынка существующих систем умных счётчиков</a:t>
                      </a:r>
                      <a:endParaRPr sz="1400" u="none" cap="none" strike="noStrike"/>
                    </a:p>
                    <a:p>
                      <a:pPr indent="-342900" lvl="0" marL="342900" marR="0" rtl="0" algn="l">
                        <a:lnSpc>
                          <a:spcPct val="100000"/>
                        </a:lnSpc>
                        <a:spcBef>
                          <a:spcPts val="0"/>
                        </a:spcBef>
                        <a:spcAft>
                          <a:spcPts val="0"/>
                        </a:spcAft>
                        <a:buClr>
                          <a:schemeClr val="dk1"/>
                        </a:buClr>
                        <a:buSzPts val="1200"/>
                        <a:buFont typeface="Arial"/>
                        <a:buAutoNum type="arabicPeriod"/>
                        <a:defRPr sz="1400" u="none" cap="none" strike="noStrike"/>
                      </a:pPr>
                      <a:r>
                        <a:rPr lang="ru-RU" sz="1200" u="none" cap="none" strike="noStrike">
                          <a:latin typeface="Calibri"/>
                          <a:ea typeface="Calibri"/>
                          <a:cs typeface="Calibri"/>
                          <a:sym typeface="Calibri"/>
                        </a:rPr>
                        <a:t>Разработка  ориентировочных путей решения </a:t>
                      </a:r>
                      <a:endParaRPr sz="1400" u="none" cap="none" strike="noStrike"/>
                    </a:p>
                    <a:p>
                      <a:pPr indent="-342900" lvl="0" marL="342900" marR="0" rtl="0" algn="l">
                        <a:lnSpc>
                          <a:spcPct val="100000"/>
                        </a:lnSpc>
                        <a:spcBef>
                          <a:spcPts val="0"/>
                        </a:spcBef>
                        <a:spcAft>
                          <a:spcPts val="0"/>
                        </a:spcAft>
                        <a:buClr>
                          <a:schemeClr val="dk1"/>
                        </a:buClr>
                        <a:buSzPts val="1200"/>
                        <a:buFont typeface="Arial"/>
                        <a:buAutoNum type="arabicPeriod"/>
                        <a:defRPr sz="1400" u="none" cap="none" strike="noStrike"/>
                      </a:pPr>
                      <a:r>
                        <a:rPr lang="ru-RU" sz="1200" u="none" cap="none" strike="noStrike">
                          <a:latin typeface="Calibri"/>
                          <a:ea typeface="Calibri"/>
                          <a:cs typeface="Calibri"/>
                          <a:sym typeface="Calibri"/>
                        </a:rPr>
                        <a:t>Разработка опроса и его проведение среди студентов</a:t>
                      </a:r>
                      <a:endParaRPr sz="1400" u="none" cap="none" strike="noStrike"/>
                    </a:p>
                    <a:p>
                      <a:pPr indent="-342900" lvl="0" marL="342900" marR="0" rtl="0" algn="l">
                        <a:lnSpc>
                          <a:spcPct val="100000"/>
                        </a:lnSpc>
                        <a:spcBef>
                          <a:spcPts val="0"/>
                        </a:spcBef>
                        <a:spcAft>
                          <a:spcPts val="0"/>
                        </a:spcAft>
                        <a:buClr>
                          <a:schemeClr val="dk1"/>
                        </a:buClr>
                        <a:buSzPts val="1200"/>
                        <a:buFont typeface="Arial"/>
                        <a:buAutoNum type="arabicPeriod"/>
                        <a:defRPr sz="1400" u="none" cap="none" strike="noStrike"/>
                      </a:pPr>
                      <a:r>
                        <a:rPr lang="ru-RU" sz="1200" u="none" cap="none" strike="noStrike">
                          <a:latin typeface="Calibri"/>
                          <a:ea typeface="Calibri"/>
                          <a:cs typeface="Calibri"/>
                          <a:sym typeface="Calibri"/>
                        </a:rPr>
                        <a:t>Разработка и выбор лучшего решения </a:t>
                      </a:r>
                      <a:endParaRPr sz="1400" u="none" cap="none" strike="noStrike"/>
                    </a:p>
                    <a:p>
                      <a:pPr indent="-342900" lvl="0" marL="342900" marR="0" rtl="0" algn="l">
                        <a:lnSpc>
                          <a:spcPct val="100000"/>
                        </a:lnSpc>
                        <a:spcBef>
                          <a:spcPts val="0"/>
                        </a:spcBef>
                        <a:spcAft>
                          <a:spcPts val="0"/>
                        </a:spcAft>
                        <a:buClr>
                          <a:schemeClr val="dk1"/>
                        </a:buClr>
                        <a:buSzPts val="1200"/>
                        <a:buFont typeface="Arial"/>
                        <a:buAutoNum type="arabicPeriod"/>
                        <a:defRPr sz="1400" u="none" cap="none" strike="noStrike"/>
                      </a:pPr>
                      <a:r>
                        <a:rPr lang="ru-RU" sz="1200" u="none" cap="none" strike="noStrike">
                          <a:latin typeface="Calibri"/>
                          <a:ea typeface="Calibri"/>
                          <a:cs typeface="Calibri"/>
                          <a:sym typeface="Calibri"/>
                        </a:rPr>
                        <a:t>Планирование последовательности работ по проекту с помощью ИСР</a:t>
                      </a:r>
                      <a:endParaRPr sz="1400" u="none" cap="none" strike="noStrike"/>
                    </a:p>
                    <a:p>
                      <a:pPr indent="-342900" lvl="0" marL="342900" marR="0" rtl="0" algn="l">
                        <a:lnSpc>
                          <a:spcPct val="100000"/>
                        </a:lnSpc>
                        <a:spcBef>
                          <a:spcPts val="0"/>
                        </a:spcBef>
                        <a:spcAft>
                          <a:spcPts val="0"/>
                        </a:spcAft>
                        <a:buClr>
                          <a:schemeClr val="dk1"/>
                        </a:buClr>
                        <a:buSzPts val="1200"/>
                        <a:buFont typeface="Arial"/>
                        <a:buAutoNum type="arabicPeriod"/>
                        <a:defRPr sz="1400" u="none" cap="none" strike="noStrike"/>
                      </a:pPr>
                      <a:r>
                        <a:rPr lang="ru-RU" sz="1200" u="none" cap="none" strike="noStrike">
                          <a:latin typeface="Calibri"/>
                          <a:ea typeface="Calibri"/>
                          <a:cs typeface="Calibri"/>
                          <a:sym typeface="Calibri"/>
                        </a:rPr>
                        <a:t>Написание документации к продукту </a:t>
                      </a:r>
                      <a:endParaRPr b="0" i="0" sz="1200" u="none" cap="none" strike="noStrike">
                        <a:solidFill>
                          <a:srgbClr val="292934"/>
                        </a:solidFill>
                        <a:latin typeface="Calibri"/>
                        <a:ea typeface="Calibri"/>
                        <a:cs typeface="Calibri"/>
                        <a:sym typeface="Calibri"/>
                      </a:endParaRPr>
                    </a:p>
                  </a:txBody>
                  <a:tcPr marT="44350" marB="44350" marR="88700" marL="88700"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r>
              <a:tr h="386300">
                <a:tc>
                  <a:txBody>
                    <a:bodyPr/>
                    <a:lstStyle/>
                    <a:p>
                      <a:pPr indent="0" lvl="0" marL="0" marR="0" rtl="0" algn="l">
                        <a:lnSpc>
                          <a:spcPct val="115000"/>
                        </a:lnSpc>
                        <a:spcBef>
                          <a:spcPts val="0"/>
                        </a:spcBef>
                        <a:spcAft>
                          <a:spcPts val="0"/>
                        </a:spcAft>
                        <a:buClr>
                          <a:schemeClr val="dk1"/>
                        </a:buClr>
                        <a:buSzPts val="1200"/>
                        <a:buFont typeface="Calibri"/>
                        <a:buNone/>
                        <a:defRPr sz="1400" u="none" cap="none" strike="noStrike"/>
                      </a:pPr>
                      <a:r>
                        <a:rPr lang="ru-RU" sz="1200" u="none" cap="none" strike="noStrike">
                          <a:latin typeface="Calibri"/>
                          <a:ea typeface="Calibri"/>
                          <a:cs typeface="Calibri"/>
                          <a:sym typeface="Calibri"/>
                        </a:rPr>
                        <a:t>Состав команды</a:t>
                      </a:r>
                      <a:endParaRPr b="0" i="0" sz="1200" u="none" cap="none" strike="noStrike">
                        <a:solidFill>
                          <a:srgbClr val="292934"/>
                        </a:solidFill>
                        <a:latin typeface="Calibri"/>
                        <a:ea typeface="Calibri"/>
                        <a:cs typeface="Calibri"/>
                        <a:sym typeface="Calibri"/>
                      </a:endParaRPr>
                    </a:p>
                  </a:txBody>
                  <a:tcPr marT="44350" marB="44350" marR="88700" marL="88700"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228600" lvl="0" marL="228600" marR="0" rtl="0" algn="l">
                        <a:lnSpc>
                          <a:spcPct val="100000"/>
                        </a:lnSpc>
                        <a:spcBef>
                          <a:spcPts val="0"/>
                        </a:spcBef>
                        <a:spcAft>
                          <a:spcPts val="0"/>
                        </a:spcAft>
                        <a:buClr>
                          <a:schemeClr val="dk1"/>
                        </a:buClr>
                        <a:buSzPts val="1200"/>
                        <a:buFont typeface="Arial"/>
                        <a:buAutoNum type="arabicPeriod"/>
                        <a:defRPr sz="1400" u="none" cap="none" strike="noStrike"/>
                      </a:pPr>
                      <a:r>
                        <a:rPr b="0" i="0" lang="ru-RU" sz="1200" u="none" cap="none" strike="noStrike">
                          <a:solidFill>
                            <a:schemeClr val="dk1"/>
                          </a:solidFill>
                          <a:latin typeface="Calibri"/>
                          <a:ea typeface="Calibri"/>
                          <a:cs typeface="Calibri"/>
                          <a:sym typeface="Calibri"/>
                        </a:rPr>
                        <a:t>Руководитель проекта</a:t>
                      </a:r>
                      <a:endParaRPr sz="1400" u="none" cap="none" strike="noStrike"/>
                    </a:p>
                    <a:p>
                      <a:pPr indent="-228600" lvl="0" marL="228600" marR="0" rtl="0" algn="l">
                        <a:lnSpc>
                          <a:spcPct val="100000"/>
                        </a:lnSpc>
                        <a:spcBef>
                          <a:spcPts val="0"/>
                        </a:spcBef>
                        <a:spcAft>
                          <a:spcPts val="0"/>
                        </a:spcAft>
                        <a:buClr>
                          <a:schemeClr val="dk1"/>
                        </a:buClr>
                        <a:buSzPts val="1200"/>
                        <a:buFont typeface="Arial"/>
                        <a:buAutoNum type="arabicPeriod"/>
                        <a:defRPr sz="1400" u="none" cap="none" strike="noStrike"/>
                      </a:pPr>
                      <a:r>
                        <a:rPr b="0" i="0" lang="ru-RU" sz="1200" u="none" cap="none" strike="noStrike">
                          <a:solidFill>
                            <a:schemeClr val="dk1"/>
                          </a:solidFill>
                          <a:latin typeface="Calibri"/>
                          <a:ea typeface="Calibri"/>
                          <a:cs typeface="Calibri"/>
                          <a:sym typeface="Calibri"/>
                        </a:rPr>
                        <a:t>Маркетолог</a:t>
                      </a:r>
                      <a:endParaRPr sz="1200" u="none" cap="none" strike="noStrike">
                        <a:latin typeface="Calibri"/>
                        <a:ea typeface="Calibri"/>
                        <a:cs typeface="Calibri"/>
                        <a:sym typeface="Calibri"/>
                      </a:endParaRPr>
                    </a:p>
                    <a:p>
                      <a:pPr indent="-228600" lvl="0" marL="228600" marR="0" rtl="0" algn="l">
                        <a:lnSpc>
                          <a:spcPct val="100000"/>
                        </a:lnSpc>
                        <a:spcBef>
                          <a:spcPts val="0"/>
                        </a:spcBef>
                        <a:spcAft>
                          <a:spcPts val="0"/>
                        </a:spcAft>
                        <a:buClr>
                          <a:schemeClr val="dk1"/>
                        </a:buClr>
                        <a:buSzPts val="1200"/>
                        <a:buFont typeface="Arial"/>
                        <a:buAutoNum type="arabicPeriod"/>
                        <a:defRPr sz="1400" u="none" cap="none" strike="noStrike"/>
                      </a:pPr>
                      <a:r>
                        <a:rPr b="0" i="0" lang="ru-RU" sz="1200" u="none" cap="none" strike="noStrike">
                          <a:solidFill>
                            <a:schemeClr val="dk1"/>
                          </a:solidFill>
                          <a:latin typeface="Calibri"/>
                          <a:ea typeface="Calibri"/>
                          <a:cs typeface="Calibri"/>
                          <a:sym typeface="Calibri"/>
                        </a:rPr>
                        <a:t>Коммуникатор</a:t>
                      </a:r>
                      <a:endParaRPr sz="1200" u="none" cap="none" strike="noStrike">
                        <a:latin typeface="Calibri"/>
                        <a:ea typeface="Calibri"/>
                        <a:cs typeface="Calibri"/>
                        <a:sym typeface="Calibri"/>
                      </a:endParaRPr>
                    </a:p>
                    <a:p>
                      <a:pPr indent="-228600" lvl="0" marL="228600" marR="0" rtl="0" algn="l">
                        <a:lnSpc>
                          <a:spcPct val="100000"/>
                        </a:lnSpc>
                        <a:spcBef>
                          <a:spcPts val="0"/>
                        </a:spcBef>
                        <a:spcAft>
                          <a:spcPts val="0"/>
                        </a:spcAft>
                        <a:buClr>
                          <a:schemeClr val="dk1"/>
                        </a:buClr>
                        <a:buSzPts val="1200"/>
                        <a:buFont typeface="Arial"/>
                        <a:buAutoNum type="arabicPeriod"/>
                        <a:defRPr sz="1400" u="none" cap="none" strike="noStrike"/>
                      </a:pPr>
                      <a:r>
                        <a:rPr b="0" i="0" lang="ru-RU" sz="1200" u="none" cap="none" strike="noStrike">
                          <a:solidFill>
                            <a:schemeClr val="dk1"/>
                          </a:solidFill>
                          <a:latin typeface="Calibri"/>
                          <a:ea typeface="Calibri"/>
                          <a:cs typeface="Calibri"/>
                          <a:sym typeface="Calibri"/>
                        </a:rPr>
                        <a:t>Критик</a:t>
                      </a:r>
                      <a:endParaRPr sz="1200" u="none" cap="none" strike="noStrike">
                        <a:latin typeface="Calibri"/>
                        <a:ea typeface="Calibri"/>
                        <a:cs typeface="Calibri"/>
                        <a:sym typeface="Calibri"/>
                      </a:endParaRPr>
                    </a:p>
                    <a:p>
                      <a:pPr indent="-228600" lvl="0" marL="228600" marR="0" rtl="0" algn="l">
                        <a:lnSpc>
                          <a:spcPct val="100000"/>
                        </a:lnSpc>
                        <a:spcBef>
                          <a:spcPts val="0"/>
                        </a:spcBef>
                        <a:spcAft>
                          <a:spcPts val="0"/>
                        </a:spcAft>
                        <a:buClr>
                          <a:schemeClr val="dk1"/>
                        </a:buClr>
                        <a:buSzPts val="1200"/>
                        <a:buFont typeface="Arial"/>
                        <a:buAutoNum type="arabicPeriod"/>
                        <a:defRPr sz="1400" u="none" cap="none" strike="noStrike"/>
                      </a:pPr>
                      <a:r>
                        <a:rPr b="0" i="0" lang="ru-RU" sz="1200" u="none" cap="none" strike="noStrike">
                          <a:solidFill>
                            <a:schemeClr val="dk1"/>
                          </a:solidFill>
                          <a:latin typeface="Calibri"/>
                          <a:ea typeface="Calibri"/>
                          <a:cs typeface="Calibri"/>
                          <a:sym typeface="Calibri"/>
                        </a:rPr>
                        <a:t>Финансист</a:t>
                      </a:r>
                      <a:endParaRPr sz="1200" u="none" cap="none" strike="noStrike">
                        <a:latin typeface="Calibri"/>
                        <a:ea typeface="Calibri"/>
                        <a:cs typeface="Calibri"/>
                        <a:sym typeface="Calibri"/>
                      </a:endParaRPr>
                    </a:p>
                    <a:p>
                      <a:pPr indent="-228600" lvl="0" marL="228600" marR="0" rtl="0" algn="l">
                        <a:lnSpc>
                          <a:spcPct val="100000"/>
                        </a:lnSpc>
                        <a:spcBef>
                          <a:spcPts val="0"/>
                        </a:spcBef>
                        <a:spcAft>
                          <a:spcPts val="0"/>
                        </a:spcAft>
                        <a:buClr>
                          <a:schemeClr val="dk1"/>
                        </a:buClr>
                        <a:buSzPts val="1200"/>
                        <a:buFont typeface="Arial"/>
                        <a:buAutoNum type="arabicPeriod"/>
                        <a:defRPr sz="1400" u="none" cap="none" strike="noStrike"/>
                      </a:pPr>
                      <a:r>
                        <a:rPr b="0" i="0" lang="ru-RU" sz="1200" u="none" cap="none" strike="noStrike">
                          <a:solidFill>
                            <a:schemeClr val="dk1"/>
                          </a:solidFill>
                          <a:latin typeface="Calibri"/>
                          <a:ea typeface="Calibri"/>
                          <a:cs typeface="Calibri"/>
                          <a:sym typeface="Calibri"/>
                        </a:rPr>
                        <a:t>Дизайнер</a:t>
                      </a:r>
                      <a:endParaRPr sz="1200" u="none" cap="none" strike="noStrike">
                        <a:latin typeface="Calibri"/>
                        <a:ea typeface="Calibri"/>
                        <a:cs typeface="Calibri"/>
                        <a:sym typeface="Calibri"/>
                      </a:endParaRPr>
                    </a:p>
                    <a:p>
                      <a:pPr indent="-228600" lvl="0" marL="228600" marR="0" rtl="0" algn="l">
                        <a:lnSpc>
                          <a:spcPct val="100000"/>
                        </a:lnSpc>
                        <a:spcBef>
                          <a:spcPts val="0"/>
                        </a:spcBef>
                        <a:spcAft>
                          <a:spcPts val="0"/>
                        </a:spcAft>
                        <a:buClr>
                          <a:schemeClr val="dk1"/>
                        </a:buClr>
                        <a:buSzPts val="1200"/>
                        <a:buFont typeface="Arial"/>
                        <a:buAutoNum type="arabicPeriod"/>
                        <a:defRPr sz="1400" u="none" cap="none" strike="noStrike"/>
                      </a:pPr>
                      <a:r>
                        <a:rPr b="0" i="0" lang="ru-RU" sz="1200" u="none" cap="none" strike="noStrike">
                          <a:solidFill>
                            <a:schemeClr val="dk1"/>
                          </a:solidFill>
                          <a:latin typeface="Calibri"/>
                          <a:ea typeface="Calibri"/>
                          <a:cs typeface="Calibri"/>
                          <a:sym typeface="Calibri"/>
                        </a:rPr>
                        <a:t>Аналитик</a:t>
                      </a:r>
                      <a:endParaRPr sz="1400" u="none" cap="none" strike="noStrike"/>
                    </a:p>
                    <a:p>
                      <a:pPr indent="-228600" lvl="0" marL="228600" marR="0" rtl="0" algn="l">
                        <a:lnSpc>
                          <a:spcPct val="100000"/>
                        </a:lnSpc>
                        <a:spcBef>
                          <a:spcPts val="0"/>
                        </a:spcBef>
                        <a:spcAft>
                          <a:spcPts val="0"/>
                        </a:spcAft>
                        <a:buClr>
                          <a:schemeClr val="dk1"/>
                        </a:buClr>
                        <a:buSzPts val="1200"/>
                        <a:buFont typeface="Arial"/>
                        <a:buAutoNum type="arabicPeriod"/>
                        <a:defRPr sz="1400" u="none" cap="none" strike="noStrike"/>
                      </a:pPr>
                      <a:r>
                        <a:rPr b="0" i="0" lang="ru-RU" sz="1200" u="none" cap="none" strike="noStrike">
                          <a:solidFill>
                            <a:schemeClr val="dk1"/>
                          </a:solidFill>
                          <a:latin typeface="Calibri"/>
                          <a:ea typeface="Calibri"/>
                          <a:cs typeface="Calibri"/>
                          <a:sym typeface="Calibri"/>
                        </a:rPr>
                        <a:t>Разработчик</a:t>
                      </a:r>
                      <a:endParaRPr sz="1400" u="none" cap="none" strike="noStrike"/>
                    </a:p>
                  </a:txBody>
                  <a:tcPr marT="44350" marB="44350" marR="88700" marL="88700"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898989"/>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2"/>
          <p:cNvSpPr txBox="1"/>
          <p:nvPr>
            <p:ph type="title"/>
          </p:nvPr>
        </p:nvSpPr>
        <p:spPr>
          <a:xfrm>
            <a:off x="838201" y="891857"/>
            <a:ext cx="10515600" cy="708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Arial"/>
              <a:buNone/>
            </a:pPr>
            <a:r>
              <a:rPr lang="ru-RU"/>
              <a:t>ПАСПОРТ ПРОЕКТА</a:t>
            </a:r>
            <a:br>
              <a:rPr lang="ru-RU">
                <a:latin typeface="Arial"/>
                <a:ea typeface="Arial"/>
                <a:cs typeface="Arial"/>
                <a:sym typeface="Arial"/>
              </a:rPr>
            </a:br>
            <a:endParaRPr/>
          </a:p>
        </p:txBody>
      </p:sp>
      <p:sp>
        <p:nvSpPr>
          <p:cNvPr id="475" name="Google Shape;475;p2"/>
          <p:cNvSpPr txBox="1"/>
          <p:nvPr>
            <p:ph idx="12" type="sldNum"/>
          </p:nvPr>
        </p:nvSpPr>
        <p:spPr>
          <a:xfrm>
            <a:off x="9093200" y="6378775"/>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ru-RU"/>
              <a:t>‹#›</a:t>
            </a:fld>
            <a:endParaRPr/>
          </a:p>
        </p:txBody>
      </p:sp>
      <p:graphicFrame>
        <p:nvGraphicFramePr>
          <p:cNvPr id="476" name="Google Shape;476;p2"/>
          <p:cNvGraphicFramePr/>
          <p:nvPr/>
        </p:nvGraphicFramePr>
        <p:xfrm>
          <a:off x="838201" y="2065722"/>
          <a:ext cx="3000000" cy="3000000"/>
        </p:xfrm>
        <a:graphic>
          <a:graphicData uri="http://schemas.openxmlformats.org/drawingml/2006/table">
            <a:tbl>
              <a:tblPr bandRow="1" firstRow="1">
                <a:noFill/>
                <a:tableStyleId>{10842B5B-7C3C-4949-A513-5B6D65F775A0}</a:tableStyleId>
              </a:tblPr>
              <a:tblGrid>
                <a:gridCol w="2159000"/>
                <a:gridCol w="8356600"/>
              </a:tblGrid>
              <a:tr h="386300">
                <a:tc>
                  <a:txBody>
                    <a:bodyPr/>
                    <a:lstStyle/>
                    <a:p>
                      <a:pPr indent="0" lvl="0" marL="0" marR="0" rtl="0" algn="l">
                        <a:lnSpc>
                          <a:spcPct val="115000"/>
                        </a:lnSpc>
                        <a:spcBef>
                          <a:spcPts val="0"/>
                        </a:spcBef>
                        <a:spcAft>
                          <a:spcPts val="0"/>
                        </a:spcAft>
                        <a:buClr>
                          <a:srgbClr val="000000"/>
                        </a:buClr>
                        <a:buSzPts val="1200"/>
                        <a:buFont typeface="Arial"/>
                        <a:buNone/>
                        <a:defRPr sz="1400" u="none" cap="none" strike="noStrike"/>
                      </a:pPr>
                      <a:r>
                        <a:rPr b="0" lang="ru-RU" sz="1200" u="none" cap="none" strike="noStrike">
                          <a:solidFill>
                            <a:schemeClr val="dk1"/>
                          </a:solidFill>
                          <a:latin typeface="Calibri"/>
                          <a:ea typeface="Calibri"/>
                          <a:cs typeface="Calibri"/>
                          <a:sym typeface="Calibri"/>
                        </a:rPr>
                        <a:t>Возможные риски и угрозы</a:t>
                      </a:r>
                      <a:endParaRPr sz="1400" u="none" cap="none" strike="noStrike"/>
                    </a:p>
                  </a:txBody>
                  <a:tcPr marT="0" marB="0" marR="68575" marL="68575"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solidFill>
                      <a:srgbClr val="FFFFFF"/>
                    </a:solidFill>
                  </a:tcPr>
                </a:tc>
                <a:tc>
                  <a:txBody>
                    <a:bodyPr/>
                    <a:lstStyle/>
                    <a:p>
                      <a:pPr indent="-342900" lvl="0" marL="342900" marR="0" rtl="0" algn="l">
                        <a:lnSpc>
                          <a:spcPct val="115000"/>
                        </a:lnSpc>
                        <a:spcBef>
                          <a:spcPts val="0"/>
                        </a:spcBef>
                        <a:spcAft>
                          <a:spcPts val="0"/>
                        </a:spcAft>
                        <a:buClr>
                          <a:schemeClr val="dk1"/>
                        </a:buClr>
                        <a:buSzPts val="1200"/>
                        <a:buFont typeface="Arial"/>
                        <a:buChar char="•"/>
                        <a:defRPr sz="1400" u="none" cap="none" strike="noStrike"/>
                      </a:pPr>
                      <a:r>
                        <a:rPr b="0" lang="ru-RU" sz="1200" u="none" cap="none" strike="noStrike">
                          <a:solidFill>
                            <a:schemeClr val="dk1"/>
                          </a:solidFill>
                          <a:latin typeface="Calibri"/>
                          <a:ea typeface="Calibri"/>
                          <a:cs typeface="Calibri"/>
                          <a:sym typeface="Calibri"/>
                        </a:rPr>
                        <a:t>Отсутствие свободных средств на повышение качества продукции </a:t>
                      </a:r>
                      <a:endParaRPr b="0" sz="1200" u="none" cap="none" strike="noStrike">
                        <a:solidFill>
                          <a:schemeClr val="dk1"/>
                        </a:solidFill>
                        <a:latin typeface="Calibri"/>
                        <a:ea typeface="Calibri"/>
                        <a:cs typeface="Calibri"/>
                        <a:sym typeface="Calibri"/>
                      </a:endParaRPr>
                    </a:p>
                    <a:p>
                      <a:pPr indent="-342900" lvl="0" marL="342900" marR="0" rtl="0" algn="l">
                        <a:lnSpc>
                          <a:spcPct val="115000"/>
                        </a:lnSpc>
                        <a:spcBef>
                          <a:spcPts val="0"/>
                        </a:spcBef>
                        <a:spcAft>
                          <a:spcPts val="0"/>
                        </a:spcAft>
                        <a:buClr>
                          <a:schemeClr val="dk1"/>
                        </a:buClr>
                        <a:buSzPts val="1200"/>
                        <a:buFont typeface="Arial"/>
                        <a:buChar char="•"/>
                        <a:defRPr sz="1400" u="none" cap="none" strike="noStrike"/>
                      </a:pPr>
                      <a:r>
                        <a:rPr b="0" lang="ru-RU" sz="1200" u="none" cap="none" strike="noStrike">
                          <a:solidFill>
                            <a:schemeClr val="dk1"/>
                          </a:solidFill>
                          <a:latin typeface="Calibri"/>
                          <a:ea typeface="Calibri"/>
                          <a:cs typeface="Calibri"/>
                          <a:sym typeface="Calibri"/>
                        </a:rPr>
                        <a:t>Большая стоимость разработки новой системы учёта</a:t>
                      </a:r>
                      <a:endParaRPr b="0" sz="1200" u="none" cap="none" strike="noStrike">
                        <a:solidFill>
                          <a:schemeClr val="dk1"/>
                        </a:solidFill>
                        <a:latin typeface="Calibri"/>
                        <a:ea typeface="Calibri"/>
                        <a:cs typeface="Calibri"/>
                        <a:sym typeface="Calibri"/>
                      </a:endParaRPr>
                    </a:p>
                    <a:p>
                      <a:pPr indent="-342900" lvl="0" marL="342900" marR="0" rtl="0" algn="l">
                        <a:lnSpc>
                          <a:spcPct val="115000"/>
                        </a:lnSpc>
                        <a:spcBef>
                          <a:spcPts val="0"/>
                        </a:spcBef>
                        <a:spcAft>
                          <a:spcPts val="0"/>
                        </a:spcAft>
                        <a:buClr>
                          <a:schemeClr val="dk1"/>
                        </a:buClr>
                        <a:buSzPts val="1200"/>
                        <a:buFont typeface="Arial"/>
                        <a:buChar char="•"/>
                        <a:defRPr sz="1400" u="none" cap="none" strike="noStrike"/>
                      </a:pPr>
                      <a:r>
                        <a:rPr b="0" lang="ru-RU" sz="1200" u="none" cap="none" strike="noStrike">
                          <a:solidFill>
                            <a:schemeClr val="dk1"/>
                          </a:solidFill>
                          <a:latin typeface="Calibri"/>
                          <a:ea typeface="Calibri"/>
                          <a:cs typeface="Calibri"/>
                          <a:sym typeface="Calibri"/>
                        </a:rPr>
                        <a:t>Отсутствие потенциально заинтересованных клиентов</a:t>
                      </a:r>
                      <a:endParaRPr sz="1400" u="none" cap="none" strike="noStrike"/>
                    </a:p>
                    <a:p>
                      <a:pPr indent="-342900" lvl="0" marL="342900" marR="0" rtl="0" algn="l">
                        <a:lnSpc>
                          <a:spcPct val="115000"/>
                        </a:lnSpc>
                        <a:spcBef>
                          <a:spcPts val="0"/>
                        </a:spcBef>
                        <a:spcAft>
                          <a:spcPts val="0"/>
                        </a:spcAft>
                        <a:buClr>
                          <a:schemeClr val="dk1"/>
                        </a:buClr>
                        <a:buSzPts val="1200"/>
                        <a:buFont typeface="Arial"/>
                        <a:buChar char="•"/>
                        <a:defRPr sz="1400" u="none" cap="none" strike="noStrike"/>
                      </a:pPr>
                      <a:r>
                        <a:rPr b="0" lang="ru-RU" sz="1200" u="none" cap="none" strike="noStrike">
                          <a:solidFill>
                            <a:schemeClr val="dk1"/>
                          </a:solidFill>
                          <a:latin typeface="Calibri"/>
                          <a:ea typeface="Calibri"/>
                          <a:cs typeface="Calibri"/>
                          <a:sym typeface="Calibri"/>
                        </a:rPr>
                        <a:t>Выход партнёров из проекта</a:t>
                      </a:r>
                      <a:endParaRPr sz="1400" u="none" cap="none" strike="noStrike"/>
                    </a:p>
                    <a:p>
                      <a:pPr indent="-342900" lvl="0" marL="342900" marR="0" rtl="0" algn="l">
                        <a:lnSpc>
                          <a:spcPct val="115000"/>
                        </a:lnSpc>
                        <a:spcBef>
                          <a:spcPts val="0"/>
                        </a:spcBef>
                        <a:spcAft>
                          <a:spcPts val="0"/>
                        </a:spcAft>
                        <a:buClr>
                          <a:schemeClr val="dk1"/>
                        </a:buClr>
                        <a:buSzPts val="1200"/>
                        <a:buFont typeface="Arial"/>
                        <a:buChar char="•"/>
                        <a:defRPr sz="1400" u="none" cap="none" strike="noStrike"/>
                      </a:pPr>
                      <a:r>
                        <a:rPr b="0" lang="ru-RU" sz="1200" u="none" cap="none" strike="noStrike">
                          <a:solidFill>
                            <a:schemeClr val="dk1"/>
                          </a:solidFill>
                          <a:latin typeface="Calibri"/>
                          <a:ea typeface="Calibri"/>
                          <a:cs typeface="Calibri"/>
                          <a:sym typeface="Calibri"/>
                        </a:rPr>
                        <a:t>Низкое качество доступных ресурсов/материалов</a:t>
                      </a:r>
                      <a:endParaRPr sz="1400" u="none" cap="none" strike="noStrike"/>
                    </a:p>
                    <a:p>
                      <a:pPr indent="-342900" lvl="0" marL="342900" marR="0" rtl="0" algn="l">
                        <a:lnSpc>
                          <a:spcPct val="115000"/>
                        </a:lnSpc>
                        <a:spcBef>
                          <a:spcPts val="0"/>
                        </a:spcBef>
                        <a:spcAft>
                          <a:spcPts val="0"/>
                        </a:spcAft>
                        <a:buClr>
                          <a:schemeClr val="dk1"/>
                        </a:buClr>
                        <a:buSzPts val="1200"/>
                        <a:buFont typeface="Arial"/>
                        <a:buChar char="•"/>
                        <a:defRPr sz="1400" u="none" cap="none" strike="noStrike"/>
                      </a:pPr>
                      <a:r>
                        <a:rPr b="0" lang="ru-RU" sz="1200" u="none" cap="none" strike="noStrike">
                          <a:solidFill>
                            <a:schemeClr val="dk1"/>
                          </a:solidFill>
                          <a:latin typeface="Calibri"/>
                          <a:ea typeface="Calibri"/>
                          <a:cs typeface="Calibri"/>
                          <a:sym typeface="Calibri"/>
                        </a:rPr>
                        <a:t>Недостаток квалифицированных кадров</a:t>
                      </a:r>
                      <a:endParaRPr sz="1400" u="none" cap="none" strike="noStrike"/>
                    </a:p>
                    <a:p>
                      <a:pPr indent="-342900" lvl="0" marL="342900" marR="0" rtl="0" algn="l">
                        <a:lnSpc>
                          <a:spcPct val="115000"/>
                        </a:lnSpc>
                        <a:spcBef>
                          <a:spcPts val="0"/>
                        </a:spcBef>
                        <a:spcAft>
                          <a:spcPts val="0"/>
                        </a:spcAft>
                        <a:buClr>
                          <a:schemeClr val="dk1"/>
                        </a:buClr>
                        <a:buSzPts val="1200"/>
                        <a:buFont typeface="Arial"/>
                        <a:buChar char="•"/>
                        <a:defRPr sz="1400" u="none" cap="none" strike="noStrike"/>
                      </a:pPr>
                      <a:r>
                        <a:rPr b="0" lang="ru-RU" sz="1200" u="none" cap="none" strike="noStrike">
                          <a:solidFill>
                            <a:schemeClr val="dk1"/>
                          </a:solidFill>
                          <a:latin typeface="Calibri"/>
                          <a:ea typeface="Calibri"/>
                          <a:cs typeface="Calibri"/>
                          <a:sym typeface="Calibri"/>
                        </a:rPr>
                        <a:t>Недостаточный уровень защиты от внешних факторов</a:t>
                      </a:r>
                      <a:endParaRPr sz="1400" u="none" cap="none" strike="noStrike"/>
                    </a:p>
                  </a:txBody>
                  <a:tcPr marT="0" marB="0" marR="68575" marL="68575"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solidFill>
                      <a:srgbClr val="FFFFFF"/>
                    </a:solidFill>
                  </a:tcPr>
                </a:tc>
              </a:tr>
              <a:tr h="386300">
                <a:tc>
                  <a:txBody>
                    <a:bodyPr/>
                    <a:lstStyle/>
                    <a:p>
                      <a:pPr indent="0" lvl="0" marL="0" marR="0" rtl="0" algn="l">
                        <a:lnSpc>
                          <a:spcPct val="115000"/>
                        </a:lnSpc>
                        <a:spcBef>
                          <a:spcPts val="0"/>
                        </a:spcBef>
                        <a:spcAft>
                          <a:spcPts val="0"/>
                        </a:spcAft>
                        <a:buClr>
                          <a:srgbClr val="000000"/>
                        </a:buClr>
                        <a:buSzPts val="1200"/>
                        <a:buFont typeface="Arial"/>
                        <a:buNone/>
                        <a:defRPr sz="1400" u="none" cap="none" strike="noStrike"/>
                      </a:pPr>
                      <a:r>
                        <a:rPr lang="ru-RU" sz="1200" u="none" cap="none" strike="noStrike">
                          <a:latin typeface="Calibri"/>
                          <a:ea typeface="Calibri"/>
                          <a:cs typeface="Calibri"/>
                          <a:sym typeface="Calibri"/>
                        </a:rPr>
                        <a:t>Ресурсы и бюджет</a:t>
                      </a:r>
                      <a:endParaRPr sz="1400" u="none" cap="none" strike="noStrike"/>
                    </a:p>
                  </a:txBody>
                  <a:tcPr marT="0" marB="0" marR="68575" marL="68575"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200"/>
                        <a:buFont typeface="Arial"/>
                        <a:buNone/>
                        <a:defRPr sz="1400" u="none" cap="none" strike="noStrike"/>
                      </a:pPr>
                      <a:r>
                        <a:rPr b="0" i="0" lang="ru-RU" sz="1200" u="none" cap="none" strike="noStrike">
                          <a:solidFill>
                            <a:srgbClr val="000000"/>
                          </a:solidFill>
                          <a:latin typeface="Calibri"/>
                          <a:ea typeface="Calibri"/>
                          <a:cs typeface="Calibri"/>
                          <a:sym typeface="Calibri"/>
                        </a:rPr>
                        <a:t>  44 768 251 рублей</a:t>
                      </a:r>
                      <a:endParaRPr sz="1400" u="none" cap="none" strike="noStrike"/>
                    </a:p>
                  </a:txBody>
                  <a:tcPr marT="9525" marB="0" marR="9525" marL="9525"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solidFill>
                      <a:srgbClr val="FFFFFF"/>
                    </a:solidFill>
                  </a:tcPr>
                </a:tc>
              </a:tr>
              <a:tr h="508100">
                <a:tc>
                  <a:txBody>
                    <a:bodyPr/>
                    <a:lstStyle/>
                    <a:p>
                      <a:pPr indent="0" lvl="0" marL="0" marR="0" rtl="0" algn="l">
                        <a:lnSpc>
                          <a:spcPct val="115000"/>
                        </a:lnSpc>
                        <a:spcBef>
                          <a:spcPts val="0"/>
                        </a:spcBef>
                        <a:spcAft>
                          <a:spcPts val="0"/>
                        </a:spcAft>
                        <a:buClr>
                          <a:srgbClr val="000000"/>
                        </a:buClr>
                        <a:buSzPts val="1200"/>
                        <a:buFont typeface="Arial"/>
                        <a:buNone/>
                        <a:defRPr sz="1400" u="none" cap="none" strike="noStrike"/>
                      </a:pPr>
                      <a:r>
                        <a:rPr lang="ru-RU" sz="1200" u="none" cap="none" strike="noStrike">
                          <a:latin typeface="Calibri"/>
                          <a:ea typeface="Calibri"/>
                          <a:cs typeface="Calibri"/>
                          <a:sym typeface="Calibri"/>
                        </a:rPr>
                        <a:t>Процесс коммуникации и отчетность</a:t>
                      </a:r>
                      <a:endParaRPr sz="1400" u="none" cap="none" strike="noStrike"/>
                    </a:p>
                  </a:txBody>
                  <a:tcPr marT="0" marB="0" marR="68575" marL="68575"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solidFill>
                      <a:srgbClr val="FFFFFF"/>
                    </a:solidFill>
                  </a:tcPr>
                </a:tc>
                <a:tc>
                  <a:txBody>
                    <a:bodyPr/>
                    <a:lstStyle/>
                    <a:p>
                      <a:pPr indent="-342900" lvl="0" marL="342900" marR="0" rtl="0" algn="l">
                        <a:lnSpc>
                          <a:spcPct val="115000"/>
                        </a:lnSpc>
                        <a:spcBef>
                          <a:spcPts val="0"/>
                        </a:spcBef>
                        <a:spcAft>
                          <a:spcPts val="0"/>
                        </a:spcAft>
                        <a:buClr>
                          <a:schemeClr val="dk1"/>
                        </a:buClr>
                        <a:buSzPts val="1200"/>
                        <a:buFont typeface="Arial"/>
                        <a:buAutoNum type="arabicPeriod"/>
                        <a:defRPr sz="1400" u="none" cap="none" strike="noStrike"/>
                      </a:pPr>
                      <a:r>
                        <a:rPr lang="ru-RU" sz="1200" u="none" cap="none" strike="noStrike">
                          <a:latin typeface="Calibri"/>
                          <a:ea typeface="Calibri"/>
                          <a:cs typeface="Calibri"/>
                          <a:sym typeface="Calibri"/>
                        </a:rPr>
                        <a:t>Личные встречи</a:t>
                      </a:r>
                      <a:endParaRPr sz="1200" u="none" cap="none" strike="noStrike">
                        <a:latin typeface="Calibri"/>
                        <a:ea typeface="Calibri"/>
                        <a:cs typeface="Calibri"/>
                        <a:sym typeface="Calibri"/>
                      </a:endParaRPr>
                    </a:p>
                    <a:p>
                      <a:pPr indent="-342900" lvl="0" marL="342900" marR="0" rtl="0" algn="l">
                        <a:lnSpc>
                          <a:spcPct val="115000"/>
                        </a:lnSpc>
                        <a:spcBef>
                          <a:spcPts val="0"/>
                        </a:spcBef>
                        <a:spcAft>
                          <a:spcPts val="0"/>
                        </a:spcAft>
                        <a:buClr>
                          <a:schemeClr val="dk1"/>
                        </a:buClr>
                        <a:buSzPts val="1200"/>
                        <a:buFont typeface="Arial"/>
                        <a:buAutoNum type="arabicPeriod"/>
                        <a:defRPr sz="1400" u="none" cap="none" strike="noStrike"/>
                      </a:pPr>
                      <a:r>
                        <a:rPr lang="ru-RU" sz="1200" u="none" cap="none" strike="noStrike">
                          <a:latin typeface="Calibri"/>
                          <a:ea typeface="Calibri"/>
                          <a:cs typeface="Calibri"/>
                          <a:sym typeface="Calibri"/>
                        </a:rPr>
                        <a:t>Мессенджеры</a:t>
                      </a:r>
                      <a:endParaRPr sz="1200" u="none" cap="none" strike="noStrike">
                        <a:latin typeface="Calibri"/>
                        <a:ea typeface="Calibri"/>
                        <a:cs typeface="Calibri"/>
                        <a:sym typeface="Calibri"/>
                      </a:endParaRPr>
                    </a:p>
                  </a:txBody>
                  <a:tcPr marT="0" marB="0" marR="68575" marL="68575"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solidFill>
                      <a:srgbClr val="FFFFFF"/>
                    </a:solidFill>
                  </a:tcPr>
                </a:tc>
              </a:tr>
              <a:tr h="386300">
                <a:tc>
                  <a:txBody>
                    <a:bodyPr/>
                    <a:lstStyle/>
                    <a:p>
                      <a:pPr indent="0" lvl="0" marL="0" marR="0" rtl="0" algn="l">
                        <a:lnSpc>
                          <a:spcPct val="115000"/>
                        </a:lnSpc>
                        <a:spcBef>
                          <a:spcPts val="0"/>
                        </a:spcBef>
                        <a:spcAft>
                          <a:spcPts val="0"/>
                        </a:spcAft>
                        <a:buClr>
                          <a:srgbClr val="000000"/>
                        </a:buClr>
                        <a:buSzPts val="1200"/>
                        <a:buFont typeface="Arial"/>
                        <a:buNone/>
                        <a:defRPr sz="1400" u="none" cap="none" strike="noStrike"/>
                      </a:pPr>
                      <a:r>
                        <a:rPr lang="ru-RU" sz="1200" u="none" cap="none" strike="noStrike">
                          <a:latin typeface="Calibri"/>
                          <a:ea typeface="Calibri"/>
                          <a:cs typeface="Calibri"/>
                          <a:sym typeface="Calibri"/>
                        </a:rPr>
                        <a:t>Одобрение результатов</a:t>
                      </a:r>
                      <a:endParaRPr sz="1400" u="none" cap="none" strike="noStrike"/>
                    </a:p>
                  </a:txBody>
                  <a:tcPr marT="0" marB="0" marR="68575" marL="68575"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defRPr sz="1400" u="none" cap="none" strike="noStrike"/>
                      </a:pPr>
                      <a:r>
                        <a:rPr lang="ru-RU" sz="1200" u="none" cap="none" strike="noStrike">
                          <a:latin typeface="Calibri"/>
                          <a:ea typeface="Calibri"/>
                          <a:cs typeface="Calibri"/>
                          <a:sym typeface="Calibri"/>
                        </a:rPr>
                        <a:t>Полная оценка результатов на последних стадиях разработке проекта.</a:t>
                      </a:r>
                      <a:endParaRPr sz="1400" u="none" cap="none" strike="noStrike"/>
                    </a:p>
                  </a:txBody>
                  <a:tcPr marT="0" marB="0" marR="68575" marL="68575"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solidFill>
                      <a:srgbClr val="FFFFFF"/>
                    </a:solidFill>
                  </a:tcPr>
                </a:tc>
              </a:tr>
              <a:tr h="386300">
                <a:tc>
                  <a:txBody>
                    <a:bodyPr/>
                    <a:lstStyle/>
                    <a:p>
                      <a:pPr indent="0" lvl="0" marL="0" marR="0" rtl="0" algn="l">
                        <a:lnSpc>
                          <a:spcPct val="115000"/>
                        </a:lnSpc>
                        <a:spcBef>
                          <a:spcPts val="0"/>
                        </a:spcBef>
                        <a:spcAft>
                          <a:spcPts val="0"/>
                        </a:spcAft>
                        <a:buClr>
                          <a:srgbClr val="000000"/>
                        </a:buClr>
                        <a:buSzPts val="1200"/>
                        <a:buFont typeface="Arial"/>
                        <a:buNone/>
                        <a:defRPr sz="1400" u="none" cap="none" strike="noStrike"/>
                      </a:pPr>
                      <a:r>
                        <a:rPr lang="ru-RU" sz="1200" u="none" cap="none" strike="noStrike">
                          <a:latin typeface="Calibri"/>
                          <a:ea typeface="Calibri"/>
                          <a:cs typeface="Calibri"/>
                          <a:sym typeface="Calibri"/>
                        </a:rPr>
                        <a:t>Другие задачи</a:t>
                      </a:r>
                      <a:endParaRPr sz="1400" u="none" cap="none" strike="noStrike"/>
                    </a:p>
                  </a:txBody>
                  <a:tcPr marT="0" marB="0" marR="68575" marL="68575"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defRPr sz="1400" u="none" cap="none" strike="noStrike"/>
                      </a:pPr>
                      <a:r>
                        <a:rPr lang="ru-RU" sz="1200" u="none" cap="none" strike="noStrike">
                          <a:latin typeface="Calibri"/>
                          <a:ea typeface="Calibri"/>
                          <a:cs typeface="Calibri"/>
                          <a:sym typeface="Calibri"/>
                        </a:rPr>
                        <a:t>отсутствуют</a:t>
                      </a:r>
                      <a:endParaRPr sz="1400" u="none" cap="none" strike="noStrike"/>
                    </a:p>
                  </a:txBody>
                  <a:tcPr marT="0" marB="0" marR="68575" marL="68575"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3"/>
          <p:cNvSpPr txBox="1"/>
          <p:nvPr>
            <p:ph type="title"/>
          </p:nvPr>
        </p:nvSpPr>
        <p:spPr>
          <a:xfrm>
            <a:off x="700087" y="285749"/>
            <a:ext cx="107919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Arial"/>
              <a:buNone/>
            </a:pPr>
            <a:r>
              <a:rPr lang="ru-RU"/>
              <a:t>ИСР С УЧЁТОМ ТРУДОЁМКОСТИ РАБОТ ПРОЕКТА, ДНИ </a:t>
            </a:r>
            <a:endParaRPr/>
          </a:p>
        </p:txBody>
      </p:sp>
      <p:graphicFrame>
        <p:nvGraphicFramePr>
          <p:cNvPr id="366" name="Google Shape;366;p33"/>
          <p:cNvGraphicFramePr/>
          <p:nvPr/>
        </p:nvGraphicFramePr>
        <p:xfrm>
          <a:off x="700086" y="1387475"/>
          <a:ext cx="3000000" cy="3000000"/>
        </p:xfrm>
        <a:graphic>
          <a:graphicData uri="http://schemas.openxmlformats.org/drawingml/2006/table">
            <a:tbl>
              <a:tblPr>
                <a:noFill/>
                <a:tableStyleId>{9C32848D-8634-42E2-880F-912088464527}</a:tableStyleId>
              </a:tblPr>
              <a:tblGrid>
                <a:gridCol w="3757275"/>
                <a:gridCol w="3246175"/>
                <a:gridCol w="2724725"/>
                <a:gridCol w="1063650"/>
              </a:tblGrid>
              <a:tr h="200250">
                <a:tc>
                  <a:txBody>
                    <a:bodyPr/>
                    <a:lstStyle/>
                    <a:p>
                      <a:pPr indent="0" lvl="0" marL="107999" marR="0" rtl="0" algn="l">
                        <a:spcBef>
                          <a:spcPts val="0"/>
                        </a:spcBef>
                        <a:spcAft>
                          <a:spcPts val="0"/>
                        </a:spcAft>
                        <a:buNone/>
                      </a:pPr>
                      <a:r>
                        <a:rPr lang="ru-RU" sz="1000" u="none" strike="noStrike">
                          <a:solidFill>
                            <a:schemeClr val="lt1"/>
                          </a:solidFill>
                        </a:rPr>
                        <a:t>Название и описание</a:t>
                      </a:r>
                      <a:endParaRPr b="0" i="0" sz="1000" u="none" strike="noStrike">
                        <a:solidFill>
                          <a:schemeClr val="lt1"/>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107999" marR="0" rtl="0" algn="l">
                        <a:spcBef>
                          <a:spcPts val="0"/>
                        </a:spcBef>
                        <a:spcAft>
                          <a:spcPts val="0"/>
                        </a:spcAft>
                        <a:buNone/>
                      </a:pPr>
                      <a:r>
                        <a:rPr lang="ru-RU" sz="1000" u="none" strike="noStrike">
                          <a:solidFill>
                            <a:schemeClr val="lt1"/>
                          </a:solidFill>
                        </a:rPr>
                        <a:t>Планируемый результат</a:t>
                      </a:r>
                      <a:endParaRPr b="0" i="0" sz="1000" u="none" strike="noStrike">
                        <a:solidFill>
                          <a:schemeClr val="lt1"/>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107999" marR="0" rtl="0" algn="l">
                        <a:spcBef>
                          <a:spcPts val="0"/>
                        </a:spcBef>
                        <a:spcAft>
                          <a:spcPts val="0"/>
                        </a:spcAft>
                        <a:buNone/>
                      </a:pPr>
                      <a:r>
                        <a:rPr lang="ru-RU" sz="1000" u="none" strike="noStrike">
                          <a:solidFill>
                            <a:schemeClr val="lt1"/>
                          </a:solidFill>
                        </a:rPr>
                        <a:t>Требуемые ресурсы</a:t>
                      </a:r>
                      <a:endParaRPr b="0" i="0" sz="1000" u="none" strike="noStrike">
                        <a:solidFill>
                          <a:schemeClr val="lt1"/>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107999" marR="0" rtl="0" algn="l">
                        <a:spcBef>
                          <a:spcPts val="0"/>
                        </a:spcBef>
                        <a:spcAft>
                          <a:spcPts val="0"/>
                        </a:spcAft>
                        <a:buNone/>
                      </a:pPr>
                      <a:r>
                        <a:rPr lang="ru-RU" sz="1000" u="none" strike="noStrike">
                          <a:solidFill>
                            <a:schemeClr val="lt1"/>
                          </a:solidFill>
                        </a:rPr>
                        <a:t>Срок, (дней)</a:t>
                      </a:r>
                      <a:endParaRPr b="0" i="0" sz="1000" u="none" strike="noStrike">
                        <a:solidFill>
                          <a:schemeClr val="lt1"/>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r>
              <a:tr h="731525">
                <a:tc>
                  <a:txBody>
                    <a:bodyPr/>
                    <a:lstStyle/>
                    <a:p>
                      <a:pPr indent="0" lvl="0" marL="107999" marR="0" rtl="0" algn="l">
                        <a:spcBef>
                          <a:spcPts val="0"/>
                        </a:spcBef>
                        <a:spcAft>
                          <a:spcPts val="0"/>
                        </a:spcAft>
                        <a:buNone/>
                      </a:pPr>
                      <a:r>
                        <a:rPr lang="ru-RU" sz="1000" u="none" strike="noStrike"/>
                        <a:t>Выяснить уровень необходимости улучшения и совершенствования информационно-телекоммуникационных систем в сфере безопасности производства работ на строительной площадке.</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Значительно снизить риск получения травмы на строительной площадке, приблизить его к нулю.</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Интернет ресурсы, информация о нынешнем оборудовании.</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ctr">
                        <a:spcBef>
                          <a:spcPts val="0"/>
                        </a:spcBef>
                        <a:spcAft>
                          <a:spcPts val="0"/>
                        </a:spcAft>
                        <a:buNone/>
                      </a:pPr>
                      <a:r>
                        <a:rPr lang="ru-RU" sz="1000" u="none" strike="noStrike"/>
                        <a:t>119</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7275">
                <a:tc>
                  <a:txBody>
                    <a:bodyPr/>
                    <a:lstStyle/>
                    <a:p>
                      <a:pPr indent="0" lvl="0" marL="107999" marR="0" rtl="0" algn="l">
                        <a:spcBef>
                          <a:spcPts val="0"/>
                        </a:spcBef>
                        <a:spcAft>
                          <a:spcPts val="0"/>
                        </a:spcAft>
                        <a:buNone/>
                      </a:pPr>
                      <a:r>
                        <a:rPr lang="ru-RU" sz="1000" u="none" strike="noStrike"/>
                        <a:t>1. Исследование предметной области</a:t>
                      </a:r>
                      <a:endParaRPr b="1"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Понимание проблемы, постановка цель и задач проекта.</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Интернет ресурсы, GPT</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ctr">
                        <a:spcBef>
                          <a:spcPts val="0"/>
                        </a:spcBef>
                        <a:spcAft>
                          <a:spcPts val="0"/>
                        </a:spcAft>
                        <a:buNone/>
                      </a:pPr>
                      <a:r>
                        <a:rPr lang="ru-RU" sz="1000" u="none" strike="noStrike"/>
                        <a:t>27</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97525">
                <a:tc>
                  <a:txBody>
                    <a:bodyPr/>
                    <a:lstStyle/>
                    <a:p>
                      <a:pPr indent="0" lvl="0" marL="107999" marR="0" rtl="0" algn="l">
                        <a:spcBef>
                          <a:spcPts val="0"/>
                        </a:spcBef>
                        <a:spcAft>
                          <a:spcPts val="0"/>
                        </a:spcAft>
                        <a:buNone/>
                      </a:pPr>
                      <a:r>
                        <a:rPr lang="ru-RU" sz="1000" u="none" strike="noStrike"/>
                        <a:t>1.1 Обзор темы исследования</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Изучение вероятности получения травмы на строительной площадке из-за недостаточной информированности.</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Интернет ресурсы, проведение опросов</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ctr">
                        <a:spcBef>
                          <a:spcPts val="0"/>
                        </a:spcBef>
                        <a:spcAft>
                          <a:spcPts val="0"/>
                        </a:spcAft>
                        <a:buNone/>
                      </a:pPr>
                      <a:r>
                        <a:rPr lang="ru-RU" sz="1000" u="none" strike="noStrike"/>
                        <a:t>10</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208775">
                <a:tc>
                  <a:txBody>
                    <a:bodyPr/>
                    <a:lstStyle/>
                    <a:p>
                      <a:pPr indent="0" lvl="0" marL="107999" marR="0" rtl="0" algn="l">
                        <a:spcBef>
                          <a:spcPts val="0"/>
                        </a:spcBef>
                        <a:spcAft>
                          <a:spcPts val="0"/>
                        </a:spcAft>
                        <a:buNone/>
                      </a:pPr>
                      <a:r>
                        <a:rPr lang="ru-RU" sz="1000" u="none" strike="noStrike"/>
                        <a:t>1.2 Определение проблемы</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Несовершенство оборудования связи, отсутствие связи на некоторых локациях строительной площадки, отсутствие системы выявления потенциальной опасности и слежки за соблюдением правил безопасности, недостаточная информированность рабочих, недостаток технических средств.</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Интернет ресурсы, встречи со строителями/бригадирами/людьми сталкивавшимися с таким, проведение опросов</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ctr">
                        <a:spcBef>
                          <a:spcPts val="0"/>
                        </a:spcBef>
                        <a:spcAft>
                          <a:spcPts val="0"/>
                        </a:spcAft>
                        <a:buNone/>
                      </a:pPr>
                      <a:r>
                        <a:rPr lang="ru-RU" sz="1000" u="none" strike="noStrike"/>
                        <a:t>5</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023350">
                <a:tc>
                  <a:txBody>
                    <a:bodyPr/>
                    <a:lstStyle/>
                    <a:p>
                      <a:pPr indent="0" lvl="0" marL="107999" marR="0" rtl="0" algn="l">
                        <a:spcBef>
                          <a:spcPts val="0"/>
                        </a:spcBef>
                        <a:spcAft>
                          <a:spcPts val="0"/>
                        </a:spcAft>
                        <a:buNone/>
                      </a:pPr>
                      <a:r>
                        <a:rPr lang="ru-RU" sz="1000" u="none" strike="noStrike"/>
                        <a:t>1.3 Определение цели и постановка задач</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Цель: обезопасить процесс работы на строительной площадке, привести вероятность происхождения ЧП к минимуму.                                                   Задачи: Определить цель проекта, выявить проблемы с помощью опроса, найти ориентировочные пути решения.</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Существующая проблема, актуальность проекта</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ctr">
                        <a:spcBef>
                          <a:spcPts val="0"/>
                        </a:spcBef>
                        <a:spcAft>
                          <a:spcPts val="0"/>
                        </a:spcAft>
                        <a:buNone/>
                      </a:pPr>
                      <a:r>
                        <a:rPr lang="ru-RU" sz="1000" u="none" strike="noStrike"/>
                        <a:t>5</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48900">
                <a:tc>
                  <a:txBody>
                    <a:bodyPr/>
                    <a:lstStyle/>
                    <a:p>
                      <a:pPr indent="0" lvl="0" marL="107999" marR="0" rtl="0" algn="l">
                        <a:spcBef>
                          <a:spcPts val="0"/>
                        </a:spcBef>
                        <a:spcAft>
                          <a:spcPts val="0"/>
                        </a:spcAft>
                        <a:buNone/>
                      </a:pPr>
                      <a:r>
                        <a:rPr lang="ru-RU" sz="1000" u="none" strike="noStrike"/>
                        <a:t>1.4 Анализ рынка аналогичных проектов</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Поиск информации о конкурентных проектах на данную тему. Выявление их решений и результатов. Сравнение с нашим проектом (плюсы и недостатки).</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Интернет ресурсы</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ctr">
                        <a:spcBef>
                          <a:spcPts val="0"/>
                        </a:spcBef>
                        <a:spcAft>
                          <a:spcPts val="0"/>
                        </a:spcAft>
                        <a:buNone/>
                      </a:pPr>
                      <a:r>
                        <a:rPr lang="ru-RU" sz="1000" u="none" strike="noStrike"/>
                        <a:t>7</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367" name="Google Shape;367;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4"/>
          <p:cNvSpPr txBox="1"/>
          <p:nvPr>
            <p:ph type="title"/>
          </p:nvPr>
        </p:nvSpPr>
        <p:spPr>
          <a:xfrm>
            <a:off x="700087" y="285749"/>
            <a:ext cx="107919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Arial"/>
              <a:buNone/>
            </a:pPr>
            <a:r>
              <a:rPr lang="ru-RU"/>
              <a:t>ИСР С УЧЁТОМ ТРУДОЁМКОСТИ РАБОТ ПРОЕКТА, ДНИ </a:t>
            </a:r>
            <a:endParaRPr/>
          </a:p>
        </p:txBody>
      </p:sp>
      <p:sp>
        <p:nvSpPr>
          <p:cNvPr id="373" name="Google Shape;373;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graphicFrame>
        <p:nvGraphicFramePr>
          <p:cNvPr id="374" name="Google Shape;374;p34"/>
          <p:cNvGraphicFramePr/>
          <p:nvPr/>
        </p:nvGraphicFramePr>
        <p:xfrm>
          <a:off x="700088" y="1343026"/>
          <a:ext cx="3000000" cy="3000000"/>
        </p:xfrm>
        <a:graphic>
          <a:graphicData uri="http://schemas.openxmlformats.org/drawingml/2006/table">
            <a:tbl>
              <a:tblPr>
                <a:noFill/>
                <a:tableStyleId>{9C32848D-8634-42E2-880F-912088464527}</a:tableStyleId>
              </a:tblPr>
              <a:tblGrid>
                <a:gridCol w="3757275"/>
                <a:gridCol w="3246175"/>
                <a:gridCol w="2724725"/>
                <a:gridCol w="1063650"/>
              </a:tblGrid>
              <a:tr h="794550">
                <a:tc>
                  <a:txBody>
                    <a:bodyPr/>
                    <a:lstStyle/>
                    <a:p>
                      <a:pPr indent="0" lvl="0" marL="107999" marR="0" rtl="0" algn="l">
                        <a:spcBef>
                          <a:spcPts val="0"/>
                        </a:spcBef>
                        <a:spcAft>
                          <a:spcPts val="0"/>
                        </a:spcAft>
                        <a:buNone/>
                      </a:pPr>
                      <a:r>
                        <a:rPr lang="ru-RU" sz="1000" u="none" strike="noStrike"/>
                        <a:t>2. Сбор необходимых данных</a:t>
                      </a:r>
                      <a:endParaRPr b="1"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Поиск данных для организации базы данных, выявление основных функций работы аналогичных систем, а так же определение функций которые система должна выполнять.</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Интернет ресурсы, сайты компании, описание подобных систем, проектов, программный код подобных систем, общение с создателями подобных систем</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15</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72275">
                <a:tc>
                  <a:txBody>
                    <a:bodyPr/>
                    <a:lstStyle/>
                    <a:p>
                      <a:pPr indent="0" lvl="0" marL="107999" marR="0" rtl="0" algn="l">
                        <a:spcBef>
                          <a:spcPts val="0"/>
                        </a:spcBef>
                        <a:spcAft>
                          <a:spcPts val="0"/>
                        </a:spcAft>
                        <a:buNone/>
                      </a:pPr>
                      <a:r>
                        <a:rPr lang="ru-RU" sz="1000" u="none" strike="noStrike"/>
                        <a:t>2.1 Написание технического задания проекта</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Составление документа, который содержит первоначальное представление о системе в целом и определяет первоначальные функции, необходимые в работе системы.</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ГОСТы по созданию ТЗ, модели работы системы и модели потоков данных</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7</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262375">
                <a:tc>
                  <a:txBody>
                    <a:bodyPr/>
                    <a:lstStyle/>
                    <a:p>
                      <a:pPr indent="0" lvl="0" marL="107999" marR="0" rtl="0" algn="l">
                        <a:spcBef>
                          <a:spcPts val="0"/>
                        </a:spcBef>
                        <a:spcAft>
                          <a:spcPts val="0"/>
                        </a:spcAft>
                        <a:buNone/>
                      </a:pPr>
                      <a:r>
                        <a:rPr lang="ru-RU" sz="1000" u="none" strike="noStrike"/>
                        <a:t>2.2 Построение уровней работы системы и диаграммы потоков данных</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Сбор данных о возможных травмах, происшествиях на строительной площадке и способах их решения. Результатом будет список действий/происшествий, требуемых выявления системой и  способы борьбы с ними.</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Интернет ресурсы, новостные статьи, инструкция по технике безопасности на строительной площадке</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3</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83175">
                <a:tc>
                  <a:txBody>
                    <a:bodyPr/>
                    <a:lstStyle/>
                    <a:p>
                      <a:pPr indent="0" lvl="0" marL="107999" marR="0" rtl="0" algn="l">
                        <a:spcBef>
                          <a:spcPts val="0"/>
                        </a:spcBef>
                        <a:spcAft>
                          <a:spcPts val="0"/>
                        </a:spcAft>
                        <a:buNone/>
                      </a:pPr>
                      <a:r>
                        <a:rPr lang="ru-RU" sz="1000" u="none" strike="noStrike"/>
                        <a:t>2.3 Создание БД</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Полноценная БД с определёнными типами происшествий, действий и их решениями. На основе этой БД будет создаваться прототип системы.</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https://mytables.ru для создания облачной БД с возможностью поделиться</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5</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31200">
                <a:tc>
                  <a:txBody>
                    <a:bodyPr/>
                    <a:lstStyle/>
                    <a:p>
                      <a:pPr indent="0" lvl="0" marL="107999" marR="0" rtl="0" algn="l">
                        <a:spcBef>
                          <a:spcPts val="0"/>
                        </a:spcBef>
                        <a:spcAft>
                          <a:spcPts val="0"/>
                        </a:spcAft>
                        <a:buNone/>
                      </a:pPr>
                      <a:r>
                        <a:rPr lang="ru-RU" sz="1000" u="none" strike="noStrike"/>
                        <a:t>3. Создание модели</a:t>
                      </a:r>
                      <a:endParaRPr b="1"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Создание модели системы, которая выявляет проблему и подбирает необходимое действия для её разрешения.</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https://www.iodraw.com или https://creately.com</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28</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1300">
                <a:tc>
                  <a:txBody>
                    <a:bodyPr/>
                    <a:lstStyle/>
                    <a:p>
                      <a:pPr indent="0" lvl="0" marL="107999" marR="0" rtl="0" algn="l">
                        <a:spcBef>
                          <a:spcPts val="0"/>
                        </a:spcBef>
                        <a:spcAft>
                          <a:spcPts val="0"/>
                        </a:spcAft>
                        <a:buNone/>
                      </a:pPr>
                      <a:r>
                        <a:rPr lang="ru-RU" sz="1000" u="none" strike="noStrike"/>
                        <a:t>3.1 Описание системы</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Полное описание каждой функции системы.</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https://www.iodraw.com или https://creately.com</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14</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5"/>
          <p:cNvSpPr txBox="1"/>
          <p:nvPr>
            <p:ph type="title"/>
          </p:nvPr>
        </p:nvSpPr>
        <p:spPr>
          <a:xfrm>
            <a:off x="700087" y="285749"/>
            <a:ext cx="107919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Arial"/>
              <a:buNone/>
            </a:pPr>
            <a:r>
              <a:rPr lang="ru-RU"/>
              <a:t>ИСР С УЧЁТОМ ТРУДОЁМКОСТИ РАБОТ ПРОЕКТА, ДНИ </a:t>
            </a:r>
            <a:endParaRPr/>
          </a:p>
        </p:txBody>
      </p:sp>
      <p:sp>
        <p:nvSpPr>
          <p:cNvPr id="380" name="Google Shape;380;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graphicFrame>
        <p:nvGraphicFramePr>
          <p:cNvPr id="381" name="Google Shape;381;p35"/>
          <p:cNvGraphicFramePr/>
          <p:nvPr/>
        </p:nvGraphicFramePr>
        <p:xfrm>
          <a:off x="700088" y="1343025"/>
          <a:ext cx="3000000" cy="3000000"/>
        </p:xfrm>
        <a:graphic>
          <a:graphicData uri="http://schemas.openxmlformats.org/drawingml/2006/table">
            <a:tbl>
              <a:tblPr>
                <a:noFill/>
                <a:tableStyleId>{9C32848D-8634-42E2-880F-912088464527}</a:tableStyleId>
              </a:tblPr>
              <a:tblGrid>
                <a:gridCol w="3757275"/>
                <a:gridCol w="3246175"/>
                <a:gridCol w="2724725"/>
                <a:gridCol w="1063650"/>
              </a:tblGrid>
              <a:tr h="1437025">
                <a:tc>
                  <a:txBody>
                    <a:bodyPr/>
                    <a:lstStyle/>
                    <a:p>
                      <a:pPr indent="0" lvl="0" marL="107999" marR="0" rtl="0" algn="l">
                        <a:spcBef>
                          <a:spcPts val="0"/>
                        </a:spcBef>
                        <a:spcAft>
                          <a:spcPts val="0"/>
                        </a:spcAft>
                        <a:buNone/>
                      </a:pPr>
                      <a:r>
                        <a:rPr lang="ru-RU" sz="1000" u="none" strike="noStrike"/>
                        <a:t>3.2 Написание технической документации</a:t>
                      </a:r>
                      <a:endParaRPr b="0" i="0" sz="1000" u="none" strike="noStrike">
                        <a:solidFill>
                          <a:srgbClr val="000000"/>
                        </a:solidFill>
                        <a:latin typeface="Calibri"/>
                        <a:ea typeface="Calibri"/>
                        <a:cs typeface="Calibri"/>
                        <a:sym typeface="Calibri"/>
                      </a:endParaRPr>
                    </a:p>
                  </a:txBody>
                  <a:tcPr marT="6375" marB="0" marR="6375" marL="63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Поиск основных документов, на основании которых разрешается использование интеллектуальных систем. Создание ТЗ и начало работы над созданием системы. Составление технической документации необходимо во избежание нарушения определённых требований системой.</a:t>
                      </a:r>
                      <a:endParaRPr b="0" i="0" sz="1000" u="none" strike="noStrike">
                        <a:solidFill>
                          <a:srgbClr val="000000"/>
                        </a:solidFill>
                        <a:latin typeface="Calibri"/>
                        <a:ea typeface="Calibri"/>
                        <a:cs typeface="Calibri"/>
                        <a:sym typeface="Calibri"/>
                      </a:endParaRPr>
                    </a:p>
                  </a:txBody>
                  <a:tcPr marT="6375" marB="0" marR="6375" marL="63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Интернет ресурсы</a:t>
                      </a:r>
                      <a:endParaRPr b="0" i="0" sz="1000" u="none" strike="noStrike">
                        <a:solidFill>
                          <a:srgbClr val="000000"/>
                        </a:solidFill>
                        <a:latin typeface="Calibri"/>
                        <a:ea typeface="Calibri"/>
                        <a:cs typeface="Calibri"/>
                        <a:sym typeface="Calibri"/>
                      </a:endParaRPr>
                    </a:p>
                  </a:txBody>
                  <a:tcPr marT="6375" marB="0" marR="6375" marL="63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ctr">
                        <a:spcBef>
                          <a:spcPts val="0"/>
                        </a:spcBef>
                        <a:spcAft>
                          <a:spcPts val="0"/>
                        </a:spcAft>
                        <a:buNone/>
                      </a:pPr>
                      <a:r>
                        <a:rPr lang="ru-RU" sz="1000" u="none" strike="noStrike"/>
                        <a:t>14</a:t>
                      </a:r>
                      <a:endParaRPr b="0" i="0" sz="1000" u="none" strike="noStrike">
                        <a:solidFill>
                          <a:srgbClr val="000000"/>
                        </a:solidFill>
                        <a:latin typeface="Calibri"/>
                        <a:ea typeface="Calibri"/>
                        <a:cs typeface="Calibri"/>
                        <a:sym typeface="Calibri"/>
                      </a:endParaRPr>
                    </a:p>
                  </a:txBody>
                  <a:tcPr marT="6375" marB="0" marR="6375" marL="63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42475">
                <a:tc>
                  <a:txBody>
                    <a:bodyPr/>
                    <a:lstStyle/>
                    <a:p>
                      <a:pPr indent="0" lvl="0" marL="107999" marR="0" rtl="0" algn="l">
                        <a:spcBef>
                          <a:spcPts val="0"/>
                        </a:spcBef>
                        <a:spcAft>
                          <a:spcPts val="0"/>
                        </a:spcAft>
                        <a:buNone/>
                      </a:pPr>
                      <a:r>
                        <a:rPr lang="ru-RU" sz="1000" u="none" strike="noStrike"/>
                        <a:t>4. Определение структуры программы</a:t>
                      </a:r>
                      <a:endParaRPr b="1" i="0" sz="1000" u="none" strike="noStrike">
                        <a:solidFill>
                          <a:srgbClr val="000000"/>
                        </a:solidFill>
                        <a:latin typeface="Calibri"/>
                        <a:ea typeface="Calibri"/>
                        <a:cs typeface="Calibri"/>
                        <a:sym typeface="Calibri"/>
                      </a:endParaRPr>
                    </a:p>
                  </a:txBody>
                  <a:tcPr marT="6375" marB="0" marR="6375" marL="63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Определить основные функции для программы и описать их. На основании этого в дальнейшем будет строится интерфейс и прототип системы.</a:t>
                      </a:r>
                      <a:endParaRPr b="0" i="0" sz="1000" u="none" strike="noStrike">
                        <a:solidFill>
                          <a:srgbClr val="000000"/>
                        </a:solidFill>
                        <a:latin typeface="Calibri"/>
                        <a:ea typeface="Calibri"/>
                        <a:cs typeface="Calibri"/>
                        <a:sym typeface="Calibri"/>
                      </a:endParaRPr>
                    </a:p>
                  </a:txBody>
                  <a:tcPr marT="6375" marB="0" marR="6375" marL="63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https://mytables.ru для создания облачной БД с возможностью поделиться</a:t>
                      </a:r>
                      <a:endParaRPr b="0" i="0" sz="1000" u="none" strike="noStrike">
                        <a:solidFill>
                          <a:srgbClr val="000000"/>
                        </a:solidFill>
                        <a:latin typeface="Calibri"/>
                        <a:ea typeface="Calibri"/>
                        <a:cs typeface="Calibri"/>
                        <a:sym typeface="Calibri"/>
                      </a:endParaRPr>
                    </a:p>
                  </a:txBody>
                  <a:tcPr marT="6375" marB="0" marR="6375" marL="63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ctr">
                        <a:spcBef>
                          <a:spcPts val="0"/>
                        </a:spcBef>
                        <a:spcAft>
                          <a:spcPts val="0"/>
                        </a:spcAft>
                        <a:buNone/>
                      </a:pPr>
                      <a:r>
                        <a:rPr lang="ru-RU" sz="1000" u="none" strike="noStrike"/>
                        <a:t>8</a:t>
                      </a:r>
                      <a:endParaRPr b="0" i="0" sz="1000" u="none" strike="noStrike">
                        <a:solidFill>
                          <a:srgbClr val="000000"/>
                        </a:solidFill>
                        <a:latin typeface="Calibri"/>
                        <a:ea typeface="Calibri"/>
                        <a:cs typeface="Calibri"/>
                        <a:sym typeface="Calibri"/>
                      </a:endParaRPr>
                    </a:p>
                  </a:txBody>
                  <a:tcPr marT="6375" marB="0" marR="6375" marL="63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10525">
                <a:tc>
                  <a:txBody>
                    <a:bodyPr/>
                    <a:lstStyle/>
                    <a:p>
                      <a:pPr indent="0" lvl="0" marL="107999" marR="0" rtl="0" algn="l">
                        <a:spcBef>
                          <a:spcPts val="0"/>
                        </a:spcBef>
                        <a:spcAft>
                          <a:spcPts val="0"/>
                        </a:spcAft>
                        <a:buNone/>
                      </a:pPr>
                      <a:r>
                        <a:rPr lang="ru-RU" sz="1000" u="none" strike="noStrike"/>
                        <a:t>4.1 Выбор языка программирования</a:t>
                      </a:r>
                      <a:endParaRPr b="0" i="0" sz="1000" u="none" strike="noStrike">
                        <a:solidFill>
                          <a:srgbClr val="000000"/>
                        </a:solidFill>
                        <a:latin typeface="Calibri"/>
                        <a:ea typeface="Calibri"/>
                        <a:cs typeface="Calibri"/>
                        <a:sym typeface="Calibri"/>
                      </a:endParaRPr>
                    </a:p>
                  </a:txBody>
                  <a:tcPr marT="6375" marB="0" marR="6375" marL="63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Составить список языков и их возможностей (плюсов и минусов), сравнить их и выбрать лучший.</a:t>
                      </a:r>
                      <a:endParaRPr b="0" i="0" sz="1000" u="none" strike="noStrike">
                        <a:solidFill>
                          <a:srgbClr val="000000"/>
                        </a:solidFill>
                        <a:latin typeface="Calibri"/>
                        <a:ea typeface="Calibri"/>
                        <a:cs typeface="Calibri"/>
                        <a:sym typeface="Calibri"/>
                      </a:endParaRPr>
                    </a:p>
                  </a:txBody>
                  <a:tcPr marT="6375" marB="0" marR="6375" marL="63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Интернет ресурсы, опытные программисты, https://en.wikipedia.org/wiki/Comparison_of_programming_languages</a:t>
                      </a:r>
                      <a:endParaRPr b="0" i="0" sz="1000" u="none" strike="noStrike">
                        <a:solidFill>
                          <a:srgbClr val="000000"/>
                        </a:solidFill>
                        <a:latin typeface="Calibri"/>
                        <a:ea typeface="Calibri"/>
                        <a:cs typeface="Calibri"/>
                        <a:sym typeface="Calibri"/>
                      </a:endParaRPr>
                    </a:p>
                  </a:txBody>
                  <a:tcPr marT="6375" marB="0" marR="6375" marL="63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ctr">
                        <a:spcBef>
                          <a:spcPts val="0"/>
                        </a:spcBef>
                        <a:spcAft>
                          <a:spcPts val="0"/>
                        </a:spcAft>
                        <a:buNone/>
                      </a:pPr>
                      <a:r>
                        <a:rPr lang="ru-RU" sz="1000" u="none" strike="noStrike"/>
                        <a:t>1</a:t>
                      </a:r>
                      <a:endParaRPr b="0" i="0" sz="1000" u="none" strike="noStrike">
                        <a:solidFill>
                          <a:srgbClr val="000000"/>
                        </a:solidFill>
                        <a:latin typeface="Calibri"/>
                        <a:ea typeface="Calibri"/>
                        <a:cs typeface="Calibri"/>
                        <a:sym typeface="Calibri"/>
                      </a:endParaRPr>
                    </a:p>
                  </a:txBody>
                  <a:tcPr marT="6375" marB="0" marR="6375" marL="63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54650">
                <a:tc>
                  <a:txBody>
                    <a:bodyPr/>
                    <a:lstStyle/>
                    <a:p>
                      <a:pPr indent="0" lvl="0" marL="107999" marR="0" rtl="0" algn="l">
                        <a:spcBef>
                          <a:spcPts val="0"/>
                        </a:spcBef>
                        <a:spcAft>
                          <a:spcPts val="0"/>
                        </a:spcAft>
                        <a:buNone/>
                      </a:pPr>
                      <a:r>
                        <a:rPr lang="ru-RU" sz="1000" u="none" strike="noStrike"/>
                        <a:t>4.2 Поиск или создание и описание модулей системы</a:t>
                      </a:r>
                      <a:endParaRPr b="0" i="0" sz="1000" u="none" strike="noStrike">
                        <a:solidFill>
                          <a:srgbClr val="000000"/>
                        </a:solidFill>
                        <a:latin typeface="Calibri"/>
                        <a:ea typeface="Calibri"/>
                        <a:cs typeface="Calibri"/>
                        <a:sym typeface="Calibri"/>
                      </a:endParaRPr>
                    </a:p>
                  </a:txBody>
                  <a:tcPr marT="6375" marB="0" marR="6375" marL="63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Определить основные необходимые модули для работы системы, которые в дальнейшем будут использованы в коде.</a:t>
                      </a:r>
                      <a:endParaRPr b="0" i="0" sz="1000" u="none" strike="noStrike">
                        <a:solidFill>
                          <a:srgbClr val="000000"/>
                        </a:solidFill>
                        <a:latin typeface="Calibri"/>
                        <a:ea typeface="Calibri"/>
                        <a:cs typeface="Calibri"/>
                        <a:sym typeface="Calibri"/>
                      </a:endParaRPr>
                    </a:p>
                  </a:txBody>
                  <a:tcPr marT="6375" marB="0" marR="6375" marL="63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Интернет ресурсы, https://docs.python.org</a:t>
                      </a:r>
                      <a:endParaRPr b="0" i="0" sz="1000" u="none" strike="noStrike">
                        <a:solidFill>
                          <a:srgbClr val="000000"/>
                        </a:solidFill>
                        <a:latin typeface="Calibri"/>
                        <a:ea typeface="Calibri"/>
                        <a:cs typeface="Calibri"/>
                        <a:sym typeface="Calibri"/>
                      </a:endParaRPr>
                    </a:p>
                  </a:txBody>
                  <a:tcPr marT="6375" marB="0" marR="6375" marL="63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ctr">
                        <a:spcBef>
                          <a:spcPts val="0"/>
                        </a:spcBef>
                        <a:spcAft>
                          <a:spcPts val="0"/>
                        </a:spcAft>
                        <a:buNone/>
                      </a:pPr>
                      <a:r>
                        <a:rPr lang="ru-RU" sz="1000" u="none" strike="noStrike"/>
                        <a:t>7</a:t>
                      </a:r>
                      <a:endParaRPr b="0" i="0" sz="1000" u="none" strike="noStrike">
                        <a:solidFill>
                          <a:srgbClr val="000000"/>
                        </a:solidFill>
                        <a:latin typeface="Calibri"/>
                        <a:ea typeface="Calibri"/>
                        <a:cs typeface="Calibri"/>
                        <a:sym typeface="Calibri"/>
                      </a:endParaRPr>
                    </a:p>
                  </a:txBody>
                  <a:tcPr marT="6375" marB="0" marR="6375" marL="63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02550">
                <a:tc>
                  <a:txBody>
                    <a:bodyPr/>
                    <a:lstStyle/>
                    <a:p>
                      <a:pPr indent="0" lvl="0" marL="107999" marR="0" rtl="0" algn="l">
                        <a:spcBef>
                          <a:spcPts val="0"/>
                        </a:spcBef>
                        <a:spcAft>
                          <a:spcPts val="0"/>
                        </a:spcAft>
                        <a:buNone/>
                      </a:pPr>
                      <a:r>
                        <a:rPr lang="ru-RU" sz="1000" u="none" strike="noStrike"/>
                        <a:t>5. Разработка интерфейса и самой системы</a:t>
                      </a:r>
                      <a:endParaRPr b="1" i="0" sz="1000" u="none" strike="noStrike">
                        <a:solidFill>
                          <a:srgbClr val="000000"/>
                        </a:solidFill>
                        <a:latin typeface="Calibri"/>
                        <a:ea typeface="Calibri"/>
                        <a:cs typeface="Calibri"/>
                        <a:sym typeface="Calibri"/>
                      </a:endParaRPr>
                    </a:p>
                  </a:txBody>
                  <a:tcPr marT="6375" marB="0" marR="6375" marL="63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Написать и описать программный код системы.</a:t>
                      </a:r>
                      <a:endParaRPr b="0" i="0" sz="1000" u="none" strike="noStrike">
                        <a:solidFill>
                          <a:srgbClr val="000000"/>
                        </a:solidFill>
                        <a:latin typeface="Calibri"/>
                        <a:ea typeface="Calibri"/>
                        <a:cs typeface="Calibri"/>
                        <a:sym typeface="Calibri"/>
                      </a:endParaRPr>
                    </a:p>
                  </a:txBody>
                  <a:tcPr marT="6375" marB="0" marR="6375" marL="63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PyCharm - среда программирования python, https://docs.python.org, https://python.org, https://github.com/, интернет ресурсы</a:t>
                      </a:r>
                      <a:endParaRPr b="0" i="0" sz="1000" u="none" strike="noStrike">
                        <a:solidFill>
                          <a:srgbClr val="000000"/>
                        </a:solidFill>
                        <a:latin typeface="Calibri"/>
                        <a:ea typeface="Calibri"/>
                        <a:cs typeface="Calibri"/>
                        <a:sym typeface="Calibri"/>
                      </a:endParaRPr>
                    </a:p>
                  </a:txBody>
                  <a:tcPr marT="6375" marB="0" marR="6375" marL="63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ctr">
                        <a:spcBef>
                          <a:spcPts val="0"/>
                        </a:spcBef>
                        <a:spcAft>
                          <a:spcPts val="0"/>
                        </a:spcAft>
                        <a:buNone/>
                      </a:pPr>
                      <a:r>
                        <a:rPr lang="ru-RU" sz="1000" u="none" strike="noStrike"/>
                        <a:t>26</a:t>
                      </a:r>
                      <a:endParaRPr b="0" i="0" sz="1000" u="none" strike="noStrike">
                        <a:solidFill>
                          <a:srgbClr val="000000"/>
                        </a:solidFill>
                        <a:latin typeface="Calibri"/>
                        <a:ea typeface="Calibri"/>
                        <a:cs typeface="Calibri"/>
                        <a:sym typeface="Calibri"/>
                      </a:endParaRPr>
                    </a:p>
                  </a:txBody>
                  <a:tcPr marT="6375" marB="0" marR="6375" marL="63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39100">
                <a:tc>
                  <a:txBody>
                    <a:bodyPr/>
                    <a:lstStyle/>
                    <a:p>
                      <a:pPr indent="0" lvl="0" marL="107999" marR="0" rtl="0" algn="l">
                        <a:spcBef>
                          <a:spcPts val="0"/>
                        </a:spcBef>
                        <a:spcAft>
                          <a:spcPts val="0"/>
                        </a:spcAft>
                        <a:buNone/>
                      </a:pPr>
                      <a:r>
                        <a:rPr lang="ru-RU" sz="1000" u="none" strike="noStrike"/>
                        <a:t>5.1 Создание структуры</a:t>
                      </a:r>
                      <a:endParaRPr b="0" i="0" sz="1000" u="none" strike="noStrike">
                        <a:solidFill>
                          <a:srgbClr val="000000"/>
                        </a:solidFill>
                        <a:latin typeface="Calibri"/>
                        <a:ea typeface="Calibri"/>
                        <a:cs typeface="Calibri"/>
                        <a:sym typeface="Calibri"/>
                      </a:endParaRPr>
                    </a:p>
                  </a:txBody>
                  <a:tcPr marT="6375" marB="0" marR="6375" marL="63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Создать схему работы системы (замеченное происшествие =&gt; действие системы).</a:t>
                      </a:r>
                      <a:endParaRPr b="0" i="0" sz="1000" u="none" strike="noStrike">
                        <a:solidFill>
                          <a:srgbClr val="000000"/>
                        </a:solidFill>
                        <a:latin typeface="Calibri"/>
                        <a:ea typeface="Calibri"/>
                        <a:cs typeface="Calibri"/>
                        <a:sym typeface="Calibri"/>
                      </a:endParaRPr>
                    </a:p>
                  </a:txBody>
                  <a:tcPr marT="6375" marB="0" marR="6375" marL="63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https://programforyou.ru/block-diagram-redactor</a:t>
                      </a:r>
                      <a:endParaRPr b="0" i="0" sz="1000" u="none" strike="noStrike">
                        <a:solidFill>
                          <a:srgbClr val="000000"/>
                        </a:solidFill>
                        <a:latin typeface="Calibri"/>
                        <a:ea typeface="Calibri"/>
                        <a:cs typeface="Calibri"/>
                        <a:sym typeface="Calibri"/>
                      </a:endParaRPr>
                    </a:p>
                  </a:txBody>
                  <a:tcPr marT="6375" marB="0" marR="6375" marL="63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ctr">
                        <a:spcBef>
                          <a:spcPts val="0"/>
                        </a:spcBef>
                        <a:spcAft>
                          <a:spcPts val="0"/>
                        </a:spcAft>
                        <a:buNone/>
                      </a:pPr>
                      <a:r>
                        <a:rPr lang="ru-RU" sz="1000" u="none" strike="noStrike"/>
                        <a:t>2</a:t>
                      </a:r>
                      <a:endParaRPr b="0" i="0" sz="1000" u="none" strike="noStrike">
                        <a:solidFill>
                          <a:srgbClr val="000000"/>
                        </a:solidFill>
                        <a:latin typeface="Calibri"/>
                        <a:ea typeface="Calibri"/>
                        <a:cs typeface="Calibri"/>
                        <a:sym typeface="Calibri"/>
                      </a:endParaRPr>
                    </a:p>
                  </a:txBody>
                  <a:tcPr marT="6375" marB="0" marR="6375" marL="63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8"/>
          <p:cNvSpPr txBox="1"/>
          <p:nvPr>
            <p:ph type="title"/>
          </p:nvPr>
        </p:nvSpPr>
        <p:spPr>
          <a:xfrm>
            <a:off x="2015032" y="1670518"/>
            <a:ext cx="2709900" cy="532500"/>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2800"/>
              <a:buFont typeface="Arial"/>
              <a:buNone/>
            </a:pPr>
            <a:r>
              <a:rPr b="0" i="0" lang="ru-RU" sz="2800" u="none" cap="none" strike="noStrike">
                <a:solidFill>
                  <a:schemeClr val="lt1"/>
                </a:solidFill>
                <a:latin typeface="Arial"/>
                <a:ea typeface="Arial"/>
                <a:cs typeface="Arial"/>
                <a:sym typeface="Arial"/>
              </a:rPr>
              <a:t>ПРОЕКТНАЯ</a:t>
            </a:r>
            <a:endParaRPr/>
          </a:p>
        </p:txBody>
      </p:sp>
      <p:sp>
        <p:nvSpPr>
          <p:cNvPr id="256" name="Google Shape;256;p18"/>
          <p:cNvSpPr txBox="1"/>
          <p:nvPr>
            <p:ph idx="1" type="body"/>
          </p:nvPr>
        </p:nvSpPr>
        <p:spPr>
          <a:xfrm>
            <a:off x="1074823" y="2603333"/>
            <a:ext cx="2582700" cy="2963400"/>
          </a:xfrm>
          <a:prstGeom prst="rect">
            <a:avLst/>
          </a:prstGeom>
          <a:noFill/>
          <a:ln>
            <a:noFill/>
          </a:ln>
        </p:spPr>
        <p:txBody>
          <a:bodyPr anchorCtr="0" anchor="t" bIns="45700" lIns="91425" spcFirstLastPara="1" rIns="91425" wrap="square" tIns="45700">
            <a:noAutofit/>
          </a:bodyPr>
          <a:lstStyle/>
          <a:p>
            <a:pPr indent="0" lvl="0" marL="0" marR="0" rtl="0" algn="r">
              <a:lnSpc>
                <a:spcPct val="150000"/>
              </a:lnSpc>
              <a:spcBef>
                <a:spcPts val="0"/>
              </a:spcBef>
              <a:spcAft>
                <a:spcPts val="0"/>
              </a:spcAft>
              <a:buClr>
                <a:schemeClr val="lt1"/>
              </a:buClr>
              <a:buSzPts val="1600"/>
              <a:buFont typeface="Arial"/>
              <a:buNone/>
            </a:pPr>
            <a:r>
              <a:rPr b="0" i="0" lang="ru-RU" sz="1600" u="none" cap="none" strike="noStrike">
                <a:solidFill>
                  <a:schemeClr val="lt1"/>
                </a:solidFill>
                <a:latin typeface="Arial"/>
                <a:ea typeface="Arial"/>
                <a:cs typeface="Arial"/>
                <a:sym typeface="Arial"/>
              </a:rPr>
              <a:t>Аналитик</a:t>
            </a:r>
            <a:br>
              <a:rPr b="0" i="0" lang="ru-RU" sz="1600" u="none" cap="none" strike="noStrike">
                <a:solidFill>
                  <a:schemeClr val="lt1"/>
                </a:solidFill>
                <a:latin typeface="Arial"/>
                <a:ea typeface="Arial"/>
                <a:cs typeface="Arial"/>
                <a:sym typeface="Arial"/>
              </a:rPr>
            </a:br>
            <a:r>
              <a:rPr b="0" i="0" lang="ru-RU" sz="1600" u="none" cap="none" strike="noStrike">
                <a:solidFill>
                  <a:schemeClr val="lt1"/>
                </a:solidFill>
                <a:latin typeface="Arial"/>
                <a:ea typeface="Arial"/>
                <a:cs typeface="Arial"/>
                <a:sym typeface="Arial"/>
              </a:rPr>
              <a:t>Коммуникатор</a:t>
            </a:r>
            <a:br>
              <a:rPr b="0" i="0" lang="ru-RU" sz="1600" u="none" cap="none" strike="noStrike">
                <a:solidFill>
                  <a:schemeClr val="lt1"/>
                </a:solidFill>
                <a:latin typeface="Arial"/>
                <a:ea typeface="Arial"/>
                <a:cs typeface="Arial"/>
                <a:sym typeface="Arial"/>
              </a:rPr>
            </a:br>
            <a:r>
              <a:rPr b="0" i="0" lang="ru-RU" sz="1600" u="none" cap="none" strike="noStrike">
                <a:solidFill>
                  <a:schemeClr val="lt1"/>
                </a:solidFill>
                <a:latin typeface="Arial"/>
                <a:ea typeface="Arial"/>
                <a:cs typeface="Arial"/>
                <a:sym typeface="Arial"/>
              </a:rPr>
              <a:t>Критик</a:t>
            </a:r>
            <a:br>
              <a:rPr b="0" i="0" lang="ru-RU" sz="1600" u="none" cap="none" strike="noStrike">
                <a:solidFill>
                  <a:schemeClr val="lt1"/>
                </a:solidFill>
                <a:latin typeface="Arial"/>
                <a:ea typeface="Arial"/>
                <a:cs typeface="Arial"/>
                <a:sym typeface="Arial"/>
              </a:rPr>
            </a:br>
            <a:r>
              <a:rPr b="0" i="0" lang="ru-RU" sz="1600" u="none" cap="none" strike="noStrike">
                <a:solidFill>
                  <a:schemeClr val="lt1"/>
                </a:solidFill>
                <a:latin typeface="Arial"/>
                <a:ea typeface="Arial"/>
                <a:cs typeface="Arial"/>
                <a:sym typeface="Arial"/>
              </a:rPr>
              <a:t>Финансист</a:t>
            </a:r>
            <a:br>
              <a:rPr b="0" i="0" lang="ru-RU" sz="1600" u="none" cap="none" strike="noStrike">
                <a:solidFill>
                  <a:schemeClr val="lt1"/>
                </a:solidFill>
                <a:latin typeface="Arial"/>
                <a:ea typeface="Arial"/>
                <a:cs typeface="Arial"/>
                <a:sym typeface="Arial"/>
              </a:rPr>
            </a:br>
            <a:r>
              <a:rPr b="0" i="0" lang="ru-RU" sz="1600" u="none" cap="none" strike="noStrike">
                <a:solidFill>
                  <a:schemeClr val="lt1"/>
                </a:solidFill>
                <a:latin typeface="Arial"/>
                <a:ea typeface="Arial"/>
                <a:cs typeface="Arial"/>
                <a:sym typeface="Arial"/>
              </a:rPr>
              <a:t>Дизайнер</a:t>
            </a:r>
            <a:br>
              <a:rPr b="0" i="0" lang="ru-RU" sz="1600" u="none" cap="none" strike="noStrike">
                <a:solidFill>
                  <a:schemeClr val="lt1"/>
                </a:solidFill>
                <a:latin typeface="Arial"/>
                <a:ea typeface="Arial"/>
                <a:cs typeface="Arial"/>
                <a:sym typeface="Arial"/>
              </a:rPr>
            </a:br>
            <a:r>
              <a:rPr b="0" i="0" lang="ru-RU" sz="1600" u="none" cap="none" strike="noStrike">
                <a:solidFill>
                  <a:schemeClr val="lt1"/>
                </a:solidFill>
                <a:latin typeface="Arial"/>
                <a:ea typeface="Arial"/>
                <a:cs typeface="Arial"/>
                <a:sym typeface="Arial"/>
              </a:rPr>
              <a:t>Маркетолог</a:t>
            </a:r>
            <a:br>
              <a:rPr b="0" i="0" lang="ru-RU" sz="1600" u="none" cap="none" strike="noStrike">
                <a:solidFill>
                  <a:schemeClr val="lt1"/>
                </a:solidFill>
                <a:latin typeface="Arial"/>
                <a:ea typeface="Arial"/>
                <a:cs typeface="Arial"/>
                <a:sym typeface="Arial"/>
              </a:rPr>
            </a:br>
            <a:r>
              <a:rPr b="0" i="0" lang="ru-RU" sz="1600" u="none" cap="none" strike="noStrike">
                <a:solidFill>
                  <a:schemeClr val="lt1"/>
                </a:solidFill>
                <a:latin typeface="Arial"/>
                <a:ea typeface="Arial"/>
                <a:cs typeface="Arial"/>
                <a:sym typeface="Arial"/>
              </a:rPr>
              <a:t>Разработчик</a:t>
            </a:r>
            <a:endParaRPr/>
          </a:p>
        </p:txBody>
      </p:sp>
      <p:sp>
        <p:nvSpPr>
          <p:cNvPr id="257" name="Google Shape;257;p18"/>
          <p:cNvSpPr txBox="1"/>
          <p:nvPr>
            <p:ph idx="12" type="sldNum"/>
          </p:nvPr>
        </p:nvSpPr>
        <p:spPr>
          <a:xfrm>
            <a:off x="5536305" y="6356350"/>
            <a:ext cx="9876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900" u="none" cap="none" strike="noStrike">
                <a:solidFill>
                  <a:srgbClr val="888888"/>
                </a:solidFill>
                <a:latin typeface="Arial"/>
                <a:ea typeface="Arial"/>
                <a:cs typeface="Arial"/>
                <a:sym typeface="Arial"/>
              </a:rPr>
              <a:t>‹#›</a:t>
            </a:fld>
            <a:endParaRPr b="0" i="0" sz="900" u="none" cap="none" strike="noStrike">
              <a:solidFill>
                <a:srgbClr val="888888"/>
              </a:solidFill>
              <a:latin typeface="Arial"/>
              <a:ea typeface="Arial"/>
              <a:cs typeface="Arial"/>
              <a:sym typeface="Arial"/>
            </a:endParaRPr>
          </a:p>
        </p:txBody>
      </p:sp>
      <p:cxnSp>
        <p:nvCxnSpPr>
          <p:cNvPr id="258" name="Google Shape;258;p18"/>
          <p:cNvCxnSpPr/>
          <p:nvPr/>
        </p:nvCxnSpPr>
        <p:spPr>
          <a:xfrm>
            <a:off x="3785777" y="2766140"/>
            <a:ext cx="0" cy="2421300"/>
          </a:xfrm>
          <a:prstGeom prst="straightConnector1">
            <a:avLst/>
          </a:prstGeom>
          <a:noFill/>
          <a:ln cap="flat" cmpd="sng" w="19050">
            <a:solidFill>
              <a:schemeClr val="lt1"/>
            </a:solidFill>
            <a:prstDash val="solid"/>
            <a:miter lim="800000"/>
            <a:headEnd len="sm" w="sm" type="none"/>
            <a:tailEnd len="sm" w="sm" type="none"/>
          </a:ln>
        </p:spPr>
      </p:cxnSp>
      <p:sp>
        <p:nvSpPr>
          <p:cNvPr id="259" name="Google Shape;259;p18"/>
          <p:cNvSpPr txBox="1"/>
          <p:nvPr/>
        </p:nvSpPr>
        <p:spPr>
          <a:xfrm>
            <a:off x="3950530" y="2603333"/>
            <a:ext cx="3060000" cy="2963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lt1"/>
              </a:buClr>
              <a:buSzPts val="1600"/>
              <a:buFont typeface="Arial"/>
              <a:buNone/>
            </a:pPr>
            <a:r>
              <a:rPr b="0" i="0" lang="ru-RU" sz="1600" u="none" cap="none" strike="noStrike">
                <a:solidFill>
                  <a:schemeClr val="lt1"/>
                </a:solidFill>
                <a:latin typeface="Arial"/>
                <a:ea typeface="Arial"/>
                <a:cs typeface="Arial"/>
                <a:sym typeface="Arial"/>
              </a:rPr>
              <a:t>Руденко Николай</a:t>
            </a:r>
            <a:br>
              <a:rPr b="0" i="0" lang="ru-RU" sz="1600" u="none" cap="none" strike="noStrike">
                <a:solidFill>
                  <a:schemeClr val="lt1"/>
                </a:solidFill>
                <a:latin typeface="Arial"/>
                <a:ea typeface="Arial"/>
                <a:cs typeface="Arial"/>
                <a:sym typeface="Arial"/>
              </a:rPr>
            </a:br>
            <a:r>
              <a:rPr b="0" i="0" lang="ru-RU" sz="1600" u="none" cap="none" strike="noStrike">
                <a:solidFill>
                  <a:schemeClr val="lt1"/>
                </a:solidFill>
                <a:latin typeface="Arial"/>
                <a:ea typeface="Arial"/>
                <a:cs typeface="Arial"/>
                <a:sym typeface="Arial"/>
              </a:rPr>
              <a:t>Табалаев Адам</a:t>
            </a:r>
            <a:br>
              <a:rPr b="0" i="0" lang="ru-RU" sz="1600" u="none" cap="none" strike="noStrike">
                <a:solidFill>
                  <a:schemeClr val="lt1"/>
                </a:solidFill>
                <a:latin typeface="Arial"/>
                <a:ea typeface="Arial"/>
                <a:cs typeface="Arial"/>
                <a:sym typeface="Arial"/>
              </a:rPr>
            </a:br>
            <a:r>
              <a:rPr b="0" i="0" lang="ru-RU" sz="1600" u="none" cap="none" strike="noStrike">
                <a:solidFill>
                  <a:schemeClr val="lt1"/>
                </a:solidFill>
                <a:latin typeface="Arial"/>
                <a:ea typeface="Arial"/>
                <a:cs typeface="Arial"/>
                <a:sym typeface="Arial"/>
              </a:rPr>
              <a:t>Школьный Александр</a:t>
            </a:r>
            <a:br>
              <a:rPr b="0" i="0" lang="ru-RU" sz="1600" u="none" cap="none" strike="noStrike">
                <a:solidFill>
                  <a:schemeClr val="lt1"/>
                </a:solidFill>
                <a:latin typeface="Arial"/>
                <a:ea typeface="Arial"/>
                <a:cs typeface="Arial"/>
                <a:sym typeface="Arial"/>
              </a:rPr>
            </a:br>
            <a:r>
              <a:rPr b="0" i="0" lang="ru-RU" sz="1600" u="none" cap="none" strike="noStrike">
                <a:solidFill>
                  <a:schemeClr val="lt1"/>
                </a:solidFill>
                <a:latin typeface="Arial"/>
                <a:ea typeface="Arial"/>
                <a:cs typeface="Arial"/>
                <a:sym typeface="Arial"/>
              </a:rPr>
              <a:t>Мехоношин Павел</a:t>
            </a:r>
            <a:br>
              <a:rPr b="0" i="0" lang="ru-RU" sz="1600" u="none" cap="none" strike="noStrike">
                <a:solidFill>
                  <a:schemeClr val="lt1"/>
                </a:solidFill>
                <a:latin typeface="Arial"/>
                <a:ea typeface="Arial"/>
                <a:cs typeface="Arial"/>
                <a:sym typeface="Arial"/>
              </a:rPr>
            </a:br>
            <a:r>
              <a:rPr b="0" i="0" lang="ru-RU" sz="1600" u="none" cap="none" strike="noStrike">
                <a:solidFill>
                  <a:schemeClr val="lt1"/>
                </a:solidFill>
                <a:latin typeface="Arial"/>
                <a:ea typeface="Arial"/>
                <a:cs typeface="Arial"/>
                <a:sym typeface="Arial"/>
              </a:rPr>
              <a:t>Бейкина Мария</a:t>
            </a:r>
            <a:br>
              <a:rPr b="0" i="0" lang="ru-RU" sz="1600" u="none" cap="none" strike="noStrike">
                <a:solidFill>
                  <a:schemeClr val="lt1"/>
                </a:solidFill>
                <a:latin typeface="Arial"/>
                <a:ea typeface="Arial"/>
                <a:cs typeface="Arial"/>
                <a:sym typeface="Arial"/>
              </a:rPr>
            </a:br>
            <a:r>
              <a:rPr b="0" i="0" lang="ru-RU" sz="1600" u="none" cap="none" strike="noStrike">
                <a:solidFill>
                  <a:schemeClr val="lt1"/>
                </a:solidFill>
                <a:latin typeface="Arial"/>
                <a:ea typeface="Arial"/>
                <a:cs typeface="Arial"/>
                <a:sym typeface="Arial"/>
              </a:rPr>
              <a:t>Бабкин Илья</a:t>
            </a:r>
            <a:br>
              <a:rPr b="0" i="0" lang="ru-RU" sz="1600" u="none" cap="none" strike="noStrike">
                <a:solidFill>
                  <a:schemeClr val="lt1"/>
                </a:solidFill>
                <a:latin typeface="Arial"/>
                <a:ea typeface="Arial"/>
                <a:cs typeface="Arial"/>
                <a:sym typeface="Arial"/>
              </a:rPr>
            </a:br>
            <a:r>
              <a:rPr b="0" i="0" lang="ru-RU" sz="1600" u="none" cap="none" strike="noStrike">
                <a:solidFill>
                  <a:schemeClr val="lt1"/>
                </a:solidFill>
                <a:latin typeface="Arial"/>
                <a:ea typeface="Arial"/>
                <a:cs typeface="Arial"/>
                <a:sym typeface="Arial"/>
              </a:rPr>
              <a:t>Габула Павел</a:t>
            </a:r>
            <a:endParaRPr/>
          </a:p>
        </p:txBody>
      </p:sp>
      <p:sp>
        <p:nvSpPr>
          <p:cNvPr id="260" name="Google Shape;260;p18"/>
          <p:cNvSpPr txBox="1"/>
          <p:nvPr/>
        </p:nvSpPr>
        <p:spPr>
          <a:xfrm>
            <a:off x="3330429" y="2001606"/>
            <a:ext cx="2709900" cy="537900"/>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2800"/>
              <a:buFont typeface="Arial"/>
              <a:buNone/>
            </a:pPr>
            <a:r>
              <a:rPr b="0" i="0" lang="ru-RU" sz="2800" u="none" cap="none" strike="noStrike">
                <a:solidFill>
                  <a:schemeClr val="lt1"/>
                </a:solidFill>
                <a:latin typeface="Arial"/>
                <a:ea typeface="Arial"/>
                <a:cs typeface="Arial"/>
                <a:sym typeface="Arial"/>
              </a:rPr>
              <a:t>КОМАНДА</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6"/>
          <p:cNvSpPr txBox="1"/>
          <p:nvPr>
            <p:ph type="title"/>
          </p:nvPr>
        </p:nvSpPr>
        <p:spPr>
          <a:xfrm>
            <a:off x="700087" y="285749"/>
            <a:ext cx="107919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Arial"/>
              <a:buNone/>
            </a:pPr>
            <a:r>
              <a:rPr lang="ru-RU"/>
              <a:t>ИСР С УЧЁТОМ ТРУДОЁМКОСТИ РАБОТ ПРОЕКТА, ДНИ </a:t>
            </a:r>
            <a:endParaRPr/>
          </a:p>
        </p:txBody>
      </p:sp>
      <p:sp>
        <p:nvSpPr>
          <p:cNvPr id="387" name="Google Shape;387;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graphicFrame>
        <p:nvGraphicFramePr>
          <p:cNvPr id="388" name="Google Shape;388;p36"/>
          <p:cNvGraphicFramePr/>
          <p:nvPr/>
        </p:nvGraphicFramePr>
        <p:xfrm>
          <a:off x="700087" y="1349053"/>
          <a:ext cx="3000000" cy="3000000"/>
        </p:xfrm>
        <a:graphic>
          <a:graphicData uri="http://schemas.openxmlformats.org/drawingml/2006/table">
            <a:tbl>
              <a:tblPr>
                <a:noFill/>
                <a:tableStyleId>{9C32848D-8634-42E2-880F-912088464527}</a:tableStyleId>
              </a:tblPr>
              <a:tblGrid>
                <a:gridCol w="2788275"/>
                <a:gridCol w="3987675"/>
                <a:gridCol w="3499600"/>
                <a:gridCol w="663900"/>
              </a:tblGrid>
              <a:tr h="651875">
                <a:tc>
                  <a:txBody>
                    <a:bodyPr/>
                    <a:lstStyle/>
                    <a:p>
                      <a:pPr indent="0" lvl="0" marL="0" marR="0" rtl="0" algn="l">
                        <a:spcBef>
                          <a:spcPts val="0"/>
                        </a:spcBef>
                        <a:spcAft>
                          <a:spcPts val="0"/>
                        </a:spcAft>
                        <a:buNone/>
                      </a:pPr>
                      <a:r>
                        <a:rPr lang="ru-RU" sz="1000" u="none" strike="noStrike"/>
                        <a:t>5.2 Разработка системы</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ru-RU" sz="1000" u="none" strike="noStrike"/>
                        <a:t>Написать и описать код по схеме.</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ru-RU" sz="1000" u="none" strike="noStrike"/>
                        <a:t>PyCharm - среда программирования python, https://docs.python.org, https://python.org, https://github.com/, интернет ресурсы</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00" u="none" strike="noStrike"/>
                        <a:t>10</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96325">
                <a:tc>
                  <a:txBody>
                    <a:bodyPr/>
                    <a:lstStyle/>
                    <a:p>
                      <a:pPr indent="0" lvl="0" marL="0" marR="0" rtl="0" algn="l">
                        <a:spcBef>
                          <a:spcPts val="0"/>
                        </a:spcBef>
                        <a:spcAft>
                          <a:spcPts val="0"/>
                        </a:spcAft>
                        <a:buNone/>
                      </a:pPr>
                      <a:r>
                        <a:rPr lang="ru-RU" sz="1000" u="none" strike="noStrike"/>
                        <a:t>5.3 Тестирование системы</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ru-RU" sz="1000" u="none" strike="noStrike"/>
                        <a:t>Провести тесты на работоспособность системы, найти возможные сбои и ошибки, а так же устранить их.</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ru-RU" sz="1000" u="none" strike="noStrike"/>
                        <a:t>PyCharm - среда программирования python, https://docs.python.org, https://github.com/, интернет ресурсы</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00" u="none" strike="noStrike"/>
                        <a:t>3</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8450">
                <a:tc>
                  <a:txBody>
                    <a:bodyPr/>
                    <a:lstStyle/>
                    <a:p>
                      <a:pPr indent="0" lvl="0" marL="0" marR="0" rtl="0" algn="l">
                        <a:spcBef>
                          <a:spcPts val="0"/>
                        </a:spcBef>
                        <a:spcAft>
                          <a:spcPts val="0"/>
                        </a:spcAft>
                        <a:buNone/>
                      </a:pPr>
                      <a:r>
                        <a:rPr lang="ru-RU" sz="1000" u="none" strike="noStrike"/>
                        <a:t>5.4 Выбор вида интерфейса</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ru-RU" sz="1000" u="none" strike="noStrike"/>
                        <a:t>Выбрать подходящий по условиям эксплуатации  вид интерфейса.</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ru-RU" sz="1000" u="none" strike="noStrike"/>
                        <a:t>https://sky.pro/media/vidy-interfejsov-polnyj-spisok, интернет ресурсы</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00" u="none" strike="noStrike"/>
                        <a:t>1</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96325">
                <a:tc>
                  <a:txBody>
                    <a:bodyPr/>
                    <a:lstStyle/>
                    <a:p>
                      <a:pPr indent="0" lvl="0" marL="0" marR="0" rtl="0" algn="l">
                        <a:spcBef>
                          <a:spcPts val="0"/>
                        </a:spcBef>
                        <a:spcAft>
                          <a:spcPts val="0"/>
                        </a:spcAft>
                        <a:buNone/>
                      </a:pPr>
                      <a:r>
                        <a:rPr lang="ru-RU" sz="1000" u="none" strike="noStrike"/>
                        <a:t>5.5 Разработка интерфейса</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ru-RU" sz="1000" u="none" strike="noStrike"/>
                        <a:t>Написать код взаимодействия пользователя и системы</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ru-RU" sz="1000" u="none" strike="noStrike"/>
                        <a:t>PyCharm - среда программирования python, https://docs.python.org, https://github.com/, интернет ресурсы</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00" u="none" strike="noStrike"/>
                        <a:t>10</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72075">
                <a:tc>
                  <a:txBody>
                    <a:bodyPr/>
                    <a:lstStyle/>
                    <a:p>
                      <a:pPr indent="0" lvl="0" marL="0" marR="0" rtl="0" algn="l">
                        <a:spcBef>
                          <a:spcPts val="0"/>
                        </a:spcBef>
                        <a:spcAft>
                          <a:spcPts val="0"/>
                        </a:spcAft>
                        <a:buNone/>
                      </a:pPr>
                      <a:r>
                        <a:rPr lang="ru-RU" sz="1000" u="none" strike="noStrike"/>
                        <a:t>6. Разработка и запуск прототипа</a:t>
                      </a:r>
                      <a:endParaRPr b="1"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ru-RU" sz="1000" u="none" strike="noStrike"/>
                        <a:t>Разработать готовый прототип, который будет искать проблему и осуществлять действия по её решению, вести статистику, отслеживать нарушения безопасности, сообщать о вероятных угрозах.</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ru-RU" sz="1000" u="none" strike="noStrike"/>
                        <a:t>PyCharm - среда программирования python, https://docs.python.org, https://github.com/, интернет ресурсы</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00" u="none" strike="noStrike"/>
                        <a:t>13</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86500">
                <a:tc>
                  <a:txBody>
                    <a:bodyPr/>
                    <a:lstStyle/>
                    <a:p>
                      <a:pPr indent="0" lvl="0" marL="0" marR="0" rtl="0" algn="l">
                        <a:spcBef>
                          <a:spcPts val="0"/>
                        </a:spcBef>
                        <a:spcAft>
                          <a:spcPts val="0"/>
                        </a:spcAft>
                        <a:buNone/>
                      </a:pPr>
                      <a:r>
                        <a:rPr lang="ru-RU" sz="1000" u="none" strike="noStrike"/>
                        <a:t>6.1 Написание кода </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ru-RU" sz="1000" u="none" strike="noStrike"/>
                        <a:t>Собрать полноценный, рабочий код из заранее заготовленных модулей, логически связав их и дописав остаточный код, связать систему с БД, привязать подачу сигнала к специальным датчиками.</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ru-RU" sz="1000" u="none" strike="noStrike"/>
                        <a:t>PyCharm - среда программирования python, https://docs.python.org, https://github.com/, интернет ресурсы, датчики связываемые с носителем системы.</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00" u="none" strike="noStrike"/>
                        <a:t>10</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03075">
                <a:tc>
                  <a:txBody>
                    <a:bodyPr/>
                    <a:lstStyle/>
                    <a:p>
                      <a:pPr indent="0" lvl="0" marL="0" marR="0" rtl="0" algn="l">
                        <a:spcBef>
                          <a:spcPts val="0"/>
                        </a:spcBef>
                        <a:spcAft>
                          <a:spcPts val="0"/>
                        </a:spcAft>
                        <a:buNone/>
                      </a:pPr>
                      <a:r>
                        <a:rPr lang="ru-RU" sz="1000" u="none" strike="noStrike"/>
                        <a:t>6.2 Донастройка и описание прототипа</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ru-RU" sz="1000" u="none" strike="noStrike"/>
                        <a:t>Описать действия прототипа для легкого улучшения её работы в дальнейшем, обеспечить отсутствие ошибок в коде.</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ru-RU" sz="1000" u="none" strike="noStrike"/>
                        <a:t>PyCharm - среда программирования python, https://docs.python.org, https://github.com/, интернет ресурсы</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00" u="none" strike="noStrike"/>
                        <a:t>3</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8450">
                <a:tc>
                  <a:txBody>
                    <a:bodyPr/>
                    <a:lstStyle/>
                    <a:p>
                      <a:pPr indent="0" lvl="0" marL="0" marR="0" rtl="0" algn="l">
                        <a:spcBef>
                          <a:spcPts val="0"/>
                        </a:spcBef>
                        <a:spcAft>
                          <a:spcPts val="0"/>
                        </a:spcAft>
                        <a:buNone/>
                      </a:pPr>
                      <a:r>
                        <a:rPr lang="ru-RU" sz="1000" u="none" strike="noStrike"/>
                        <a:t>7. Тесты готового прототипа</a:t>
                      </a:r>
                      <a:endParaRPr b="1"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ru-RU" sz="1000" u="none" strike="noStrike"/>
                        <a:t>Провести тестирование для выявления ошибок в работе системы.</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ru-RU" sz="1000" u="none" strike="noStrike"/>
                        <a:t>Прототип системы</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00" u="none" strike="noStrike"/>
                        <a:t>2</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8450">
                <a:tc>
                  <a:txBody>
                    <a:bodyPr/>
                    <a:lstStyle/>
                    <a:p>
                      <a:pPr indent="0" lvl="0" marL="0" marR="0" rtl="0" algn="l">
                        <a:spcBef>
                          <a:spcPts val="0"/>
                        </a:spcBef>
                        <a:spcAft>
                          <a:spcPts val="0"/>
                        </a:spcAft>
                        <a:buNone/>
                      </a:pPr>
                      <a:r>
                        <a:rPr lang="ru-RU" sz="1000" u="none" strike="noStrike"/>
                        <a:t>7.1 Тестирование и отладка системы</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ru-RU" sz="1000" u="none" strike="noStrike"/>
                        <a:t>Исправление ошибок, тестирование</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ru-RU" sz="1000" u="none" strike="noStrike"/>
                        <a:t>Прототип системы</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00" u="none" strike="noStrike"/>
                        <a:t>2</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7"/>
          <p:cNvSpPr txBox="1"/>
          <p:nvPr>
            <p:ph type="title"/>
          </p:nvPr>
        </p:nvSpPr>
        <p:spPr>
          <a:xfrm>
            <a:off x="700087" y="285749"/>
            <a:ext cx="107919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Arial"/>
              <a:buNone/>
            </a:pPr>
            <a:r>
              <a:rPr lang="ru-RU"/>
              <a:t>ДИАГРАММА ГАНТА</a:t>
            </a:r>
            <a:endParaRPr/>
          </a:p>
        </p:txBody>
      </p:sp>
      <p:sp>
        <p:nvSpPr>
          <p:cNvPr id="394" name="Google Shape;394;p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pic>
        <p:nvPicPr>
          <p:cNvPr id="395" name="Google Shape;395;p37"/>
          <p:cNvPicPr preferRelativeResize="0"/>
          <p:nvPr/>
        </p:nvPicPr>
        <p:blipFill rotWithShape="1">
          <a:blip r:embed="rId3">
            <a:alphaModFix/>
          </a:blip>
          <a:srcRect b="810" l="159" r="318" t="395"/>
          <a:stretch/>
        </p:blipFill>
        <p:spPr>
          <a:xfrm>
            <a:off x="1220899" y="1435100"/>
            <a:ext cx="9750200" cy="4797016"/>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8"/>
          <p:cNvSpPr txBox="1"/>
          <p:nvPr>
            <p:ph type="title"/>
          </p:nvPr>
        </p:nvSpPr>
        <p:spPr>
          <a:xfrm>
            <a:off x="715500" y="140277"/>
            <a:ext cx="107919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Arial"/>
              <a:buNone/>
            </a:pPr>
            <a:r>
              <a:rPr lang="ru-RU"/>
              <a:t>МАТРИЦА ОТВЕТСТВЕННОСТИ</a:t>
            </a:r>
            <a:endParaRPr/>
          </a:p>
        </p:txBody>
      </p:sp>
      <p:sp>
        <p:nvSpPr>
          <p:cNvPr id="401" name="Google Shape;401;p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graphicFrame>
        <p:nvGraphicFramePr>
          <p:cNvPr id="402" name="Google Shape;402;p38"/>
          <p:cNvGraphicFramePr/>
          <p:nvPr/>
        </p:nvGraphicFramePr>
        <p:xfrm>
          <a:off x="1232447" y="1232239"/>
          <a:ext cx="3000000" cy="3000000"/>
        </p:xfrm>
        <a:graphic>
          <a:graphicData uri="http://schemas.openxmlformats.org/drawingml/2006/table">
            <a:tbl>
              <a:tblPr>
                <a:noFill/>
                <a:tableStyleId>{9C32848D-8634-42E2-880F-912088464527}</a:tableStyleId>
              </a:tblPr>
              <a:tblGrid>
                <a:gridCol w="1171725"/>
                <a:gridCol w="1335050"/>
                <a:gridCol w="907425"/>
                <a:gridCol w="861075"/>
                <a:gridCol w="812150"/>
                <a:gridCol w="782800"/>
                <a:gridCol w="890425"/>
                <a:gridCol w="910000"/>
                <a:gridCol w="998800"/>
              </a:tblGrid>
              <a:tr h="213600">
                <a:tc gridSpan="2" rowSpan="2">
                  <a:txBody>
                    <a:bodyPr/>
                    <a:lstStyle/>
                    <a:p>
                      <a:pPr indent="0" lvl="0" marL="35999" marR="0" rtl="0" algn="ctr">
                        <a:spcBef>
                          <a:spcPts val="0"/>
                        </a:spcBef>
                        <a:spcAft>
                          <a:spcPts val="0"/>
                        </a:spcAft>
                        <a:buNone/>
                      </a:pPr>
                      <a:r>
                        <a:rPr lang="ru-RU" sz="1050" u="none" strike="noStrike">
                          <a:solidFill>
                            <a:schemeClr val="lt1"/>
                          </a:solidFill>
                          <a:latin typeface="Calibri"/>
                          <a:ea typeface="Calibri"/>
                          <a:cs typeface="Calibri"/>
                          <a:sym typeface="Calibri"/>
                        </a:rPr>
                        <a:t>Иерархическая структура работ (ИСР) проекта</a:t>
                      </a:r>
                      <a:endParaRPr b="0" i="0" sz="1050" u="none" strike="noStrike">
                        <a:solidFill>
                          <a:schemeClr val="lt1"/>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rowSpan="2" hMerge="1"/>
                <a:tc gridSpan="7">
                  <a:txBody>
                    <a:bodyPr/>
                    <a:lstStyle/>
                    <a:p>
                      <a:pPr indent="0" lvl="0" marL="0" marR="0" rtl="0" algn="ctr">
                        <a:spcBef>
                          <a:spcPts val="0"/>
                        </a:spcBef>
                        <a:spcAft>
                          <a:spcPts val="0"/>
                        </a:spcAft>
                        <a:buNone/>
                      </a:pPr>
                      <a:r>
                        <a:rPr lang="ru-RU" sz="1050">
                          <a:solidFill>
                            <a:schemeClr val="lt1"/>
                          </a:solidFill>
                          <a:latin typeface="Calibri"/>
                          <a:ea typeface="Calibri"/>
                          <a:cs typeface="Calibri"/>
                          <a:sym typeface="Calibri"/>
                        </a:rPr>
                        <a:t>Базовые роли в соответствии с функцией в проекте</a:t>
                      </a:r>
                      <a:endParaRPr/>
                    </a:p>
                  </a:txBody>
                  <a:tcPr marT="45725" marB="45725" marR="91450" marL="91450">
                    <a:lnL cap="flat" cmpd="sng" w="9525">
                      <a:solidFill>
                        <a:schemeClr val="dk1"/>
                      </a:solidFill>
                      <a:prstDash val="solid"/>
                      <a:round/>
                      <a:headEnd len="sm" w="sm" type="none"/>
                      <a:tailEnd len="sm" w="sm" type="none"/>
                    </a:lnL>
                    <a:solidFill>
                      <a:srgbClr val="000000"/>
                    </a:solidFill>
                  </a:tcPr>
                </a:tc>
                <a:tc hMerge="1"/>
                <a:tc hMerge="1"/>
                <a:tc hMerge="1"/>
                <a:tc hMerge="1"/>
                <a:tc hMerge="1"/>
                <a:tc hMerge="1"/>
              </a:tr>
              <a:tr h="485425">
                <a:tc gridSpan="2" vMerge="1"/>
                <a:tc hMerge="1" vMerge="1"/>
                <a:tc>
                  <a:txBody>
                    <a:bodyPr/>
                    <a:lstStyle/>
                    <a:p>
                      <a:pPr indent="0" lvl="0" marL="35999" marR="0" rtl="0" algn="ctr">
                        <a:spcBef>
                          <a:spcPts val="0"/>
                        </a:spcBef>
                        <a:spcAft>
                          <a:spcPts val="0"/>
                        </a:spcAft>
                        <a:buNone/>
                      </a:pPr>
                      <a:r>
                        <a:rPr lang="ru-RU" sz="1050" u="none" strike="noStrike">
                          <a:solidFill>
                            <a:schemeClr val="lt1"/>
                          </a:solidFill>
                          <a:latin typeface="Calibri"/>
                          <a:ea typeface="Calibri"/>
                          <a:cs typeface="Calibri"/>
                          <a:sym typeface="Calibri"/>
                        </a:rPr>
                        <a:t>Маркетолог (Бабкин Илья) </a:t>
                      </a:r>
                      <a:endParaRPr b="0" i="0" sz="1050" u="none" strike="noStrike">
                        <a:solidFill>
                          <a:schemeClr val="lt1"/>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B cap="flat" cmpd="sng" w="9525">
                      <a:solidFill>
                        <a:schemeClr val="dk1"/>
                      </a:solidFill>
                      <a:prstDash val="solid"/>
                      <a:round/>
                      <a:headEnd len="sm" w="sm" type="none"/>
                      <a:tailEnd len="sm" w="sm" type="none"/>
                    </a:lnB>
                    <a:solidFill>
                      <a:schemeClr val="dk1"/>
                    </a:solidFill>
                  </a:tcPr>
                </a:tc>
                <a:tc>
                  <a:txBody>
                    <a:bodyPr/>
                    <a:lstStyle/>
                    <a:p>
                      <a:pPr indent="0" lvl="0" marL="35999" marR="0" rtl="0" algn="ctr">
                        <a:spcBef>
                          <a:spcPts val="0"/>
                        </a:spcBef>
                        <a:spcAft>
                          <a:spcPts val="0"/>
                        </a:spcAft>
                        <a:buNone/>
                      </a:pPr>
                      <a:r>
                        <a:rPr lang="ru-RU" sz="1050" u="none" strike="noStrike">
                          <a:solidFill>
                            <a:schemeClr val="lt1"/>
                          </a:solidFill>
                          <a:latin typeface="Calibri"/>
                          <a:ea typeface="Calibri"/>
                          <a:cs typeface="Calibri"/>
                          <a:sym typeface="Calibri"/>
                        </a:rPr>
                        <a:t>Разработчик (Габула Павел)</a:t>
                      </a:r>
                      <a:endParaRPr b="0" i="0" sz="1050" u="none" strike="noStrike">
                        <a:solidFill>
                          <a:schemeClr val="lt1"/>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B cap="flat" cmpd="sng" w="9525">
                      <a:solidFill>
                        <a:schemeClr val="dk1"/>
                      </a:solidFill>
                      <a:prstDash val="solid"/>
                      <a:round/>
                      <a:headEnd len="sm" w="sm" type="none"/>
                      <a:tailEnd len="sm" w="sm" type="none"/>
                    </a:lnB>
                    <a:solidFill>
                      <a:schemeClr val="dk1"/>
                    </a:solidFill>
                  </a:tcPr>
                </a:tc>
                <a:tc>
                  <a:txBody>
                    <a:bodyPr/>
                    <a:lstStyle/>
                    <a:p>
                      <a:pPr indent="0" lvl="0" marL="35999" marR="0" rtl="0" algn="ctr">
                        <a:spcBef>
                          <a:spcPts val="0"/>
                        </a:spcBef>
                        <a:spcAft>
                          <a:spcPts val="0"/>
                        </a:spcAft>
                        <a:buNone/>
                      </a:pPr>
                      <a:r>
                        <a:rPr lang="ru-RU" sz="1050" u="none" strike="noStrike">
                          <a:solidFill>
                            <a:schemeClr val="lt1"/>
                          </a:solidFill>
                          <a:latin typeface="Calibri"/>
                          <a:ea typeface="Calibri"/>
                          <a:cs typeface="Calibri"/>
                          <a:sym typeface="Calibri"/>
                        </a:rPr>
                        <a:t>Коммуникатор (Таболаев Адам) </a:t>
                      </a:r>
                      <a:endParaRPr b="0" i="0" sz="1050" u="none" strike="noStrike">
                        <a:solidFill>
                          <a:schemeClr val="lt1"/>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B cap="flat" cmpd="sng" w="9525">
                      <a:solidFill>
                        <a:schemeClr val="dk1"/>
                      </a:solidFill>
                      <a:prstDash val="solid"/>
                      <a:round/>
                      <a:headEnd len="sm" w="sm" type="none"/>
                      <a:tailEnd len="sm" w="sm" type="none"/>
                    </a:lnB>
                    <a:solidFill>
                      <a:schemeClr val="dk1"/>
                    </a:solidFill>
                  </a:tcPr>
                </a:tc>
                <a:tc>
                  <a:txBody>
                    <a:bodyPr/>
                    <a:lstStyle/>
                    <a:p>
                      <a:pPr indent="0" lvl="0" marL="35999" marR="0" rtl="0" algn="ctr">
                        <a:spcBef>
                          <a:spcPts val="0"/>
                        </a:spcBef>
                        <a:spcAft>
                          <a:spcPts val="0"/>
                        </a:spcAft>
                        <a:buNone/>
                      </a:pPr>
                      <a:r>
                        <a:rPr lang="ru-RU" sz="1050" u="none" strike="noStrike">
                          <a:solidFill>
                            <a:schemeClr val="lt1"/>
                          </a:solidFill>
                          <a:latin typeface="Calibri"/>
                          <a:ea typeface="Calibri"/>
                          <a:cs typeface="Calibri"/>
                          <a:sym typeface="Calibri"/>
                        </a:rPr>
                        <a:t>Критик (Школьный Александр) </a:t>
                      </a:r>
                      <a:endParaRPr b="0" i="0" sz="1050" u="none" strike="noStrike">
                        <a:solidFill>
                          <a:schemeClr val="lt1"/>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B cap="flat" cmpd="sng" w="9525">
                      <a:solidFill>
                        <a:schemeClr val="dk1"/>
                      </a:solidFill>
                      <a:prstDash val="solid"/>
                      <a:round/>
                      <a:headEnd len="sm" w="sm" type="none"/>
                      <a:tailEnd len="sm" w="sm" type="none"/>
                    </a:lnB>
                    <a:solidFill>
                      <a:schemeClr val="dk1"/>
                    </a:solidFill>
                  </a:tcPr>
                </a:tc>
                <a:tc>
                  <a:txBody>
                    <a:bodyPr/>
                    <a:lstStyle/>
                    <a:p>
                      <a:pPr indent="0" lvl="0" marL="35999" marR="0" rtl="0" algn="ctr">
                        <a:spcBef>
                          <a:spcPts val="0"/>
                        </a:spcBef>
                        <a:spcAft>
                          <a:spcPts val="0"/>
                        </a:spcAft>
                        <a:buNone/>
                      </a:pPr>
                      <a:r>
                        <a:rPr lang="ru-RU" sz="1050" u="none" strike="noStrike">
                          <a:solidFill>
                            <a:schemeClr val="lt1"/>
                          </a:solidFill>
                          <a:latin typeface="Calibri"/>
                          <a:ea typeface="Calibri"/>
                          <a:cs typeface="Calibri"/>
                          <a:sym typeface="Calibri"/>
                        </a:rPr>
                        <a:t>Финансист (Механошин Павел) </a:t>
                      </a:r>
                      <a:endParaRPr b="0" i="0" sz="1050" u="none" strike="noStrike">
                        <a:solidFill>
                          <a:schemeClr val="lt1"/>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B cap="flat" cmpd="sng" w="9525">
                      <a:solidFill>
                        <a:schemeClr val="dk1"/>
                      </a:solidFill>
                      <a:prstDash val="solid"/>
                      <a:round/>
                      <a:headEnd len="sm" w="sm" type="none"/>
                      <a:tailEnd len="sm" w="sm" type="none"/>
                    </a:lnB>
                    <a:solidFill>
                      <a:schemeClr val="dk1"/>
                    </a:solidFill>
                  </a:tcPr>
                </a:tc>
                <a:tc>
                  <a:txBody>
                    <a:bodyPr/>
                    <a:lstStyle/>
                    <a:p>
                      <a:pPr indent="0" lvl="0" marL="35999" marR="0" rtl="0" algn="ctr">
                        <a:spcBef>
                          <a:spcPts val="0"/>
                        </a:spcBef>
                        <a:spcAft>
                          <a:spcPts val="0"/>
                        </a:spcAft>
                        <a:buNone/>
                      </a:pPr>
                      <a:r>
                        <a:rPr lang="ru-RU" sz="1050" u="none" strike="noStrike">
                          <a:solidFill>
                            <a:schemeClr val="lt1"/>
                          </a:solidFill>
                          <a:latin typeface="Calibri"/>
                          <a:ea typeface="Calibri"/>
                          <a:cs typeface="Calibri"/>
                          <a:sym typeface="Calibri"/>
                        </a:rPr>
                        <a:t>Дизайнер (Бейкина Мария) </a:t>
                      </a:r>
                      <a:endParaRPr b="0" i="0" sz="1050" u="none" strike="noStrike">
                        <a:solidFill>
                          <a:schemeClr val="lt1"/>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B cap="flat" cmpd="sng" w="9525">
                      <a:solidFill>
                        <a:schemeClr val="dk1"/>
                      </a:solidFill>
                      <a:prstDash val="solid"/>
                      <a:round/>
                      <a:headEnd len="sm" w="sm" type="none"/>
                      <a:tailEnd len="sm" w="sm" type="none"/>
                    </a:lnB>
                    <a:solidFill>
                      <a:schemeClr val="dk1"/>
                    </a:solidFill>
                  </a:tcPr>
                </a:tc>
                <a:tc>
                  <a:txBody>
                    <a:bodyPr/>
                    <a:lstStyle/>
                    <a:p>
                      <a:pPr indent="0" lvl="0" marL="35999" marR="0" rtl="0" algn="ctr">
                        <a:spcBef>
                          <a:spcPts val="0"/>
                        </a:spcBef>
                        <a:spcAft>
                          <a:spcPts val="0"/>
                        </a:spcAft>
                        <a:buNone/>
                      </a:pPr>
                      <a:r>
                        <a:rPr lang="ru-RU" sz="1050" u="none" strike="noStrike">
                          <a:solidFill>
                            <a:schemeClr val="lt1"/>
                          </a:solidFill>
                          <a:latin typeface="Calibri"/>
                          <a:ea typeface="Calibri"/>
                          <a:cs typeface="Calibri"/>
                          <a:sym typeface="Calibri"/>
                        </a:rPr>
                        <a:t>Аналитик (Руденко Николай) </a:t>
                      </a:r>
                      <a:endParaRPr b="0" i="0" sz="1050" u="none" strike="noStrike">
                        <a:solidFill>
                          <a:schemeClr val="lt1"/>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B cap="flat" cmpd="sng" w="9525">
                      <a:solidFill>
                        <a:schemeClr val="dk1"/>
                      </a:solidFill>
                      <a:prstDash val="solid"/>
                      <a:round/>
                      <a:headEnd len="sm" w="sm" type="none"/>
                      <a:tailEnd len="sm" w="sm" type="none"/>
                    </a:lnB>
                    <a:solidFill>
                      <a:schemeClr val="dk1"/>
                    </a:solidFill>
                  </a:tcPr>
                </a:tc>
              </a:tr>
              <a:tr h="569275">
                <a:tc>
                  <a:txBody>
                    <a:bodyPr/>
                    <a:lstStyle/>
                    <a:p>
                      <a:pPr indent="0" lvl="0" marL="35999" marR="0" rtl="0" algn="l">
                        <a:spcBef>
                          <a:spcPts val="0"/>
                        </a:spcBef>
                        <a:spcAft>
                          <a:spcPts val="0"/>
                        </a:spcAft>
                        <a:buNone/>
                      </a:pPr>
                      <a:r>
                        <a:rPr lang="ru-RU" sz="1050" u="none" strike="noStrike">
                          <a:latin typeface="Calibri"/>
                          <a:ea typeface="Calibri"/>
                          <a:cs typeface="Calibri"/>
                          <a:sym typeface="Calibri"/>
                        </a:rPr>
                        <a:t>1. Исследование предметной области</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l">
                        <a:spcBef>
                          <a:spcPts val="0"/>
                        </a:spcBef>
                        <a:spcAft>
                          <a:spcPts val="0"/>
                        </a:spcAft>
                        <a:buNone/>
                      </a:pPr>
                      <a:r>
                        <a:rPr lang="ru-RU" sz="1050" u="none" strike="noStrike">
                          <a:latin typeface="Calibri"/>
                          <a:ea typeface="Calibri"/>
                          <a:cs typeface="Calibri"/>
                          <a:sym typeface="Calibri"/>
                        </a:rPr>
                        <a:t>1.1 Обзор темы исследования</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К</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О</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49525">
                <a:tc>
                  <a:txBody>
                    <a:bodyPr/>
                    <a:lstStyle/>
                    <a:p>
                      <a:pPr indent="0" lvl="0" marL="35999" marR="0" rtl="0" algn="l">
                        <a:spcBef>
                          <a:spcPts val="0"/>
                        </a:spcBef>
                        <a:spcAft>
                          <a:spcPts val="0"/>
                        </a:spcAft>
                        <a:buNone/>
                      </a:pPr>
                      <a:r>
                        <a:rPr lang="ru-RU" sz="1050" u="none" strike="noStrike">
                          <a:latin typeface="Calibri"/>
                          <a:ea typeface="Calibri"/>
                          <a:cs typeface="Calibri"/>
                          <a:sym typeface="Calibri"/>
                        </a:rPr>
                        <a:t> </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l">
                        <a:spcBef>
                          <a:spcPts val="0"/>
                        </a:spcBef>
                        <a:spcAft>
                          <a:spcPts val="0"/>
                        </a:spcAft>
                        <a:buNone/>
                      </a:pPr>
                      <a:r>
                        <a:rPr lang="ru-RU" sz="1050" u="none" strike="noStrike">
                          <a:latin typeface="Calibri"/>
                          <a:ea typeface="Calibri"/>
                          <a:cs typeface="Calibri"/>
                          <a:sym typeface="Calibri"/>
                        </a:rPr>
                        <a:t>1.2 Определение проблемы</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К, 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О</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49525">
                <a:tc>
                  <a:txBody>
                    <a:bodyPr/>
                    <a:lstStyle/>
                    <a:p>
                      <a:pPr indent="0" lvl="0" marL="35999" marR="0" rtl="0" algn="l">
                        <a:spcBef>
                          <a:spcPts val="0"/>
                        </a:spcBef>
                        <a:spcAft>
                          <a:spcPts val="0"/>
                        </a:spcAft>
                        <a:buNone/>
                      </a:pPr>
                      <a:r>
                        <a:rPr lang="ru-RU" sz="1050" u="none" strike="noStrike">
                          <a:latin typeface="Calibri"/>
                          <a:ea typeface="Calibri"/>
                          <a:cs typeface="Calibri"/>
                          <a:sym typeface="Calibri"/>
                        </a:rPr>
                        <a:t> </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l">
                        <a:spcBef>
                          <a:spcPts val="0"/>
                        </a:spcBef>
                        <a:spcAft>
                          <a:spcPts val="0"/>
                        </a:spcAft>
                        <a:buNone/>
                      </a:pPr>
                      <a:r>
                        <a:rPr lang="ru-RU" sz="1050" u="none" strike="noStrike">
                          <a:latin typeface="Calibri"/>
                          <a:ea typeface="Calibri"/>
                          <a:cs typeface="Calibri"/>
                          <a:sym typeface="Calibri"/>
                        </a:rPr>
                        <a:t>1.3 Проведение опроса</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К, 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О</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К</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 </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85425">
                <a:tc>
                  <a:txBody>
                    <a:bodyPr/>
                    <a:lstStyle/>
                    <a:p>
                      <a:pPr indent="0" lvl="0" marL="35999" marR="0" rtl="0" algn="l">
                        <a:spcBef>
                          <a:spcPts val="0"/>
                        </a:spcBef>
                        <a:spcAft>
                          <a:spcPts val="0"/>
                        </a:spcAft>
                        <a:buNone/>
                      </a:pPr>
                      <a:r>
                        <a:rPr lang="ru-RU" sz="1050" u="none" strike="noStrike">
                          <a:latin typeface="Calibri"/>
                          <a:ea typeface="Calibri"/>
                          <a:cs typeface="Calibri"/>
                          <a:sym typeface="Calibri"/>
                        </a:rPr>
                        <a:t> </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l">
                        <a:spcBef>
                          <a:spcPts val="0"/>
                        </a:spcBef>
                        <a:spcAft>
                          <a:spcPts val="0"/>
                        </a:spcAft>
                        <a:buNone/>
                      </a:pPr>
                      <a:r>
                        <a:rPr lang="ru-RU" sz="1050" u="none" strike="noStrike">
                          <a:latin typeface="Calibri"/>
                          <a:ea typeface="Calibri"/>
                          <a:cs typeface="Calibri"/>
                          <a:sym typeface="Calibri"/>
                        </a:rPr>
                        <a:t>1.4 Определение цели и постановка задач</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К</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О</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85425">
                <a:tc>
                  <a:txBody>
                    <a:bodyPr/>
                    <a:lstStyle/>
                    <a:p>
                      <a:pPr indent="0" lvl="0" marL="35999" marR="0" rtl="0" algn="l">
                        <a:spcBef>
                          <a:spcPts val="0"/>
                        </a:spcBef>
                        <a:spcAft>
                          <a:spcPts val="0"/>
                        </a:spcAft>
                        <a:buNone/>
                      </a:pPr>
                      <a:r>
                        <a:rPr lang="ru-RU" sz="1050" u="none" strike="noStrike">
                          <a:latin typeface="Calibri"/>
                          <a:ea typeface="Calibri"/>
                          <a:cs typeface="Calibri"/>
                          <a:sym typeface="Calibri"/>
                        </a:rPr>
                        <a:t> </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l">
                        <a:spcBef>
                          <a:spcPts val="0"/>
                        </a:spcBef>
                        <a:spcAft>
                          <a:spcPts val="0"/>
                        </a:spcAft>
                        <a:buNone/>
                      </a:pPr>
                      <a:r>
                        <a:rPr lang="ru-RU" sz="1050" u="none" strike="noStrike">
                          <a:latin typeface="Calibri"/>
                          <a:ea typeface="Calibri"/>
                          <a:cs typeface="Calibri"/>
                          <a:sym typeface="Calibri"/>
                        </a:rPr>
                        <a:t>1.5 Анализ рынка аналогичных систем</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О</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 </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К</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О</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 </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 </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85425">
                <a:tc>
                  <a:txBody>
                    <a:bodyPr/>
                    <a:lstStyle/>
                    <a:p>
                      <a:pPr indent="0" lvl="0" marL="35999" marR="0" rtl="0" algn="l">
                        <a:spcBef>
                          <a:spcPts val="0"/>
                        </a:spcBef>
                        <a:spcAft>
                          <a:spcPts val="0"/>
                        </a:spcAft>
                        <a:buNone/>
                      </a:pPr>
                      <a:r>
                        <a:rPr lang="ru-RU" sz="1050" u="none" strike="noStrike">
                          <a:latin typeface="Calibri"/>
                          <a:ea typeface="Calibri"/>
                          <a:cs typeface="Calibri"/>
                          <a:sym typeface="Calibri"/>
                        </a:rPr>
                        <a:t>2. Сбор необходимых данных</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l">
                        <a:spcBef>
                          <a:spcPts val="0"/>
                        </a:spcBef>
                        <a:spcAft>
                          <a:spcPts val="0"/>
                        </a:spcAft>
                        <a:buNone/>
                      </a:pPr>
                      <a:r>
                        <a:rPr lang="ru-RU" sz="1050" u="none" strike="noStrike">
                          <a:latin typeface="Calibri"/>
                          <a:ea typeface="Calibri"/>
                          <a:cs typeface="Calibri"/>
                          <a:sym typeface="Calibri"/>
                        </a:rPr>
                        <a:t>2.1 Написание ТЗ проекта</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О</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К</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25875">
                <a:tc>
                  <a:txBody>
                    <a:bodyPr/>
                    <a:lstStyle/>
                    <a:p>
                      <a:pPr indent="0" lvl="0" marL="35999" marR="0" rtl="0" algn="l">
                        <a:spcBef>
                          <a:spcPts val="0"/>
                        </a:spcBef>
                        <a:spcAft>
                          <a:spcPts val="0"/>
                        </a:spcAft>
                        <a:buNone/>
                      </a:pPr>
                      <a:r>
                        <a:rPr lang="ru-RU" sz="1050" u="none" strike="noStrike">
                          <a:latin typeface="Calibri"/>
                          <a:ea typeface="Calibri"/>
                          <a:cs typeface="Calibri"/>
                          <a:sym typeface="Calibri"/>
                        </a:rPr>
                        <a:t> </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l">
                        <a:spcBef>
                          <a:spcPts val="0"/>
                        </a:spcBef>
                        <a:spcAft>
                          <a:spcPts val="0"/>
                        </a:spcAft>
                        <a:buNone/>
                      </a:pPr>
                      <a:r>
                        <a:rPr lang="ru-RU" sz="1050" u="none" strike="noStrike">
                          <a:latin typeface="Calibri"/>
                          <a:ea typeface="Calibri"/>
                          <a:cs typeface="Calibri"/>
                          <a:sym typeface="Calibri"/>
                        </a:rPr>
                        <a:t>2.2 Построение уровней работы системы и диаграммы потоков данных</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 </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О</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 </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К</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 </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00650">
                <a:tc>
                  <a:txBody>
                    <a:bodyPr/>
                    <a:lstStyle/>
                    <a:p>
                      <a:pPr indent="0" lvl="0" marL="35999" marR="0" rtl="0" algn="l">
                        <a:spcBef>
                          <a:spcPts val="0"/>
                        </a:spcBef>
                        <a:spcAft>
                          <a:spcPts val="0"/>
                        </a:spcAft>
                        <a:buNone/>
                      </a:pPr>
                      <a:r>
                        <a:rPr lang="ru-RU" sz="1050" u="none" strike="noStrike">
                          <a:latin typeface="Calibri"/>
                          <a:ea typeface="Calibri"/>
                          <a:cs typeface="Calibri"/>
                          <a:sym typeface="Calibri"/>
                        </a:rPr>
                        <a:t> </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l">
                        <a:spcBef>
                          <a:spcPts val="0"/>
                        </a:spcBef>
                        <a:spcAft>
                          <a:spcPts val="0"/>
                        </a:spcAft>
                        <a:buNone/>
                      </a:pPr>
                      <a:r>
                        <a:rPr lang="ru-RU" sz="1050" u="none" strike="noStrike">
                          <a:latin typeface="Calibri"/>
                          <a:ea typeface="Calibri"/>
                          <a:cs typeface="Calibri"/>
                          <a:sym typeface="Calibri"/>
                        </a:rPr>
                        <a:t>2.3 Создание БД</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 </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О</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 </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К, 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 </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 </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403" name="Google Shape;403;p38"/>
          <p:cNvSpPr/>
          <p:nvPr/>
        </p:nvSpPr>
        <p:spPr>
          <a:xfrm>
            <a:off x="1232447" y="6467559"/>
            <a:ext cx="2800800" cy="253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ru-RU" sz="1050" u="none" cap="none" strike="noStrike">
                <a:solidFill>
                  <a:schemeClr val="dk1"/>
                </a:solidFill>
                <a:latin typeface="Calibri"/>
                <a:ea typeface="Calibri"/>
                <a:cs typeface="Calibri"/>
                <a:sym typeface="Calibri"/>
              </a:rPr>
              <a:t>О – ответственный; У – участник; К - контроль</a:t>
            </a:r>
            <a:endParaRPr b="0" i="0" sz="1050" u="none" cap="none" strike="noStrike">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9"/>
          <p:cNvSpPr txBox="1"/>
          <p:nvPr>
            <p:ph type="title"/>
          </p:nvPr>
        </p:nvSpPr>
        <p:spPr>
          <a:xfrm>
            <a:off x="725025" y="277437"/>
            <a:ext cx="107919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Arial"/>
              <a:buNone/>
            </a:pPr>
            <a:r>
              <a:rPr lang="ru-RU"/>
              <a:t>ПОТРЕБНОСТИ УЧАСТНИКОВ ПРОЕКТА В ИНФОРМАЦИИ И ВЗАИМОДЕЙСТВИИ</a:t>
            </a:r>
            <a:endParaRPr/>
          </a:p>
        </p:txBody>
      </p:sp>
      <p:sp>
        <p:nvSpPr>
          <p:cNvPr id="409" name="Google Shape;409;p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graphicFrame>
        <p:nvGraphicFramePr>
          <p:cNvPr id="410" name="Google Shape;410;p39"/>
          <p:cNvGraphicFramePr/>
          <p:nvPr/>
        </p:nvGraphicFramePr>
        <p:xfrm>
          <a:off x="725025" y="1603000"/>
          <a:ext cx="3000000" cy="3000000"/>
        </p:xfrm>
        <a:graphic>
          <a:graphicData uri="http://schemas.openxmlformats.org/drawingml/2006/table">
            <a:tbl>
              <a:tblPr>
                <a:noFill/>
                <a:tableStyleId>{9C32848D-8634-42E2-880F-912088464527}</a:tableStyleId>
              </a:tblPr>
              <a:tblGrid>
                <a:gridCol w="2011650"/>
                <a:gridCol w="899425"/>
                <a:gridCol w="2521575"/>
                <a:gridCol w="2200375"/>
                <a:gridCol w="1626175"/>
                <a:gridCol w="1622175"/>
              </a:tblGrid>
              <a:tr h="362600">
                <a:tc>
                  <a:txBody>
                    <a:bodyPr/>
                    <a:lstStyle/>
                    <a:p>
                      <a:pPr indent="0" lvl="0" marL="0" marR="0" rtl="0" algn="ctr">
                        <a:spcBef>
                          <a:spcPts val="0"/>
                        </a:spcBef>
                        <a:spcAft>
                          <a:spcPts val="0"/>
                        </a:spcAft>
                        <a:buNone/>
                      </a:pPr>
                      <a:r>
                        <a:rPr lang="ru-RU" sz="1050" u="none" strike="noStrike">
                          <a:solidFill>
                            <a:schemeClr val="lt1"/>
                          </a:solidFill>
                        </a:rPr>
                        <a:t>Вид информации</a:t>
                      </a:r>
                      <a:endParaRPr b="0" i="0" sz="1050" u="none" strike="noStrike">
                        <a:solidFill>
                          <a:schemeClr val="lt1"/>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ctr">
                        <a:spcBef>
                          <a:spcPts val="0"/>
                        </a:spcBef>
                        <a:spcAft>
                          <a:spcPts val="0"/>
                        </a:spcAft>
                        <a:buNone/>
                      </a:pPr>
                      <a:r>
                        <a:rPr lang="ru-RU" sz="1050" u="none" strike="noStrike">
                          <a:solidFill>
                            <a:schemeClr val="lt1"/>
                          </a:solidFill>
                        </a:rPr>
                        <a:t>Форма представления</a:t>
                      </a:r>
                      <a:endParaRPr b="0" i="0" sz="1050" u="none" strike="noStrike">
                        <a:solidFill>
                          <a:schemeClr val="lt1"/>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ctr">
                        <a:spcBef>
                          <a:spcPts val="0"/>
                        </a:spcBef>
                        <a:spcAft>
                          <a:spcPts val="0"/>
                        </a:spcAft>
                        <a:buNone/>
                      </a:pPr>
                      <a:r>
                        <a:rPr lang="ru-RU" sz="1050" u="none" strike="noStrike">
                          <a:solidFill>
                            <a:schemeClr val="lt1"/>
                          </a:solidFill>
                        </a:rPr>
                        <a:t>Срочность</a:t>
                      </a:r>
                      <a:endParaRPr b="0" i="0" sz="1050" u="none" strike="noStrike">
                        <a:solidFill>
                          <a:schemeClr val="lt1"/>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ctr">
                        <a:spcBef>
                          <a:spcPts val="0"/>
                        </a:spcBef>
                        <a:spcAft>
                          <a:spcPts val="0"/>
                        </a:spcAft>
                        <a:buNone/>
                      </a:pPr>
                      <a:r>
                        <a:rPr lang="ru-RU" sz="1050" u="none" strike="noStrike">
                          <a:solidFill>
                            <a:schemeClr val="lt1"/>
                          </a:solidFill>
                        </a:rPr>
                        <a:t>Риски</a:t>
                      </a:r>
                      <a:endParaRPr b="0" i="0" sz="1050" u="none" strike="noStrike">
                        <a:solidFill>
                          <a:schemeClr val="lt1"/>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ctr">
                        <a:spcBef>
                          <a:spcPts val="0"/>
                        </a:spcBef>
                        <a:spcAft>
                          <a:spcPts val="0"/>
                        </a:spcAft>
                        <a:buNone/>
                      </a:pPr>
                      <a:r>
                        <a:rPr lang="ru-RU" sz="1050" u="none" strike="noStrike">
                          <a:solidFill>
                            <a:schemeClr val="lt1"/>
                          </a:solidFill>
                        </a:rPr>
                        <a:t>Способ предоставления информации</a:t>
                      </a:r>
                      <a:endParaRPr b="0" i="0" sz="1050" u="none" strike="noStrike">
                        <a:solidFill>
                          <a:schemeClr val="lt1"/>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ctr">
                        <a:spcBef>
                          <a:spcPts val="0"/>
                        </a:spcBef>
                        <a:spcAft>
                          <a:spcPts val="0"/>
                        </a:spcAft>
                        <a:buNone/>
                      </a:pPr>
                      <a:r>
                        <a:rPr lang="ru-RU" sz="1050" u="none" strike="noStrike">
                          <a:solidFill>
                            <a:schemeClr val="lt1"/>
                          </a:solidFill>
                        </a:rPr>
                        <a:t>Ответственные в команде</a:t>
                      </a:r>
                      <a:endParaRPr b="0" i="0" sz="1050" u="none" strike="noStrike">
                        <a:solidFill>
                          <a:schemeClr val="lt1"/>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r>
              <a:tr h="568100">
                <a:tc>
                  <a:txBody>
                    <a:bodyPr/>
                    <a:lstStyle/>
                    <a:p>
                      <a:pPr indent="0" lvl="0" marL="0" marR="0" rtl="0" algn="ctr">
                        <a:spcBef>
                          <a:spcPts val="0"/>
                        </a:spcBef>
                        <a:spcAft>
                          <a:spcPts val="0"/>
                        </a:spcAft>
                        <a:buNone/>
                      </a:pPr>
                      <a:r>
                        <a:rPr lang="ru-RU" sz="1050" u="none" strike="noStrike"/>
                        <a:t>ТЗ</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rowSpan="8">
                  <a:txBody>
                    <a:bodyPr/>
                    <a:lstStyle/>
                    <a:p>
                      <a:pPr indent="0" lvl="0" marL="0" marR="0" rtl="0" algn="ctr">
                        <a:spcBef>
                          <a:spcPts val="0"/>
                        </a:spcBef>
                        <a:spcAft>
                          <a:spcPts val="0"/>
                        </a:spcAft>
                        <a:buNone/>
                      </a:pPr>
                      <a:r>
                        <a:rPr lang="ru-RU" sz="1050" u="none" strike="noStrike"/>
                        <a:t>Электронная версия</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50" u="none" strike="noStrike"/>
                        <a:t>Срочно, невозможно продолжить дальнейшую работу над проектом</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50" u="none" strike="noStrike"/>
                        <a:t>Неверное представление о работе системы</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50" u="none" strike="noStrike"/>
                        <a:t>Мессенджеры</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50" u="none" strike="noStrike"/>
                        <a:t>Руководитель проекта, разработчик, коммуникатор</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2825">
                <a:tc>
                  <a:txBody>
                    <a:bodyPr/>
                    <a:lstStyle/>
                    <a:p>
                      <a:pPr indent="0" lvl="0" marL="0" marR="0" rtl="0" algn="ctr">
                        <a:spcBef>
                          <a:spcPts val="0"/>
                        </a:spcBef>
                        <a:spcAft>
                          <a:spcPts val="0"/>
                        </a:spcAft>
                        <a:buNone/>
                      </a:pPr>
                      <a:r>
                        <a:rPr lang="ru-RU" sz="1050" u="none" strike="noStrike"/>
                        <a:t>Описание системы</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c>
                  <a:txBody>
                    <a:bodyPr/>
                    <a:lstStyle/>
                    <a:p>
                      <a:pPr indent="0" lvl="0" marL="0" marR="0" rtl="0" algn="ctr">
                        <a:spcBef>
                          <a:spcPts val="0"/>
                        </a:spcBef>
                        <a:spcAft>
                          <a:spcPts val="0"/>
                        </a:spcAft>
                        <a:buNone/>
                      </a:pPr>
                      <a:r>
                        <a:rPr lang="ru-RU" sz="1050" u="none" strike="noStrike"/>
                        <a:t>Срочно, невозможно создание прототипа</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50" u="none" strike="noStrike"/>
                        <a:t>Проблемы с создании БД и составлением паспорта проекта</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50" u="none" strike="noStrike"/>
                        <a:t>Мессенджеры</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50" u="none" strike="noStrike"/>
                        <a:t>Разработчик, коммуникатор</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59875">
                <a:tc>
                  <a:txBody>
                    <a:bodyPr/>
                    <a:lstStyle/>
                    <a:p>
                      <a:pPr indent="0" lvl="0" marL="0" marR="0" rtl="0" algn="ctr">
                        <a:spcBef>
                          <a:spcPts val="0"/>
                        </a:spcBef>
                        <a:spcAft>
                          <a:spcPts val="0"/>
                        </a:spcAft>
                        <a:buNone/>
                      </a:pPr>
                      <a:r>
                        <a:rPr lang="ru-RU" sz="1050" u="none" strike="noStrike"/>
                        <a:t>Отчёт по БД</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c>
                  <a:txBody>
                    <a:bodyPr/>
                    <a:lstStyle/>
                    <a:p>
                      <a:pPr indent="0" lvl="0" marL="0" marR="0" rtl="0" algn="ctr">
                        <a:spcBef>
                          <a:spcPts val="0"/>
                        </a:spcBef>
                        <a:spcAft>
                          <a:spcPts val="0"/>
                        </a:spcAft>
                        <a:buNone/>
                      </a:pPr>
                      <a:r>
                        <a:rPr lang="ru-RU" sz="1050" u="none" strike="noStrike"/>
                        <a:t>Срочно, невозможно создание прототипа</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50" u="none" strike="noStrike"/>
                        <a:t>Сдвиг сроков сдачи проекта</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50" u="none" strike="noStrike"/>
                        <a:t>Интернет ресурсы, мессенджеры</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50" u="none" strike="noStrike"/>
                        <a:t>Разработчик</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13700">
                <a:tc>
                  <a:txBody>
                    <a:bodyPr/>
                    <a:lstStyle/>
                    <a:p>
                      <a:pPr indent="0" lvl="0" marL="0" marR="0" rtl="0" algn="ctr">
                        <a:spcBef>
                          <a:spcPts val="0"/>
                        </a:spcBef>
                        <a:spcAft>
                          <a:spcPts val="0"/>
                        </a:spcAft>
                        <a:buNone/>
                      </a:pPr>
                      <a:r>
                        <a:rPr lang="ru-RU" sz="1050" u="none" strike="noStrike"/>
                        <a:t>Описание и отчёт по интерфейсу</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c>
                  <a:txBody>
                    <a:bodyPr/>
                    <a:lstStyle/>
                    <a:p>
                      <a:pPr indent="0" lvl="0" marL="0" marR="0" rtl="0" algn="ctr">
                        <a:spcBef>
                          <a:spcPts val="0"/>
                        </a:spcBef>
                        <a:spcAft>
                          <a:spcPts val="0"/>
                        </a:spcAft>
                        <a:buNone/>
                      </a:pPr>
                      <a:r>
                        <a:rPr lang="ru-RU" sz="1050" u="none" strike="noStrike"/>
                        <a:t>Срочно, невозможно создание интерфейса</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50" u="none" strike="noStrike"/>
                        <a:t>Непонятный для пользователя интерфейс, некорректное заполнение БД</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50" u="none" strike="noStrike"/>
                        <a:t>Мессенджеры</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50" u="none" strike="noStrike"/>
                        <a:t>Разработчик, дизайнер, критик</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47225">
                <a:tc>
                  <a:txBody>
                    <a:bodyPr/>
                    <a:lstStyle/>
                    <a:p>
                      <a:pPr indent="0" lvl="0" marL="0" marR="0" rtl="0" algn="ctr">
                        <a:spcBef>
                          <a:spcPts val="0"/>
                        </a:spcBef>
                        <a:spcAft>
                          <a:spcPts val="0"/>
                        </a:spcAft>
                        <a:buNone/>
                      </a:pPr>
                      <a:r>
                        <a:rPr lang="ru-RU" sz="1050" u="none" strike="noStrike"/>
                        <a:t>Описание структуры программы</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c>
                  <a:txBody>
                    <a:bodyPr/>
                    <a:lstStyle/>
                    <a:p>
                      <a:pPr indent="0" lvl="0" marL="0" marR="0" rtl="0" algn="ctr">
                        <a:spcBef>
                          <a:spcPts val="0"/>
                        </a:spcBef>
                        <a:spcAft>
                          <a:spcPts val="0"/>
                        </a:spcAft>
                        <a:buNone/>
                      </a:pPr>
                      <a:r>
                        <a:rPr lang="ru-RU" sz="1050" u="none" strike="noStrike"/>
                        <a:t>Не срочно, выполняется после написания программы</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50" u="none" strike="noStrike"/>
                        <a:t>Проблемы с разработкой системы и техническим обоснованием</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50" u="none" strike="noStrike"/>
                        <a:t>Мессенджеры</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50" u="none" strike="noStrike"/>
                        <a:t>Разработчик</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70825">
                <a:tc>
                  <a:txBody>
                    <a:bodyPr/>
                    <a:lstStyle/>
                    <a:p>
                      <a:pPr indent="0" lvl="0" marL="0" marR="0" rtl="0" algn="ctr">
                        <a:spcBef>
                          <a:spcPts val="0"/>
                        </a:spcBef>
                        <a:spcAft>
                          <a:spcPts val="0"/>
                        </a:spcAft>
                        <a:buNone/>
                      </a:pPr>
                      <a:r>
                        <a:rPr lang="ru-RU" sz="1050" u="none" strike="noStrike"/>
                        <a:t>Руководство пользователя</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c>
                  <a:txBody>
                    <a:bodyPr/>
                    <a:lstStyle/>
                    <a:p>
                      <a:pPr indent="0" lvl="0" marL="0" marR="0" rtl="0" algn="ctr">
                        <a:spcBef>
                          <a:spcPts val="0"/>
                        </a:spcBef>
                        <a:spcAft>
                          <a:spcPts val="0"/>
                        </a:spcAft>
                        <a:buNone/>
                      </a:pPr>
                      <a:r>
                        <a:rPr lang="ru-RU" sz="1050" u="none" strike="noStrike"/>
                        <a:t>Не срочно, выполняется после написания программы</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50" u="none" strike="noStrike"/>
                        <a:t>Проблемы с использованием системы, сбои в работе</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50" u="none" strike="noStrike"/>
                        <a:t>Мессенджеры</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50" u="none" strike="noStrike"/>
                        <a:t>Разработчик, коммуникатор, маркетолог, руководитель проекта</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74125">
                <a:tc>
                  <a:txBody>
                    <a:bodyPr/>
                    <a:lstStyle/>
                    <a:p>
                      <a:pPr indent="0" lvl="0" marL="0" marR="0" rtl="0" algn="ctr">
                        <a:spcBef>
                          <a:spcPts val="0"/>
                        </a:spcBef>
                        <a:spcAft>
                          <a:spcPts val="0"/>
                        </a:spcAft>
                        <a:buNone/>
                      </a:pPr>
                      <a:r>
                        <a:rPr lang="ru-RU" sz="1050" u="none" strike="noStrike"/>
                        <a:t>Отчёт по прототипу</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c>
                  <a:txBody>
                    <a:bodyPr/>
                    <a:lstStyle/>
                    <a:p>
                      <a:pPr indent="0" lvl="0" marL="0" marR="0" rtl="0" algn="ctr">
                        <a:spcBef>
                          <a:spcPts val="0"/>
                        </a:spcBef>
                        <a:spcAft>
                          <a:spcPts val="0"/>
                        </a:spcAft>
                        <a:buNone/>
                      </a:pPr>
                      <a:r>
                        <a:rPr lang="ru-RU" sz="1050" u="none" strike="noStrike"/>
                        <a:t>Не срочно, выполняется после создания прототипа</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50" u="none" strike="noStrike"/>
                        <a:t>Нарушение нормативно-правовых актов</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50" u="none" strike="noStrike"/>
                        <a:t>Мессенджеры</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50" u="none" strike="noStrike"/>
                        <a:t>Разработчик, руководитель проекта, аналитик, критик</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62050">
                <a:tc>
                  <a:txBody>
                    <a:bodyPr/>
                    <a:lstStyle/>
                    <a:p>
                      <a:pPr indent="0" lvl="0" marL="0" marR="0" rtl="0" algn="ctr">
                        <a:spcBef>
                          <a:spcPts val="0"/>
                        </a:spcBef>
                        <a:spcAft>
                          <a:spcPts val="0"/>
                        </a:spcAft>
                        <a:buNone/>
                      </a:pPr>
                      <a:r>
                        <a:rPr lang="ru-RU" sz="1050" u="none" strike="noStrike"/>
                        <a:t>Техническая документация</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c>
                  <a:txBody>
                    <a:bodyPr/>
                    <a:lstStyle/>
                    <a:p>
                      <a:pPr indent="0" lvl="0" marL="0" marR="0" rtl="0" algn="ctr">
                        <a:spcBef>
                          <a:spcPts val="0"/>
                        </a:spcBef>
                        <a:spcAft>
                          <a:spcPts val="0"/>
                        </a:spcAft>
                        <a:buNone/>
                      </a:pPr>
                      <a:r>
                        <a:rPr lang="ru-RU" sz="1050" u="none" strike="noStrike"/>
                        <a:t>Не срочно, выполняется на протяжении всей работы над проектом</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50" u="none" strike="noStrike"/>
                        <a:t>Неудачные прототипы системы, требующие изменения</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50" u="none" strike="noStrike"/>
                        <a:t>Мессенджеры</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50" u="none" strike="noStrike"/>
                        <a:t>Коммуникатор, финансист, руководитель проекта, аналитик</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0"/>
          <p:cNvSpPr txBox="1"/>
          <p:nvPr>
            <p:ph type="title"/>
          </p:nvPr>
        </p:nvSpPr>
        <p:spPr>
          <a:xfrm>
            <a:off x="725025" y="277437"/>
            <a:ext cx="107919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Arial"/>
              <a:buNone/>
            </a:pPr>
            <a:r>
              <a:rPr lang="ru-RU"/>
              <a:t>КАЧЕСТВЕННО-КОЛИЧЕСТВЕННАЯ ОЦЕНКА РИСКОВ ПРОЕКТА, БАЛЛЫ</a:t>
            </a:r>
            <a:endParaRPr/>
          </a:p>
        </p:txBody>
      </p:sp>
      <p:sp>
        <p:nvSpPr>
          <p:cNvPr id="416" name="Google Shape;416;p4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graphicFrame>
        <p:nvGraphicFramePr>
          <p:cNvPr id="417" name="Google Shape;417;p40"/>
          <p:cNvGraphicFramePr/>
          <p:nvPr/>
        </p:nvGraphicFramePr>
        <p:xfrm>
          <a:off x="905608" y="1679162"/>
          <a:ext cx="3000000" cy="3000000"/>
        </p:xfrm>
        <a:graphic>
          <a:graphicData uri="http://schemas.openxmlformats.org/drawingml/2006/table">
            <a:tbl>
              <a:tblPr>
                <a:noFill/>
                <a:tableStyleId>{9C32848D-8634-42E2-880F-912088464527}</a:tableStyleId>
              </a:tblPr>
              <a:tblGrid>
                <a:gridCol w="1303825"/>
                <a:gridCol w="2510500"/>
                <a:gridCol w="1303825"/>
                <a:gridCol w="1297575"/>
                <a:gridCol w="1006075"/>
                <a:gridCol w="1504425"/>
                <a:gridCol w="1504425"/>
              </a:tblGrid>
              <a:tr h="315900">
                <a:tc>
                  <a:txBody>
                    <a:bodyPr/>
                    <a:lstStyle/>
                    <a:p>
                      <a:pPr indent="0" lvl="0" marL="0" marR="0" rtl="0" algn="ctr">
                        <a:spcBef>
                          <a:spcPts val="0"/>
                        </a:spcBef>
                        <a:spcAft>
                          <a:spcPts val="0"/>
                        </a:spcAft>
                        <a:buNone/>
                      </a:pPr>
                      <a:r>
                        <a:rPr lang="ru-RU" sz="900" u="none" strike="noStrike">
                          <a:solidFill>
                            <a:schemeClr val="lt1"/>
                          </a:solidFill>
                        </a:rPr>
                        <a:t>№</a:t>
                      </a:r>
                      <a:endParaRPr b="0" i="0" sz="900" u="none" strike="noStrike">
                        <a:solidFill>
                          <a:schemeClr val="lt1"/>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ctr">
                        <a:spcBef>
                          <a:spcPts val="0"/>
                        </a:spcBef>
                        <a:spcAft>
                          <a:spcPts val="0"/>
                        </a:spcAft>
                        <a:buNone/>
                      </a:pPr>
                      <a:r>
                        <a:rPr lang="ru-RU" sz="900" u="none" strike="noStrike">
                          <a:solidFill>
                            <a:schemeClr val="lt1"/>
                          </a:solidFill>
                        </a:rPr>
                        <a:t>Формулировки рисков</a:t>
                      </a:r>
                      <a:endParaRPr b="0" i="0" sz="900" u="none" strike="noStrike">
                        <a:solidFill>
                          <a:schemeClr val="lt1"/>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gridSpan="2">
                  <a:txBody>
                    <a:bodyPr/>
                    <a:lstStyle/>
                    <a:p>
                      <a:pPr indent="0" lvl="0" marL="0" marR="0" rtl="0" algn="ctr">
                        <a:spcBef>
                          <a:spcPts val="0"/>
                        </a:spcBef>
                        <a:spcAft>
                          <a:spcPts val="0"/>
                        </a:spcAft>
                        <a:buNone/>
                      </a:pPr>
                      <a:r>
                        <a:rPr lang="ru-RU" sz="900" u="none" strike="noStrike">
                          <a:solidFill>
                            <a:schemeClr val="lt1"/>
                          </a:solidFill>
                        </a:rPr>
                        <a:t>Вероятность наступления, балл (Pj)</a:t>
                      </a:r>
                      <a:endParaRPr b="0" i="0" sz="900" u="none" strike="noStrike">
                        <a:solidFill>
                          <a:schemeClr val="lt1"/>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hMerge="1"/>
                <a:tc gridSpan="2">
                  <a:txBody>
                    <a:bodyPr/>
                    <a:lstStyle/>
                    <a:p>
                      <a:pPr indent="0" lvl="0" marL="0" marR="0" rtl="0" algn="ctr">
                        <a:spcBef>
                          <a:spcPts val="0"/>
                        </a:spcBef>
                        <a:spcAft>
                          <a:spcPts val="0"/>
                        </a:spcAft>
                        <a:buNone/>
                      </a:pPr>
                      <a:r>
                        <a:rPr lang="ru-RU" sz="900" u="none" strike="noStrike">
                          <a:solidFill>
                            <a:schemeClr val="lt1"/>
                          </a:solidFill>
                        </a:rPr>
                        <a:t>Ущерб, балл (Vj)</a:t>
                      </a:r>
                      <a:endParaRPr b="0" i="0" sz="900" u="none" strike="noStrike">
                        <a:solidFill>
                          <a:schemeClr val="lt1"/>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hMerge="1"/>
                <a:tc>
                  <a:txBody>
                    <a:bodyPr/>
                    <a:lstStyle/>
                    <a:p>
                      <a:pPr indent="0" lvl="0" marL="0" marR="0" rtl="0" algn="ctr">
                        <a:spcBef>
                          <a:spcPts val="0"/>
                        </a:spcBef>
                        <a:spcAft>
                          <a:spcPts val="0"/>
                        </a:spcAft>
                        <a:buNone/>
                      </a:pPr>
                      <a:r>
                        <a:rPr lang="ru-RU" sz="900" u="none" strike="noStrike">
                          <a:solidFill>
                            <a:schemeClr val="lt1"/>
                          </a:solidFill>
                        </a:rPr>
                        <a:t>Интегральная оценка</a:t>
                      </a:r>
                      <a:endParaRPr b="0" i="0" sz="900" u="none" strike="noStrike">
                        <a:solidFill>
                          <a:schemeClr val="lt1"/>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r>
              <a:tr h="228075">
                <a:tc gridSpan="7">
                  <a:txBody>
                    <a:bodyPr/>
                    <a:lstStyle/>
                    <a:p>
                      <a:pPr indent="0" lvl="0" marL="0" marR="0" rtl="0" algn="ctr">
                        <a:spcBef>
                          <a:spcPts val="0"/>
                        </a:spcBef>
                        <a:spcAft>
                          <a:spcPts val="0"/>
                        </a:spcAft>
                        <a:buNone/>
                      </a:pPr>
                      <a:r>
                        <a:rPr lang="ru-RU" sz="900" u="none" strike="noStrike"/>
                        <a:t>Финансовые риски</a:t>
                      </a:r>
                      <a:endParaRPr b="1"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hMerge="1"/>
                <a:tc hMerge="1"/>
                <a:tc hMerge="1"/>
                <a:tc hMerge="1"/>
                <a:tc hMerge="1"/>
              </a:tr>
              <a:tr h="228075">
                <a:tc rowSpan="2">
                  <a:txBody>
                    <a:bodyPr/>
                    <a:lstStyle/>
                    <a:p>
                      <a:pPr indent="0" lvl="0" marL="0" marR="0" rtl="0" algn="ctr">
                        <a:spcBef>
                          <a:spcPts val="0"/>
                        </a:spcBef>
                        <a:spcAft>
                          <a:spcPts val="0"/>
                        </a:spcAft>
                        <a:buNone/>
                      </a:pPr>
                      <a:r>
                        <a:rPr lang="ru-RU" sz="900" u="none" strike="noStrike"/>
                        <a:t>1</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rowSpan="2">
                  <a:txBody>
                    <a:bodyPr/>
                    <a:lstStyle/>
                    <a:p>
                      <a:pPr indent="0" lvl="0" marL="0" marR="0" rtl="0" algn="ctr">
                        <a:spcBef>
                          <a:spcPts val="0"/>
                        </a:spcBef>
                        <a:spcAft>
                          <a:spcPts val="0"/>
                        </a:spcAft>
                        <a:buNone/>
                      </a:pPr>
                      <a:r>
                        <a:rPr lang="ru-RU" sz="900" u="none" strike="noStrike"/>
                        <a:t>Отсутствие свободных средств на повышение качества продукции</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gridSpan="2">
                  <a:txBody>
                    <a:bodyPr/>
                    <a:lstStyle/>
                    <a:p>
                      <a:pPr indent="0" lvl="0" marL="0" marR="0" rtl="0" algn="ctr">
                        <a:spcBef>
                          <a:spcPts val="0"/>
                        </a:spcBef>
                        <a:spcAft>
                          <a:spcPts val="0"/>
                        </a:spcAft>
                        <a:buNone/>
                      </a:pPr>
                      <a:r>
                        <a:rPr lang="ru-RU" sz="900" u="none" strike="noStrike"/>
                        <a:t>3;2;3;1;2;3;2</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gridSpan="2">
                  <a:txBody>
                    <a:bodyPr/>
                    <a:lstStyle/>
                    <a:p>
                      <a:pPr indent="0" lvl="0" marL="0" marR="0" rtl="0" algn="ctr">
                        <a:spcBef>
                          <a:spcPts val="0"/>
                        </a:spcBef>
                        <a:spcAft>
                          <a:spcPts val="0"/>
                        </a:spcAft>
                        <a:buNone/>
                      </a:pPr>
                      <a:r>
                        <a:rPr lang="ru-RU" sz="900" u="none" strike="noStrike"/>
                        <a:t>2;1;3;2;2;1;1</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a:txBody>
                    <a:bodyPr/>
                    <a:lstStyle/>
                    <a:p>
                      <a:pPr indent="0" lvl="0" marL="0" marR="0" rtl="0" algn="ctr">
                        <a:spcBef>
                          <a:spcPts val="0"/>
                        </a:spcBef>
                        <a:spcAft>
                          <a:spcPts val="0"/>
                        </a:spcAft>
                        <a:buNone/>
                      </a:pPr>
                      <a:r>
                        <a:rPr lang="ru-RU" sz="900" u="none" strike="noStrike"/>
                        <a:t>4</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8075">
                <a:tc vMerge="1"/>
                <a:tc vMerge="1"/>
                <a:tc>
                  <a:txBody>
                    <a:bodyPr/>
                    <a:lstStyle/>
                    <a:p>
                      <a:pPr indent="0" lvl="0" marL="0" marR="0" rtl="0" algn="ctr">
                        <a:spcBef>
                          <a:spcPts val="0"/>
                        </a:spcBef>
                        <a:spcAft>
                          <a:spcPts val="0"/>
                        </a:spcAft>
                        <a:buNone/>
                      </a:pPr>
                      <a:r>
                        <a:rPr lang="ru-RU" sz="900" u="none" strike="noStrike"/>
                        <a:t>среднее </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2</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среднее </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2</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допустимый</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8075">
                <a:tc rowSpan="2">
                  <a:txBody>
                    <a:bodyPr/>
                    <a:lstStyle/>
                    <a:p>
                      <a:pPr indent="0" lvl="0" marL="0" marR="0" rtl="0" algn="ctr">
                        <a:spcBef>
                          <a:spcPts val="0"/>
                        </a:spcBef>
                        <a:spcAft>
                          <a:spcPts val="0"/>
                        </a:spcAft>
                        <a:buNone/>
                      </a:pPr>
                      <a:r>
                        <a:rPr lang="ru-RU" sz="900" u="none" strike="noStrike"/>
                        <a:t>2</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rowSpan="2">
                  <a:txBody>
                    <a:bodyPr/>
                    <a:lstStyle/>
                    <a:p>
                      <a:pPr indent="0" lvl="0" marL="0" marR="0" rtl="0" algn="ctr">
                        <a:spcBef>
                          <a:spcPts val="0"/>
                        </a:spcBef>
                        <a:spcAft>
                          <a:spcPts val="0"/>
                        </a:spcAft>
                        <a:buNone/>
                      </a:pPr>
                      <a:r>
                        <a:rPr lang="ru-RU" sz="900" u="none" strike="noStrike"/>
                        <a:t>Большая стоимость разработки новой системы отслеживания</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gridSpan="2">
                  <a:txBody>
                    <a:bodyPr/>
                    <a:lstStyle/>
                    <a:p>
                      <a:pPr indent="0" lvl="0" marL="0" marR="0" rtl="0" algn="ctr">
                        <a:spcBef>
                          <a:spcPts val="0"/>
                        </a:spcBef>
                        <a:spcAft>
                          <a:spcPts val="0"/>
                        </a:spcAft>
                        <a:buNone/>
                      </a:pPr>
                      <a:r>
                        <a:rPr lang="ru-RU" sz="900" u="none" strike="noStrike"/>
                        <a:t>4;5;2;3;4;4;5</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gridSpan="2">
                  <a:txBody>
                    <a:bodyPr/>
                    <a:lstStyle/>
                    <a:p>
                      <a:pPr indent="0" lvl="0" marL="0" marR="0" rtl="0" algn="ctr">
                        <a:spcBef>
                          <a:spcPts val="0"/>
                        </a:spcBef>
                        <a:spcAft>
                          <a:spcPts val="0"/>
                        </a:spcAft>
                        <a:buNone/>
                      </a:pPr>
                      <a:r>
                        <a:rPr lang="ru-RU" sz="900" u="none" strike="noStrike"/>
                        <a:t>3;4;5;5;5;4;2</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a:txBody>
                    <a:bodyPr/>
                    <a:lstStyle/>
                    <a:p>
                      <a:pPr indent="0" lvl="0" marL="0" marR="0" rtl="0" algn="ctr">
                        <a:spcBef>
                          <a:spcPts val="0"/>
                        </a:spcBef>
                        <a:spcAft>
                          <a:spcPts val="0"/>
                        </a:spcAft>
                        <a:buNone/>
                      </a:pPr>
                      <a:r>
                        <a:rPr lang="ru-RU" sz="900" u="none" strike="noStrike"/>
                        <a:t>15</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8075">
                <a:tc vMerge="1"/>
                <a:tc vMerge="1"/>
                <a:tc>
                  <a:txBody>
                    <a:bodyPr/>
                    <a:lstStyle/>
                    <a:p>
                      <a:pPr indent="0" lvl="0" marL="0" marR="0" rtl="0" algn="ctr">
                        <a:spcBef>
                          <a:spcPts val="0"/>
                        </a:spcBef>
                        <a:spcAft>
                          <a:spcPts val="0"/>
                        </a:spcAft>
                        <a:buNone/>
                      </a:pPr>
                      <a:r>
                        <a:rPr lang="ru-RU" sz="900" u="none" strike="noStrike"/>
                        <a:t>среднее </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4</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среднее </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4</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критический</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8075">
                <a:tc rowSpan="2">
                  <a:txBody>
                    <a:bodyPr/>
                    <a:lstStyle/>
                    <a:p>
                      <a:pPr indent="0" lvl="0" marL="0" marR="0" rtl="0" algn="ctr">
                        <a:spcBef>
                          <a:spcPts val="0"/>
                        </a:spcBef>
                        <a:spcAft>
                          <a:spcPts val="0"/>
                        </a:spcAft>
                        <a:buNone/>
                      </a:pPr>
                      <a:r>
                        <a:rPr lang="ru-RU" sz="900" u="none" strike="noStrike"/>
                        <a:t>3</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rowSpan="2">
                  <a:txBody>
                    <a:bodyPr/>
                    <a:lstStyle/>
                    <a:p>
                      <a:pPr indent="0" lvl="0" marL="0" marR="0" rtl="0" algn="ctr">
                        <a:spcBef>
                          <a:spcPts val="0"/>
                        </a:spcBef>
                        <a:spcAft>
                          <a:spcPts val="0"/>
                        </a:spcAft>
                        <a:buNone/>
                      </a:pPr>
                      <a:r>
                        <a:rPr lang="ru-RU" sz="900" u="none" strike="noStrike"/>
                        <a:t>Отсутствие потенциально заинтерисованных клиентов</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gridSpan="2">
                  <a:txBody>
                    <a:bodyPr/>
                    <a:lstStyle/>
                    <a:p>
                      <a:pPr indent="0" lvl="0" marL="0" marR="0" rtl="0" algn="ctr">
                        <a:spcBef>
                          <a:spcPts val="0"/>
                        </a:spcBef>
                        <a:spcAft>
                          <a:spcPts val="0"/>
                        </a:spcAft>
                        <a:buNone/>
                      </a:pPr>
                      <a:r>
                        <a:rPr lang="ru-RU" sz="900" u="none" strike="noStrike"/>
                        <a:t>2;1;1;2;1;1;1</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gridSpan="2">
                  <a:txBody>
                    <a:bodyPr/>
                    <a:lstStyle/>
                    <a:p>
                      <a:pPr indent="0" lvl="0" marL="0" marR="0" rtl="0" algn="ctr">
                        <a:spcBef>
                          <a:spcPts val="0"/>
                        </a:spcBef>
                        <a:spcAft>
                          <a:spcPts val="0"/>
                        </a:spcAft>
                        <a:buNone/>
                      </a:pPr>
                      <a:r>
                        <a:rPr lang="ru-RU" sz="900" u="none" strike="noStrike"/>
                        <a:t>4;5;5;3;4;5;4</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a:txBody>
                    <a:bodyPr/>
                    <a:lstStyle/>
                    <a:p>
                      <a:pPr indent="0" lvl="0" marL="0" marR="0" rtl="0" algn="ctr">
                        <a:spcBef>
                          <a:spcPts val="0"/>
                        </a:spcBef>
                        <a:spcAft>
                          <a:spcPts val="0"/>
                        </a:spcAft>
                        <a:buNone/>
                      </a:pPr>
                      <a:r>
                        <a:rPr lang="ru-RU" sz="900" u="none" strike="noStrike"/>
                        <a:t>6</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8075">
                <a:tc vMerge="1"/>
                <a:tc vMerge="1"/>
                <a:tc>
                  <a:txBody>
                    <a:bodyPr/>
                    <a:lstStyle/>
                    <a:p>
                      <a:pPr indent="0" lvl="0" marL="0" marR="0" rtl="0" algn="ctr">
                        <a:spcBef>
                          <a:spcPts val="0"/>
                        </a:spcBef>
                        <a:spcAft>
                          <a:spcPts val="0"/>
                        </a:spcAft>
                        <a:buNone/>
                      </a:pPr>
                      <a:r>
                        <a:rPr lang="ru-RU" sz="900" u="none" strike="noStrike"/>
                        <a:t>среднее </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1</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среднее </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4</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существенный</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8075">
                <a:tc gridSpan="7">
                  <a:txBody>
                    <a:bodyPr/>
                    <a:lstStyle/>
                    <a:p>
                      <a:pPr indent="0" lvl="0" marL="0" marR="0" rtl="0" algn="ctr">
                        <a:spcBef>
                          <a:spcPts val="0"/>
                        </a:spcBef>
                        <a:spcAft>
                          <a:spcPts val="0"/>
                        </a:spcAft>
                        <a:buNone/>
                      </a:pPr>
                      <a:r>
                        <a:rPr lang="ru-RU" sz="900" u="none" strike="noStrike"/>
                        <a:t>Коммерческие риски</a:t>
                      </a:r>
                      <a:endParaRPr b="1"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hMerge="1"/>
                <a:tc hMerge="1"/>
                <a:tc hMerge="1"/>
                <a:tc hMerge="1"/>
                <a:tc hMerge="1"/>
              </a:tr>
              <a:tr h="228075">
                <a:tc rowSpan="2">
                  <a:txBody>
                    <a:bodyPr/>
                    <a:lstStyle/>
                    <a:p>
                      <a:pPr indent="0" lvl="0" marL="0" marR="0" rtl="0" algn="ctr">
                        <a:spcBef>
                          <a:spcPts val="0"/>
                        </a:spcBef>
                        <a:spcAft>
                          <a:spcPts val="0"/>
                        </a:spcAft>
                        <a:buNone/>
                      </a:pPr>
                      <a:r>
                        <a:rPr lang="ru-RU" sz="900" u="none" strike="noStrike"/>
                        <a:t>4</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rowSpan="2">
                  <a:txBody>
                    <a:bodyPr/>
                    <a:lstStyle/>
                    <a:p>
                      <a:pPr indent="0" lvl="0" marL="0" marR="0" rtl="0" algn="ctr">
                        <a:spcBef>
                          <a:spcPts val="0"/>
                        </a:spcBef>
                        <a:spcAft>
                          <a:spcPts val="0"/>
                        </a:spcAft>
                        <a:buNone/>
                      </a:pPr>
                      <a:r>
                        <a:rPr lang="ru-RU" sz="900" u="none" strike="noStrike"/>
                        <a:t>Выход партнёров из проекта</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gridSpan="2">
                  <a:txBody>
                    <a:bodyPr/>
                    <a:lstStyle/>
                    <a:p>
                      <a:pPr indent="0" lvl="0" marL="0" marR="0" rtl="0" algn="ctr">
                        <a:spcBef>
                          <a:spcPts val="0"/>
                        </a:spcBef>
                        <a:spcAft>
                          <a:spcPts val="0"/>
                        </a:spcAft>
                        <a:buNone/>
                      </a:pPr>
                      <a:r>
                        <a:rPr lang="ru-RU" sz="900" u="none" strike="noStrike"/>
                        <a:t>2;1;3;1;1;2;2</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gridSpan="2">
                  <a:txBody>
                    <a:bodyPr/>
                    <a:lstStyle/>
                    <a:p>
                      <a:pPr indent="0" lvl="0" marL="0" marR="0" rtl="0" algn="ctr">
                        <a:spcBef>
                          <a:spcPts val="0"/>
                        </a:spcBef>
                        <a:spcAft>
                          <a:spcPts val="0"/>
                        </a:spcAft>
                        <a:buNone/>
                      </a:pPr>
                      <a:r>
                        <a:rPr lang="ru-RU" sz="900" u="none" strike="noStrike"/>
                        <a:t>1;2;2;1;3;2;4</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a:txBody>
                    <a:bodyPr/>
                    <a:lstStyle/>
                    <a:p>
                      <a:pPr indent="0" lvl="0" marL="0" marR="0" rtl="0" algn="ctr">
                        <a:spcBef>
                          <a:spcPts val="0"/>
                        </a:spcBef>
                        <a:spcAft>
                          <a:spcPts val="0"/>
                        </a:spcAft>
                        <a:buNone/>
                      </a:pPr>
                      <a:r>
                        <a:rPr lang="ru-RU" sz="900" u="none" strike="noStrike"/>
                        <a:t>4</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8075">
                <a:tc vMerge="1"/>
                <a:tc vMerge="1"/>
                <a:tc>
                  <a:txBody>
                    <a:bodyPr/>
                    <a:lstStyle/>
                    <a:p>
                      <a:pPr indent="0" lvl="0" marL="0" marR="0" rtl="0" algn="ctr">
                        <a:spcBef>
                          <a:spcPts val="0"/>
                        </a:spcBef>
                        <a:spcAft>
                          <a:spcPts val="0"/>
                        </a:spcAft>
                        <a:buNone/>
                      </a:pPr>
                      <a:r>
                        <a:rPr lang="ru-RU" sz="900" u="none" strike="noStrike"/>
                        <a:t>среднее </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2</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среднее </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2</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допустимый</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8075">
                <a:tc gridSpan="7">
                  <a:txBody>
                    <a:bodyPr/>
                    <a:lstStyle/>
                    <a:p>
                      <a:pPr indent="0" lvl="0" marL="0" marR="0" rtl="0" algn="ctr">
                        <a:spcBef>
                          <a:spcPts val="0"/>
                        </a:spcBef>
                        <a:spcAft>
                          <a:spcPts val="0"/>
                        </a:spcAft>
                        <a:buNone/>
                      </a:pPr>
                      <a:r>
                        <a:rPr lang="ru-RU" sz="900" u="none" strike="noStrike"/>
                        <a:t>Организационные риски</a:t>
                      </a:r>
                      <a:endParaRPr b="1"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hMerge="1"/>
                <a:tc hMerge="1"/>
                <a:tc hMerge="1"/>
                <a:tc hMerge="1"/>
                <a:tc hMerge="1"/>
              </a:tr>
              <a:tr h="228075">
                <a:tc rowSpan="2">
                  <a:txBody>
                    <a:bodyPr/>
                    <a:lstStyle/>
                    <a:p>
                      <a:pPr indent="0" lvl="0" marL="0" marR="0" rtl="0" algn="ctr">
                        <a:spcBef>
                          <a:spcPts val="0"/>
                        </a:spcBef>
                        <a:spcAft>
                          <a:spcPts val="0"/>
                        </a:spcAft>
                        <a:buNone/>
                      </a:pPr>
                      <a:r>
                        <a:rPr lang="ru-RU" sz="900" u="none" strike="noStrike"/>
                        <a:t>5</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rowSpan="2">
                  <a:txBody>
                    <a:bodyPr/>
                    <a:lstStyle/>
                    <a:p>
                      <a:pPr indent="0" lvl="0" marL="0" marR="0" rtl="0" algn="ctr">
                        <a:spcBef>
                          <a:spcPts val="0"/>
                        </a:spcBef>
                        <a:spcAft>
                          <a:spcPts val="0"/>
                        </a:spcAft>
                        <a:buNone/>
                      </a:pPr>
                      <a:r>
                        <a:rPr lang="ru-RU" sz="900" u="none" strike="noStrike"/>
                        <a:t>Низкое качество доступных ресурсов/материалов</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gridSpan="2">
                  <a:txBody>
                    <a:bodyPr/>
                    <a:lstStyle/>
                    <a:p>
                      <a:pPr indent="0" lvl="0" marL="0" marR="0" rtl="0" algn="ctr">
                        <a:spcBef>
                          <a:spcPts val="0"/>
                        </a:spcBef>
                        <a:spcAft>
                          <a:spcPts val="0"/>
                        </a:spcAft>
                        <a:buNone/>
                      </a:pPr>
                      <a:r>
                        <a:rPr lang="ru-RU" sz="900" u="none" strike="noStrike"/>
                        <a:t>2;3;1;5;2;4;5</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gridSpan="2">
                  <a:txBody>
                    <a:bodyPr/>
                    <a:lstStyle/>
                    <a:p>
                      <a:pPr indent="0" lvl="0" marL="0" marR="0" rtl="0" algn="ctr">
                        <a:spcBef>
                          <a:spcPts val="0"/>
                        </a:spcBef>
                        <a:spcAft>
                          <a:spcPts val="0"/>
                        </a:spcAft>
                        <a:buNone/>
                      </a:pPr>
                      <a:r>
                        <a:rPr lang="ru-RU" sz="900" u="none" strike="noStrike"/>
                        <a:t>5;4;5;3;4;5;3</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a:txBody>
                    <a:bodyPr/>
                    <a:lstStyle/>
                    <a:p>
                      <a:pPr indent="0" lvl="0" marL="0" marR="0" rtl="0" algn="ctr">
                        <a:spcBef>
                          <a:spcPts val="0"/>
                        </a:spcBef>
                        <a:spcAft>
                          <a:spcPts val="0"/>
                        </a:spcAft>
                        <a:buNone/>
                      </a:pPr>
                      <a:r>
                        <a:rPr lang="ru-RU" sz="900" u="none" strike="noStrike"/>
                        <a:t>13</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8075">
                <a:tc vMerge="1"/>
                <a:tc vMerge="1"/>
                <a:tc>
                  <a:txBody>
                    <a:bodyPr/>
                    <a:lstStyle/>
                    <a:p>
                      <a:pPr indent="0" lvl="0" marL="0" marR="0" rtl="0" algn="ctr">
                        <a:spcBef>
                          <a:spcPts val="0"/>
                        </a:spcBef>
                        <a:spcAft>
                          <a:spcPts val="0"/>
                        </a:spcAft>
                        <a:buNone/>
                      </a:pPr>
                      <a:r>
                        <a:rPr lang="ru-RU" sz="900" u="none" strike="noStrike"/>
                        <a:t>среднее </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3</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среднее </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4</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критический</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8075">
                <a:tc rowSpan="2">
                  <a:txBody>
                    <a:bodyPr/>
                    <a:lstStyle/>
                    <a:p>
                      <a:pPr indent="0" lvl="0" marL="0" marR="0" rtl="0" algn="ctr">
                        <a:spcBef>
                          <a:spcPts val="0"/>
                        </a:spcBef>
                        <a:spcAft>
                          <a:spcPts val="0"/>
                        </a:spcAft>
                        <a:buNone/>
                      </a:pPr>
                      <a:r>
                        <a:rPr lang="ru-RU" sz="900" u="none" strike="noStrike"/>
                        <a:t>6</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rowSpan="2">
                  <a:txBody>
                    <a:bodyPr/>
                    <a:lstStyle/>
                    <a:p>
                      <a:pPr indent="0" lvl="0" marL="0" marR="0" rtl="0" algn="ctr">
                        <a:spcBef>
                          <a:spcPts val="0"/>
                        </a:spcBef>
                        <a:spcAft>
                          <a:spcPts val="0"/>
                        </a:spcAft>
                        <a:buNone/>
                      </a:pPr>
                      <a:r>
                        <a:rPr lang="ru-RU" sz="900" u="none" strike="noStrike"/>
                        <a:t>Недостаток квалифицированных кадров</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gridSpan="2">
                  <a:txBody>
                    <a:bodyPr/>
                    <a:lstStyle/>
                    <a:p>
                      <a:pPr indent="0" lvl="0" marL="0" marR="0" rtl="0" algn="ctr">
                        <a:spcBef>
                          <a:spcPts val="0"/>
                        </a:spcBef>
                        <a:spcAft>
                          <a:spcPts val="0"/>
                        </a:spcAft>
                        <a:buNone/>
                      </a:pPr>
                      <a:r>
                        <a:rPr lang="ru-RU" sz="900" u="none" strike="noStrike"/>
                        <a:t>5;4;5;3;5;4;5</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gridSpan="2">
                  <a:txBody>
                    <a:bodyPr/>
                    <a:lstStyle/>
                    <a:p>
                      <a:pPr indent="0" lvl="0" marL="0" marR="0" rtl="0" algn="ctr">
                        <a:spcBef>
                          <a:spcPts val="0"/>
                        </a:spcBef>
                        <a:spcAft>
                          <a:spcPts val="0"/>
                        </a:spcAft>
                        <a:buNone/>
                      </a:pPr>
                      <a:r>
                        <a:rPr lang="ru-RU" sz="900" u="none" strike="noStrike"/>
                        <a:t>5;4;4;5;2;4;5</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a:txBody>
                    <a:bodyPr/>
                    <a:lstStyle/>
                    <a:p>
                      <a:pPr indent="0" lvl="0" marL="0" marR="0" rtl="0" algn="ctr">
                        <a:spcBef>
                          <a:spcPts val="0"/>
                        </a:spcBef>
                        <a:spcAft>
                          <a:spcPts val="0"/>
                        </a:spcAft>
                        <a:buNone/>
                      </a:pPr>
                      <a:r>
                        <a:rPr lang="ru-RU" sz="900" u="none" strike="noStrike"/>
                        <a:t>18</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8075">
                <a:tc vMerge="1"/>
                <a:tc vMerge="1"/>
                <a:tc>
                  <a:txBody>
                    <a:bodyPr/>
                    <a:lstStyle/>
                    <a:p>
                      <a:pPr indent="0" lvl="0" marL="0" marR="0" rtl="0" algn="ctr">
                        <a:spcBef>
                          <a:spcPts val="0"/>
                        </a:spcBef>
                        <a:spcAft>
                          <a:spcPts val="0"/>
                        </a:spcAft>
                        <a:buNone/>
                      </a:pPr>
                      <a:r>
                        <a:rPr lang="ru-RU" sz="900" u="none" strike="noStrike"/>
                        <a:t>среднее </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4</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среднее </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4</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катастрофический</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8075">
                <a:tc gridSpan="7">
                  <a:txBody>
                    <a:bodyPr/>
                    <a:lstStyle/>
                    <a:p>
                      <a:pPr indent="0" lvl="0" marL="0" marR="0" rtl="0" algn="ctr">
                        <a:spcBef>
                          <a:spcPts val="0"/>
                        </a:spcBef>
                        <a:spcAft>
                          <a:spcPts val="0"/>
                        </a:spcAft>
                        <a:buNone/>
                      </a:pPr>
                      <a:r>
                        <a:rPr lang="ru-RU" sz="900" u="none" strike="noStrike"/>
                        <a:t>Производственные риски</a:t>
                      </a:r>
                      <a:endParaRPr b="1"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hMerge="1"/>
                <a:tc hMerge="1"/>
                <a:tc hMerge="1"/>
                <a:tc hMerge="1"/>
                <a:tc hMerge="1"/>
              </a:tr>
              <a:tr h="228075">
                <a:tc rowSpan="2">
                  <a:txBody>
                    <a:bodyPr/>
                    <a:lstStyle/>
                    <a:p>
                      <a:pPr indent="0" lvl="0" marL="0" marR="0" rtl="0" algn="ctr">
                        <a:spcBef>
                          <a:spcPts val="0"/>
                        </a:spcBef>
                        <a:spcAft>
                          <a:spcPts val="0"/>
                        </a:spcAft>
                        <a:buNone/>
                      </a:pPr>
                      <a:r>
                        <a:rPr lang="ru-RU" sz="900" u="none" strike="noStrike"/>
                        <a:t>7</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rowSpan="2">
                  <a:txBody>
                    <a:bodyPr/>
                    <a:lstStyle/>
                    <a:p>
                      <a:pPr indent="0" lvl="0" marL="0" marR="0" rtl="0" algn="ctr">
                        <a:spcBef>
                          <a:spcPts val="0"/>
                        </a:spcBef>
                        <a:spcAft>
                          <a:spcPts val="0"/>
                        </a:spcAft>
                        <a:buNone/>
                      </a:pPr>
                      <a:r>
                        <a:rPr lang="ru-RU" sz="900" u="none" strike="noStrike"/>
                        <a:t>Недостаточный уровень защиты от внешних факторов</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gridSpan="2">
                  <a:txBody>
                    <a:bodyPr/>
                    <a:lstStyle/>
                    <a:p>
                      <a:pPr indent="0" lvl="0" marL="0" marR="0" rtl="0" algn="ctr">
                        <a:spcBef>
                          <a:spcPts val="0"/>
                        </a:spcBef>
                        <a:spcAft>
                          <a:spcPts val="0"/>
                        </a:spcAft>
                        <a:buNone/>
                      </a:pPr>
                      <a:r>
                        <a:rPr lang="ru-RU" sz="900" u="none" strike="noStrike"/>
                        <a:t>1;2;1;1;1;1;1</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gridSpan="2">
                  <a:txBody>
                    <a:bodyPr/>
                    <a:lstStyle/>
                    <a:p>
                      <a:pPr indent="0" lvl="0" marL="0" marR="0" rtl="0" algn="ctr">
                        <a:spcBef>
                          <a:spcPts val="0"/>
                        </a:spcBef>
                        <a:spcAft>
                          <a:spcPts val="0"/>
                        </a:spcAft>
                        <a:buNone/>
                      </a:pPr>
                      <a:r>
                        <a:rPr lang="ru-RU" sz="900" u="none" strike="noStrike"/>
                        <a:t>5;4;5;5;5;4;3</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a:txBody>
                    <a:bodyPr/>
                    <a:lstStyle/>
                    <a:p>
                      <a:pPr indent="0" lvl="0" marL="0" marR="0" rtl="0" algn="ctr">
                        <a:spcBef>
                          <a:spcPts val="0"/>
                        </a:spcBef>
                        <a:spcAft>
                          <a:spcPts val="0"/>
                        </a:spcAft>
                        <a:buNone/>
                      </a:pPr>
                      <a:r>
                        <a:rPr lang="ru-RU" sz="900" u="none" strike="noStrike"/>
                        <a:t>5</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8075">
                <a:tc vMerge="1"/>
                <a:tc vMerge="1"/>
                <a:tc>
                  <a:txBody>
                    <a:bodyPr/>
                    <a:lstStyle/>
                    <a:p>
                      <a:pPr indent="0" lvl="0" marL="0" marR="0" rtl="0" algn="ctr">
                        <a:spcBef>
                          <a:spcPts val="0"/>
                        </a:spcBef>
                        <a:spcAft>
                          <a:spcPts val="0"/>
                        </a:spcAft>
                        <a:buNone/>
                      </a:pPr>
                      <a:r>
                        <a:rPr lang="ru-RU" sz="900" u="none" strike="noStrike"/>
                        <a:t>среднее </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1</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среднее </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4</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допустимый</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1"/>
          <p:cNvSpPr txBox="1"/>
          <p:nvPr>
            <p:ph type="title"/>
          </p:nvPr>
        </p:nvSpPr>
        <p:spPr>
          <a:xfrm>
            <a:off x="733338" y="471545"/>
            <a:ext cx="10791900" cy="9279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Arial"/>
              <a:buNone/>
            </a:pPr>
            <a:r>
              <a:rPr lang="ru-RU"/>
              <a:t>УПРАВЛЕНИЕ РИСКАМИ</a:t>
            </a:r>
            <a:endParaRPr/>
          </a:p>
        </p:txBody>
      </p:sp>
      <p:sp>
        <p:nvSpPr>
          <p:cNvPr id="423" name="Google Shape;423;p4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graphicFrame>
        <p:nvGraphicFramePr>
          <p:cNvPr id="424" name="Google Shape;424;p41"/>
          <p:cNvGraphicFramePr/>
          <p:nvPr/>
        </p:nvGraphicFramePr>
        <p:xfrm>
          <a:off x="1166552" y="1702233"/>
          <a:ext cx="3000000" cy="3000000"/>
        </p:xfrm>
        <a:graphic>
          <a:graphicData uri="http://schemas.openxmlformats.org/drawingml/2006/table">
            <a:tbl>
              <a:tblPr>
                <a:noFill/>
                <a:tableStyleId>{9C32848D-8634-42E2-880F-912088464527}</a:tableStyleId>
              </a:tblPr>
              <a:tblGrid>
                <a:gridCol w="4965800"/>
                <a:gridCol w="4959600"/>
              </a:tblGrid>
              <a:tr h="254475">
                <a:tc>
                  <a:txBody>
                    <a:bodyPr/>
                    <a:lstStyle/>
                    <a:p>
                      <a:pPr indent="0" lvl="0" marL="0" marR="0" rtl="0" algn="ctr">
                        <a:spcBef>
                          <a:spcPts val="0"/>
                        </a:spcBef>
                        <a:spcAft>
                          <a:spcPts val="0"/>
                        </a:spcAft>
                        <a:buNone/>
                      </a:pPr>
                      <a:r>
                        <a:rPr b="1" i="0" lang="ru-RU" sz="1000" u="none" strike="noStrike">
                          <a:solidFill>
                            <a:schemeClr val="lt1"/>
                          </a:solidFill>
                        </a:rPr>
                        <a:t>Риск</a:t>
                      </a:r>
                      <a:endParaRPr b="1" i="0" sz="1000" u="none" strike="noStrike">
                        <a:solidFill>
                          <a:schemeClr val="lt1"/>
                        </a:solidFill>
                        <a:latin typeface="Calibri"/>
                        <a:ea typeface="Calibri"/>
                        <a:cs typeface="Calibri"/>
                        <a:sym typeface="Calibri"/>
                      </a:endParaRPr>
                    </a:p>
                  </a:txBody>
                  <a:tcPr marT="8475" marB="0" marR="8475" marL="8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ctr">
                        <a:spcBef>
                          <a:spcPts val="0"/>
                        </a:spcBef>
                        <a:spcAft>
                          <a:spcPts val="0"/>
                        </a:spcAft>
                        <a:buNone/>
                      </a:pPr>
                      <a:r>
                        <a:rPr b="1" i="0" lang="ru-RU" sz="1000" u="none" strike="noStrike">
                          <a:solidFill>
                            <a:schemeClr val="lt1"/>
                          </a:solidFill>
                        </a:rPr>
                        <a:t>Процедуры реагирования</a:t>
                      </a:r>
                      <a:endParaRPr b="1" i="0" sz="1000" u="none" strike="noStrike">
                        <a:solidFill>
                          <a:schemeClr val="lt1"/>
                        </a:solidFill>
                        <a:latin typeface="Calibri"/>
                        <a:ea typeface="Calibri"/>
                        <a:cs typeface="Calibri"/>
                        <a:sym typeface="Calibri"/>
                      </a:endParaRPr>
                    </a:p>
                  </a:txBody>
                  <a:tcPr marT="8475" marB="0" marR="8475" marL="8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r>
              <a:tr h="585275">
                <a:tc>
                  <a:txBody>
                    <a:bodyPr/>
                    <a:lstStyle/>
                    <a:p>
                      <a:pPr indent="0" lvl="0" marL="0" marR="0" rtl="0" algn="ctr">
                        <a:spcBef>
                          <a:spcPts val="0"/>
                        </a:spcBef>
                        <a:spcAft>
                          <a:spcPts val="0"/>
                        </a:spcAft>
                        <a:buNone/>
                      </a:pPr>
                      <a:r>
                        <a:rPr lang="ru-RU" sz="1000" u="none" strike="noStrike"/>
                        <a:t>Отсутствие свободных средств на повышение качества продукции</a:t>
                      </a:r>
                      <a:endParaRPr b="0" i="0" sz="1000" u="none" strike="noStrike">
                        <a:solidFill>
                          <a:srgbClr val="000000"/>
                        </a:solidFill>
                        <a:latin typeface="Calibri"/>
                        <a:ea typeface="Calibri"/>
                        <a:cs typeface="Calibri"/>
                        <a:sym typeface="Calibri"/>
                      </a:endParaRPr>
                    </a:p>
                  </a:txBody>
                  <a:tcPr marT="8475" marB="0" marR="8475" marL="8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00" u="none" strike="noStrike"/>
                        <a:t>Сотрудничество с высококвалифицированным бухгалтером</a:t>
                      </a:r>
                      <a:endParaRPr b="0" i="0" sz="1000" u="none" strike="noStrike">
                        <a:solidFill>
                          <a:srgbClr val="000000"/>
                        </a:solidFill>
                        <a:latin typeface="Calibri"/>
                        <a:ea typeface="Calibri"/>
                        <a:cs typeface="Calibri"/>
                        <a:sym typeface="Calibri"/>
                      </a:endParaRPr>
                    </a:p>
                  </a:txBody>
                  <a:tcPr marT="8475" marB="0" marR="8475" marL="8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25900">
                <a:tc>
                  <a:txBody>
                    <a:bodyPr/>
                    <a:lstStyle/>
                    <a:p>
                      <a:pPr indent="0" lvl="0" marL="0" marR="0" rtl="0" algn="ctr">
                        <a:spcBef>
                          <a:spcPts val="0"/>
                        </a:spcBef>
                        <a:spcAft>
                          <a:spcPts val="0"/>
                        </a:spcAft>
                        <a:buNone/>
                      </a:pPr>
                      <a:r>
                        <a:rPr lang="ru-RU" sz="1000" u="none" strike="noStrike"/>
                        <a:t>Большая стоимость разработки новой системы отслеживания</a:t>
                      </a:r>
                      <a:endParaRPr b="0" i="0" sz="1000" u="none" strike="noStrike">
                        <a:solidFill>
                          <a:srgbClr val="000000"/>
                        </a:solidFill>
                        <a:latin typeface="Calibri"/>
                        <a:ea typeface="Calibri"/>
                        <a:cs typeface="Calibri"/>
                        <a:sym typeface="Calibri"/>
                      </a:endParaRPr>
                    </a:p>
                  </a:txBody>
                  <a:tcPr marT="8475" marB="0" marR="8475" marL="8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00" u="none" strike="noStrike"/>
                        <a:t>Разработка новой системы учёта собственным отделом it-разработчиков</a:t>
                      </a:r>
                      <a:endParaRPr b="0" i="0" sz="1000" u="none" strike="noStrike">
                        <a:solidFill>
                          <a:srgbClr val="292934"/>
                        </a:solidFill>
                        <a:latin typeface="Calibri"/>
                        <a:ea typeface="Calibri"/>
                        <a:cs typeface="Calibri"/>
                        <a:sym typeface="Calibri"/>
                      </a:endParaRPr>
                    </a:p>
                  </a:txBody>
                  <a:tcPr marT="8475" marB="0" marR="8475" marL="8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88850">
                <a:tc>
                  <a:txBody>
                    <a:bodyPr/>
                    <a:lstStyle/>
                    <a:p>
                      <a:pPr indent="0" lvl="0" marL="0" marR="0" rtl="0" algn="ctr">
                        <a:spcBef>
                          <a:spcPts val="0"/>
                        </a:spcBef>
                        <a:spcAft>
                          <a:spcPts val="0"/>
                        </a:spcAft>
                        <a:buNone/>
                      </a:pPr>
                      <a:r>
                        <a:rPr lang="ru-RU" sz="1000" u="none" strike="noStrike"/>
                        <a:t>Отсутствие потенциально заинтерисованных клиентов</a:t>
                      </a:r>
                      <a:endParaRPr b="0" i="0" sz="1000" u="none" strike="noStrike">
                        <a:solidFill>
                          <a:srgbClr val="000000"/>
                        </a:solidFill>
                        <a:latin typeface="Calibri"/>
                        <a:ea typeface="Calibri"/>
                        <a:cs typeface="Calibri"/>
                        <a:sym typeface="Calibri"/>
                      </a:endParaRPr>
                    </a:p>
                  </a:txBody>
                  <a:tcPr marT="8475" marB="0" marR="8475" marL="8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00" u="none" strike="noStrike"/>
                        <a:t>Быть готовыми провести бесплатные пробные внедрения системы или/и начать искать клиентов на стадии разработки системы</a:t>
                      </a:r>
                      <a:endParaRPr b="0" i="0" sz="1000" u="none" strike="noStrike">
                        <a:solidFill>
                          <a:srgbClr val="000000"/>
                        </a:solidFill>
                        <a:latin typeface="Calibri"/>
                        <a:ea typeface="Calibri"/>
                        <a:cs typeface="Calibri"/>
                        <a:sym typeface="Calibri"/>
                      </a:endParaRPr>
                    </a:p>
                  </a:txBody>
                  <a:tcPr marT="8475" marB="0" marR="8475" marL="8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24100">
                <a:tc>
                  <a:txBody>
                    <a:bodyPr/>
                    <a:lstStyle/>
                    <a:p>
                      <a:pPr indent="0" lvl="0" marL="0" marR="0" rtl="0" algn="ctr">
                        <a:spcBef>
                          <a:spcPts val="0"/>
                        </a:spcBef>
                        <a:spcAft>
                          <a:spcPts val="0"/>
                        </a:spcAft>
                        <a:buNone/>
                      </a:pPr>
                      <a:r>
                        <a:rPr lang="ru-RU" sz="1000" u="none" strike="noStrike"/>
                        <a:t>Выход партнёров из проекта</a:t>
                      </a:r>
                      <a:endParaRPr b="0" i="0" sz="1000" u="none" strike="noStrike">
                        <a:solidFill>
                          <a:srgbClr val="000000"/>
                        </a:solidFill>
                        <a:latin typeface="Calibri"/>
                        <a:ea typeface="Calibri"/>
                        <a:cs typeface="Calibri"/>
                        <a:sym typeface="Calibri"/>
                      </a:endParaRPr>
                    </a:p>
                  </a:txBody>
                  <a:tcPr marT="8475" marB="0" marR="8475" marL="8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00" u="none" strike="noStrike"/>
                        <a:t>Иметь других партнёров желающих учавствовать в проекте</a:t>
                      </a:r>
                      <a:endParaRPr b="0" i="0" sz="1000" u="none" strike="noStrike">
                        <a:solidFill>
                          <a:srgbClr val="000000"/>
                        </a:solidFill>
                        <a:latin typeface="Calibri"/>
                        <a:ea typeface="Calibri"/>
                        <a:cs typeface="Calibri"/>
                        <a:sym typeface="Calibri"/>
                      </a:endParaRPr>
                    </a:p>
                  </a:txBody>
                  <a:tcPr marT="8475" marB="0" marR="8475" marL="8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27675">
                <a:tc>
                  <a:txBody>
                    <a:bodyPr/>
                    <a:lstStyle/>
                    <a:p>
                      <a:pPr indent="0" lvl="0" marL="0" marR="0" rtl="0" algn="ctr">
                        <a:spcBef>
                          <a:spcPts val="0"/>
                        </a:spcBef>
                        <a:spcAft>
                          <a:spcPts val="0"/>
                        </a:spcAft>
                        <a:buNone/>
                      </a:pPr>
                      <a:r>
                        <a:rPr lang="ru-RU" sz="1000" u="none" strike="noStrike"/>
                        <a:t>Низкое качество доступных ресурсов/материалов</a:t>
                      </a:r>
                      <a:endParaRPr b="0" i="0" sz="1000" u="none" strike="noStrike">
                        <a:solidFill>
                          <a:srgbClr val="000000"/>
                        </a:solidFill>
                        <a:latin typeface="Calibri"/>
                        <a:ea typeface="Calibri"/>
                        <a:cs typeface="Calibri"/>
                        <a:sym typeface="Calibri"/>
                      </a:endParaRPr>
                    </a:p>
                  </a:txBody>
                  <a:tcPr marT="8475" marB="0" marR="8475" marL="8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00" u="none" strike="noStrike"/>
                        <a:t>Предварительная закупка и сравнение материала для поиска подходящих по качеству</a:t>
                      </a:r>
                      <a:endParaRPr b="0" i="0" sz="1000" u="none" strike="noStrike">
                        <a:solidFill>
                          <a:srgbClr val="000000"/>
                        </a:solidFill>
                        <a:latin typeface="Calibri"/>
                        <a:ea typeface="Calibri"/>
                        <a:cs typeface="Calibri"/>
                        <a:sym typeface="Calibri"/>
                      </a:endParaRPr>
                    </a:p>
                  </a:txBody>
                  <a:tcPr marT="8475" marB="0" marR="8475" marL="8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0175">
                <a:tc>
                  <a:txBody>
                    <a:bodyPr/>
                    <a:lstStyle/>
                    <a:p>
                      <a:pPr indent="0" lvl="0" marL="0" marR="0" rtl="0" algn="ctr">
                        <a:spcBef>
                          <a:spcPts val="0"/>
                        </a:spcBef>
                        <a:spcAft>
                          <a:spcPts val="0"/>
                        </a:spcAft>
                        <a:buNone/>
                      </a:pPr>
                      <a:r>
                        <a:rPr lang="ru-RU" sz="1000" u="none" strike="noStrike"/>
                        <a:t>Недостаток квалифицированных кадров</a:t>
                      </a:r>
                      <a:endParaRPr b="0" i="0" sz="1000" u="none" strike="noStrike">
                        <a:solidFill>
                          <a:srgbClr val="000000"/>
                        </a:solidFill>
                        <a:latin typeface="Calibri"/>
                        <a:ea typeface="Calibri"/>
                        <a:cs typeface="Calibri"/>
                        <a:sym typeface="Calibri"/>
                      </a:endParaRPr>
                    </a:p>
                  </a:txBody>
                  <a:tcPr marT="8475" marB="0" marR="8475" marL="8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00" u="none" strike="noStrike"/>
                        <a:t>Повышение квалификации сотрудников </a:t>
                      </a:r>
                      <a:endParaRPr b="0" i="0" sz="1000" u="none" strike="noStrike">
                        <a:solidFill>
                          <a:srgbClr val="000000"/>
                        </a:solidFill>
                        <a:latin typeface="Calibri"/>
                        <a:ea typeface="Calibri"/>
                        <a:cs typeface="Calibri"/>
                        <a:sym typeface="Calibri"/>
                      </a:endParaRPr>
                    </a:p>
                  </a:txBody>
                  <a:tcPr marT="8475" marB="0" marR="8475" marL="8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54900">
                <a:tc>
                  <a:txBody>
                    <a:bodyPr/>
                    <a:lstStyle/>
                    <a:p>
                      <a:pPr indent="0" lvl="0" marL="0" marR="0" rtl="0" algn="ctr">
                        <a:spcBef>
                          <a:spcPts val="0"/>
                        </a:spcBef>
                        <a:spcAft>
                          <a:spcPts val="0"/>
                        </a:spcAft>
                        <a:buNone/>
                      </a:pPr>
                      <a:r>
                        <a:rPr lang="ru-RU" sz="1000" u="none" strike="noStrike"/>
                        <a:t>Недостаточный уровень защиты от внешних факторов</a:t>
                      </a:r>
                      <a:endParaRPr b="0" i="0" sz="1000" u="none" strike="noStrike">
                        <a:solidFill>
                          <a:srgbClr val="000000"/>
                        </a:solidFill>
                        <a:latin typeface="Calibri"/>
                        <a:ea typeface="Calibri"/>
                        <a:cs typeface="Calibri"/>
                        <a:sym typeface="Calibri"/>
                      </a:endParaRPr>
                    </a:p>
                  </a:txBody>
                  <a:tcPr marT="8475" marB="0" marR="8475" marL="8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00" u="none" strike="noStrike"/>
                        <a:t>Встроить в систему автоматизированный контроль за своим состоянием, посредством проведения регулярной диагностики</a:t>
                      </a:r>
                      <a:endParaRPr b="0" i="0" sz="1000" u="none" strike="noStrike">
                        <a:solidFill>
                          <a:srgbClr val="000000"/>
                        </a:solidFill>
                        <a:latin typeface="Calibri"/>
                        <a:ea typeface="Calibri"/>
                        <a:cs typeface="Calibri"/>
                        <a:sym typeface="Calibri"/>
                      </a:endParaRPr>
                    </a:p>
                  </a:txBody>
                  <a:tcPr marT="8475" marB="0" marR="8475" marL="8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2"/>
          <p:cNvSpPr txBox="1"/>
          <p:nvPr>
            <p:ph type="title"/>
          </p:nvPr>
        </p:nvSpPr>
        <p:spPr>
          <a:xfrm>
            <a:off x="733338" y="471545"/>
            <a:ext cx="10791900" cy="9279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Arial"/>
              <a:buNone/>
            </a:pPr>
            <a:r>
              <a:rPr lang="ru-RU"/>
              <a:t>СТОИМОСТЬ ПРОЕКТА</a:t>
            </a:r>
            <a:endParaRPr/>
          </a:p>
        </p:txBody>
      </p:sp>
      <p:sp>
        <p:nvSpPr>
          <p:cNvPr id="430" name="Google Shape;430;p4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graphicFrame>
        <p:nvGraphicFramePr>
          <p:cNvPr id="431" name="Google Shape;431;p42"/>
          <p:cNvGraphicFramePr/>
          <p:nvPr/>
        </p:nvGraphicFramePr>
        <p:xfrm>
          <a:off x="699178" y="1749845"/>
          <a:ext cx="3000000" cy="3000000"/>
        </p:xfrm>
        <a:graphic>
          <a:graphicData uri="http://schemas.openxmlformats.org/drawingml/2006/table">
            <a:tbl>
              <a:tblPr>
                <a:noFill/>
                <a:tableStyleId>{9C32848D-8634-42E2-880F-912088464527}</a:tableStyleId>
              </a:tblPr>
              <a:tblGrid>
                <a:gridCol w="730500"/>
                <a:gridCol w="4063000"/>
                <a:gridCol w="6066650"/>
              </a:tblGrid>
              <a:tr h="354675">
                <a:tc>
                  <a:txBody>
                    <a:bodyPr/>
                    <a:lstStyle/>
                    <a:p>
                      <a:pPr indent="0" lvl="0" marL="0" marR="0" rtl="0" algn="ctr">
                        <a:spcBef>
                          <a:spcPts val="0"/>
                        </a:spcBef>
                        <a:spcAft>
                          <a:spcPts val="0"/>
                        </a:spcAft>
                        <a:buNone/>
                      </a:pPr>
                      <a:r>
                        <a:rPr lang="ru-RU" sz="1100" u="none" strike="noStrike">
                          <a:solidFill>
                            <a:schemeClr val="lt1"/>
                          </a:solidFill>
                        </a:rPr>
                        <a:t> </a:t>
                      </a:r>
                      <a:endParaRPr b="0" i="0" sz="1100" u="none" strike="noStrike">
                        <a:solidFill>
                          <a:schemeClr val="lt1"/>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ctr">
                        <a:spcBef>
                          <a:spcPts val="0"/>
                        </a:spcBef>
                        <a:spcAft>
                          <a:spcPts val="0"/>
                        </a:spcAft>
                        <a:buNone/>
                      </a:pPr>
                      <a:r>
                        <a:rPr lang="ru-RU" sz="1100" u="none" strike="noStrike">
                          <a:solidFill>
                            <a:schemeClr val="lt1"/>
                          </a:solidFill>
                        </a:rPr>
                        <a:t>Показатель</a:t>
                      </a:r>
                      <a:endParaRPr b="1" i="0" sz="1100" u="none" strike="noStrike">
                        <a:solidFill>
                          <a:schemeClr val="lt1"/>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ctr">
                        <a:spcBef>
                          <a:spcPts val="0"/>
                        </a:spcBef>
                        <a:spcAft>
                          <a:spcPts val="0"/>
                        </a:spcAft>
                        <a:buNone/>
                      </a:pPr>
                      <a:r>
                        <a:rPr lang="ru-RU" sz="1100" u="none" strike="noStrike">
                          <a:solidFill>
                            <a:schemeClr val="lt1"/>
                          </a:solidFill>
                        </a:rPr>
                        <a:t> </a:t>
                      </a:r>
                      <a:endParaRPr b="0" i="0" sz="1100" u="none" strike="noStrike">
                        <a:solidFill>
                          <a:schemeClr val="lt1"/>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r>
              <a:tr h="354675">
                <a:tc>
                  <a:txBody>
                    <a:bodyPr/>
                    <a:lstStyle/>
                    <a:p>
                      <a:pPr indent="0" lvl="0" marL="0" marR="0" rtl="0" algn="ctr">
                        <a:spcBef>
                          <a:spcPts val="0"/>
                        </a:spcBef>
                        <a:spcAft>
                          <a:spcPts val="0"/>
                        </a:spcAft>
                        <a:buNone/>
                      </a:pPr>
                      <a:r>
                        <a:rPr lang="ru-RU" sz="1100" u="none" strike="noStrike"/>
                        <a:t>1.</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strike="noStrike"/>
                        <a:t>Компьютер</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strike="noStrike"/>
                        <a:t>53 515,00 ₽</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4675">
                <a:tc>
                  <a:txBody>
                    <a:bodyPr/>
                    <a:lstStyle/>
                    <a:p>
                      <a:pPr indent="0" lvl="0" marL="0" marR="0" rtl="0" algn="ctr">
                        <a:spcBef>
                          <a:spcPts val="0"/>
                        </a:spcBef>
                        <a:spcAft>
                          <a:spcPts val="0"/>
                        </a:spcAft>
                        <a:buNone/>
                      </a:pPr>
                      <a:r>
                        <a:rPr lang="ru-RU" sz="1100" u="none" strike="noStrike"/>
                        <a:t>2.</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strike="noStrike"/>
                        <a:t>Помещение</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strike="noStrike"/>
                        <a:t>Бесплатно, ВУЗ</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4675">
                <a:tc>
                  <a:txBody>
                    <a:bodyPr/>
                    <a:lstStyle/>
                    <a:p>
                      <a:pPr indent="0" lvl="0" marL="0" marR="0" rtl="0" algn="ctr">
                        <a:spcBef>
                          <a:spcPts val="0"/>
                        </a:spcBef>
                        <a:spcAft>
                          <a:spcPts val="0"/>
                        </a:spcAft>
                        <a:buNone/>
                      </a:pPr>
                      <a:r>
                        <a:rPr lang="ru-RU" sz="1100" u="none" strike="noStrike"/>
                        <a:t>3.</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strike="noStrike"/>
                        <a:t>Коворкинг (1+2)</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strike="noStrike"/>
                        <a:t>0 дней</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4675">
                <a:tc>
                  <a:txBody>
                    <a:bodyPr/>
                    <a:lstStyle/>
                    <a:p>
                      <a:pPr indent="0" lvl="0" marL="0" marR="0" rtl="0" algn="ctr">
                        <a:spcBef>
                          <a:spcPts val="0"/>
                        </a:spcBef>
                        <a:spcAft>
                          <a:spcPts val="0"/>
                        </a:spcAft>
                        <a:buNone/>
                      </a:pPr>
                      <a:r>
                        <a:rPr lang="ru-RU" sz="1100" u="none" strike="noStrike"/>
                        <a:t>4.</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strike="noStrike"/>
                        <a:t>Канцелярия</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strike="noStrike"/>
                        <a:t>624,00 ₽</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4675">
                <a:tc>
                  <a:txBody>
                    <a:bodyPr/>
                    <a:lstStyle/>
                    <a:p>
                      <a:pPr indent="0" lvl="0" marL="0" marR="0" rtl="0" algn="ctr">
                        <a:spcBef>
                          <a:spcPts val="0"/>
                        </a:spcBef>
                        <a:spcAft>
                          <a:spcPts val="0"/>
                        </a:spcAft>
                        <a:buNone/>
                      </a:pPr>
                      <a:r>
                        <a:rPr lang="ru-RU" sz="1100" u="none" strike="noStrike"/>
                        <a:t>5.</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strike="noStrike"/>
                        <a:t>З/п проектной команды</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strike="noStrike"/>
                        <a:t>14000 руб/день</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4675">
                <a:tc>
                  <a:txBody>
                    <a:bodyPr/>
                    <a:lstStyle/>
                    <a:p>
                      <a:pPr indent="0" lvl="0" marL="0" marR="0" rtl="0" algn="ctr">
                        <a:spcBef>
                          <a:spcPts val="0"/>
                        </a:spcBef>
                        <a:spcAft>
                          <a:spcPts val="0"/>
                        </a:spcAft>
                        <a:buNone/>
                      </a:pPr>
                      <a:r>
                        <a:rPr lang="ru-RU" sz="1100" u="none" strike="noStrike"/>
                        <a:t>6.</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strike="noStrike"/>
                        <a:t>ПО</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strike="noStrike"/>
                        <a:t>69 873,00 ₽</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4675">
                <a:tc>
                  <a:txBody>
                    <a:bodyPr/>
                    <a:lstStyle/>
                    <a:p>
                      <a:pPr indent="0" lvl="0" marL="0" marR="0" rtl="0" algn="ctr">
                        <a:spcBef>
                          <a:spcPts val="0"/>
                        </a:spcBef>
                        <a:spcAft>
                          <a:spcPts val="0"/>
                        </a:spcAft>
                        <a:buNone/>
                      </a:pPr>
                      <a:r>
                        <a:rPr lang="ru-RU" sz="1100" u="none" strike="noStrike"/>
                        <a:t>7.</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strike="noStrike"/>
                        <a:t>Материалы, оборудование</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strike="noStrike"/>
                        <a:t>3 432 589,00 ₽</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4675">
                <a:tc>
                  <a:txBody>
                    <a:bodyPr/>
                    <a:lstStyle/>
                    <a:p>
                      <a:pPr indent="0" lvl="0" marL="0" marR="0" rtl="0" algn="ctr">
                        <a:spcBef>
                          <a:spcPts val="0"/>
                        </a:spcBef>
                        <a:spcAft>
                          <a:spcPts val="0"/>
                        </a:spcAft>
                        <a:buNone/>
                      </a:pPr>
                      <a:r>
                        <a:rPr lang="ru-RU" sz="1100" u="none" strike="noStrike"/>
                        <a:t>8.</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strike="noStrike"/>
                        <a:t>Прямые затраты</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strike="noStrike"/>
                        <a:t>7 014 601,00 ₽</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4675">
                <a:tc>
                  <a:txBody>
                    <a:bodyPr/>
                    <a:lstStyle/>
                    <a:p>
                      <a:pPr indent="0" lvl="0" marL="0" marR="0" rtl="0" algn="ctr">
                        <a:spcBef>
                          <a:spcPts val="0"/>
                        </a:spcBef>
                        <a:spcAft>
                          <a:spcPts val="0"/>
                        </a:spcAft>
                        <a:buNone/>
                      </a:pPr>
                      <a:r>
                        <a:rPr lang="ru-RU" sz="1100" u="none" strike="noStrike"/>
                        <a:t>9.</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strike="noStrike"/>
                        <a:t>Накладные расходы</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strike="noStrike"/>
                        <a:t>1 753 650,25 ₽</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4675">
                <a:tc>
                  <a:txBody>
                    <a:bodyPr/>
                    <a:lstStyle/>
                    <a:p>
                      <a:pPr indent="0" lvl="0" marL="0" marR="0" rtl="0" algn="ctr">
                        <a:spcBef>
                          <a:spcPts val="0"/>
                        </a:spcBef>
                        <a:spcAft>
                          <a:spcPts val="0"/>
                        </a:spcAft>
                        <a:buNone/>
                      </a:pPr>
                      <a:r>
                        <a:rPr lang="ru-RU" sz="1100" u="none" strike="noStrike"/>
                        <a:t>10.</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strike="noStrike"/>
                        <a:t>Себестоимость проекта</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strike="noStrike"/>
                        <a:t>8 768 251,25 ₽</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4675">
                <a:tc>
                  <a:txBody>
                    <a:bodyPr/>
                    <a:lstStyle/>
                    <a:p>
                      <a:pPr indent="0" lvl="0" marL="0" marR="0" rtl="0" algn="ctr">
                        <a:spcBef>
                          <a:spcPts val="0"/>
                        </a:spcBef>
                        <a:spcAft>
                          <a:spcPts val="0"/>
                        </a:spcAft>
                        <a:buNone/>
                      </a:pPr>
                      <a:r>
                        <a:rPr lang="ru-RU" sz="1100" u="none" strike="noStrike"/>
                        <a:t>11.</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strike="noStrike"/>
                        <a:t>Стоимость проекта</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strike="noStrike"/>
                        <a:t>44 768 251,25 ₽</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3"/>
          <p:cNvSpPr txBox="1"/>
          <p:nvPr>
            <p:ph type="title"/>
          </p:nvPr>
        </p:nvSpPr>
        <p:spPr>
          <a:xfrm>
            <a:off x="2933700" y="892177"/>
            <a:ext cx="8421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lang="ru-RU">
                <a:latin typeface="Calibri"/>
                <a:ea typeface="Calibri"/>
                <a:cs typeface="Calibri"/>
                <a:sym typeface="Calibri"/>
              </a:rPr>
              <a:t>ЭФФЕКТЫ ПО ПРОЕКТАМ</a:t>
            </a:r>
            <a:endParaRPr/>
          </a:p>
        </p:txBody>
      </p:sp>
      <p:sp>
        <p:nvSpPr>
          <p:cNvPr id="437" name="Google Shape;437;p43"/>
          <p:cNvSpPr txBox="1"/>
          <p:nvPr>
            <p:ph idx="2" type="body"/>
          </p:nvPr>
        </p:nvSpPr>
        <p:spPr>
          <a:xfrm>
            <a:off x="2933700" y="3834606"/>
            <a:ext cx="3924300" cy="1998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400"/>
              <a:buNone/>
            </a:pPr>
            <a:r>
              <a:rPr lang="ru-RU">
                <a:latin typeface="Calibri"/>
                <a:ea typeface="Calibri"/>
                <a:cs typeface="Calibri"/>
                <a:sym typeface="Calibri"/>
              </a:rPr>
              <a:t>Внедрение системы безопасности требует детального анализа рабочих процессов и процедур. Это позволяет выявить и устранить слабые места, оптимизировать рабочие методы и обеспечить более безопасное окружение для рабочих.</a:t>
            </a:r>
            <a:endParaRPr/>
          </a:p>
        </p:txBody>
      </p:sp>
      <p:sp>
        <p:nvSpPr>
          <p:cNvPr id="438" name="Google Shape;438;p43"/>
          <p:cNvSpPr txBox="1"/>
          <p:nvPr>
            <p:ph idx="3" type="body"/>
          </p:nvPr>
        </p:nvSpPr>
        <p:spPr>
          <a:xfrm>
            <a:off x="7410173" y="2776936"/>
            <a:ext cx="3943500" cy="823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ru-RU"/>
              <a:t>ОПЕРАЦИОННЫЙ ЭФФЕКТ</a:t>
            </a:r>
            <a:endParaRPr/>
          </a:p>
        </p:txBody>
      </p:sp>
      <p:sp>
        <p:nvSpPr>
          <p:cNvPr id="439" name="Google Shape;439;p43"/>
          <p:cNvSpPr txBox="1"/>
          <p:nvPr>
            <p:ph idx="4" type="body"/>
          </p:nvPr>
        </p:nvSpPr>
        <p:spPr>
          <a:xfrm>
            <a:off x="7410173" y="3834606"/>
            <a:ext cx="3943500" cy="1998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400"/>
              <a:buNone/>
            </a:pPr>
            <a:r>
              <a:rPr lang="ru-RU">
                <a:latin typeface="Calibri"/>
                <a:ea typeface="Calibri"/>
                <a:cs typeface="Calibri"/>
                <a:sym typeface="Calibri"/>
              </a:rPr>
              <a:t>Улучшение организации работы: Система безопасности требует определенных процедур и правил, которые должны соблюдаться всеми рабочими. Это способствует более организованной и структурированной работе на строительной площадке.</a:t>
            </a:r>
            <a:endParaRPr/>
          </a:p>
        </p:txBody>
      </p:sp>
      <p:sp>
        <p:nvSpPr>
          <p:cNvPr id="440" name="Google Shape;440;p4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441" name="Google Shape;441;p43"/>
          <p:cNvSpPr txBox="1"/>
          <p:nvPr>
            <p:ph idx="1" type="body"/>
          </p:nvPr>
        </p:nvSpPr>
        <p:spPr>
          <a:xfrm>
            <a:off x="2933700" y="2776936"/>
            <a:ext cx="3924300" cy="823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ru-RU">
                <a:latin typeface="Calibri"/>
                <a:ea typeface="Calibri"/>
                <a:cs typeface="Calibri"/>
                <a:sym typeface="Calibri"/>
              </a:rPr>
              <a:t>ТЕХНИЧЕСКИЙ ЭФФЕКТ</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4"/>
          <p:cNvSpPr txBox="1"/>
          <p:nvPr>
            <p:ph type="title"/>
          </p:nvPr>
        </p:nvSpPr>
        <p:spPr>
          <a:xfrm>
            <a:off x="2933700" y="892177"/>
            <a:ext cx="8421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lang="ru-RU">
                <a:latin typeface="Calibri"/>
                <a:ea typeface="Calibri"/>
                <a:cs typeface="Calibri"/>
                <a:sym typeface="Calibri"/>
              </a:rPr>
              <a:t>ЭФФЕКТЫ ПО ПРОЕКТАМ</a:t>
            </a:r>
            <a:endParaRPr/>
          </a:p>
        </p:txBody>
      </p:sp>
      <p:sp>
        <p:nvSpPr>
          <p:cNvPr id="447" name="Google Shape;447;p44"/>
          <p:cNvSpPr txBox="1"/>
          <p:nvPr>
            <p:ph idx="2" type="body"/>
          </p:nvPr>
        </p:nvSpPr>
        <p:spPr>
          <a:xfrm>
            <a:off x="2933700" y="3834606"/>
            <a:ext cx="3924300" cy="19980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Clr>
                <a:schemeClr val="dk1"/>
              </a:buClr>
              <a:buSzPts val="1400"/>
              <a:buNone/>
            </a:pPr>
            <a:r>
              <a:rPr lang="ru-RU">
                <a:latin typeface="Calibri"/>
                <a:ea typeface="Calibri"/>
                <a:cs typeface="Calibri"/>
                <a:sym typeface="Calibri"/>
              </a:rPr>
              <a:t>Автоматизация и роботизация: Введение системы безопасности может способствовать автоматизации и роботизации определенных процессов на строительной площадке. Например, использование роботов-манипуляторов для выполнения опасных задач или автоматических систем для контроля и предупреждения о возможных опасностях.</a:t>
            </a:r>
            <a:endParaRPr/>
          </a:p>
        </p:txBody>
      </p:sp>
      <p:sp>
        <p:nvSpPr>
          <p:cNvPr id="448" name="Google Shape;448;p44"/>
          <p:cNvSpPr txBox="1"/>
          <p:nvPr>
            <p:ph idx="3" type="body"/>
          </p:nvPr>
        </p:nvSpPr>
        <p:spPr>
          <a:xfrm>
            <a:off x="7410173" y="2776936"/>
            <a:ext cx="3943500" cy="823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ru-RU"/>
              <a:t>ПРАВОВОЙ ЭФФЕКТ</a:t>
            </a:r>
            <a:endParaRPr/>
          </a:p>
        </p:txBody>
      </p:sp>
      <p:sp>
        <p:nvSpPr>
          <p:cNvPr id="449" name="Google Shape;449;p44"/>
          <p:cNvSpPr txBox="1"/>
          <p:nvPr>
            <p:ph idx="4" type="body"/>
          </p:nvPr>
        </p:nvSpPr>
        <p:spPr>
          <a:xfrm>
            <a:off x="7410173" y="3834606"/>
            <a:ext cx="3943500" cy="1998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400"/>
              <a:buNone/>
            </a:pPr>
            <a:r>
              <a:rPr lang="ru-RU">
                <a:latin typeface="Calibri"/>
                <a:ea typeface="Calibri"/>
                <a:cs typeface="Calibri"/>
                <a:sym typeface="Calibri"/>
              </a:rPr>
              <a:t>Соблюдение нормативных требований: Введение системы безопасности позволяет строительным компаниям и организациям соблюдать нормативные требования и стандарты безопасности, установленные законодательством. Это помогает предотвращать нарушения и их возможные правовые последствия.</a:t>
            </a:r>
            <a:endParaRPr/>
          </a:p>
        </p:txBody>
      </p:sp>
      <p:sp>
        <p:nvSpPr>
          <p:cNvPr id="450" name="Google Shape;450;p4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451" name="Google Shape;451;p44"/>
          <p:cNvSpPr txBox="1"/>
          <p:nvPr>
            <p:ph idx="1" type="body"/>
          </p:nvPr>
        </p:nvSpPr>
        <p:spPr>
          <a:xfrm>
            <a:off x="2933700" y="2776936"/>
            <a:ext cx="3924300" cy="823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ru-RU">
                <a:latin typeface="Calibri"/>
                <a:ea typeface="Calibri"/>
                <a:cs typeface="Calibri"/>
                <a:sym typeface="Calibri"/>
              </a:rPr>
              <a:t>ТЕХНОЛОГИЧЕСКИЙ ЭФФЕКТ</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5"/>
          <p:cNvSpPr txBox="1"/>
          <p:nvPr>
            <p:ph type="title"/>
          </p:nvPr>
        </p:nvSpPr>
        <p:spPr>
          <a:xfrm>
            <a:off x="5476875" y="1147764"/>
            <a:ext cx="5111700" cy="1204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0" i="0" lang="ru-RU" sz="2800" u="none" cap="none" strike="noStrike">
                <a:solidFill>
                  <a:schemeClr val="dk1"/>
                </a:solidFill>
                <a:latin typeface="Calibri"/>
                <a:ea typeface="Calibri"/>
                <a:cs typeface="Calibri"/>
                <a:sym typeface="Calibri"/>
              </a:rPr>
              <a:t>БЮДЖЕТНАЯ ЭФФЕКТИВНОСТЬ ПРОЕКТA</a:t>
            </a:r>
            <a:endParaRPr b="0" i="0" sz="4000" u="none" cap="none" strike="noStrike">
              <a:solidFill>
                <a:schemeClr val="dk1"/>
              </a:solidFill>
              <a:latin typeface="Arial"/>
              <a:ea typeface="Arial"/>
              <a:cs typeface="Arial"/>
              <a:sym typeface="Arial"/>
            </a:endParaRPr>
          </a:p>
        </p:txBody>
      </p:sp>
      <p:sp>
        <p:nvSpPr>
          <p:cNvPr id="458" name="Google Shape;458;p45"/>
          <p:cNvSpPr txBox="1"/>
          <p:nvPr>
            <p:ph idx="1" type="body"/>
          </p:nvPr>
        </p:nvSpPr>
        <p:spPr>
          <a:xfrm>
            <a:off x="5476875" y="3174999"/>
            <a:ext cx="5215800" cy="2212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None/>
            </a:pPr>
            <a:r>
              <a:rPr b="0" i="0" lang="ru-RU" sz="1400" u="none" cap="none" strike="noStrike">
                <a:solidFill>
                  <a:schemeClr val="dk1"/>
                </a:solidFill>
                <a:latin typeface="Calibri"/>
                <a:ea typeface="Calibri"/>
                <a:cs typeface="Calibri"/>
                <a:sym typeface="Calibri"/>
              </a:rPr>
              <a:t>Улучшение производительности и эффективности. Безопасные условия труда и введение системы безопасности способствуют повышению производительности и эффективности работников. Работники могут работать более безопасно и эффективно, что приводит к улучшению качества работы и сокращению времени выполнения проектов.</a:t>
            </a:r>
            <a:endParaRPr b="0" i="0" sz="1400" u="none" cap="none" strike="noStrike">
              <a:solidFill>
                <a:schemeClr val="dk1"/>
              </a:solidFill>
              <a:latin typeface="Calibri"/>
              <a:ea typeface="Calibri"/>
              <a:cs typeface="Calibri"/>
              <a:sym typeface="Calibri"/>
            </a:endParaRPr>
          </a:p>
          <a:p>
            <a:pPr indent="0" lvl="0" marL="0" rtl="0" algn="l">
              <a:lnSpc>
                <a:spcPct val="100000"/>
              </a:lnSpc>
              <a:spcBef>
                <a:spcPts val="1000"/>
              </a:spcBef>
              <a:spcAft>
                <a:spcPts val="0"/>
              </a:spcAft>
              <a:buClr>
                <a:schemeClr val="dk1"/>
              </a:buClr>
              <a:buSzPts val="1400"/>
              <a:buNone/>
            </a:pPr>
            <a:r>
              <a:rPr b="0" i="0" lang="ru-RU" sz="1400" u="none" cap="none" strike="noStrike">
                <a:solidFill>
                  <a:schemeClr val="dk1"/>
                </a:solidFill>
                <a:latin typeface="Calibri"/>
                <a:ea typeface="Calibri"/>
                <a:cs typeface="Calibri"/>
                <a:sym typeface="Calibri"/>
              </a:rPr>
              <a:t>Снижение страховых премий: Введение системы безопасности может снизить страховые премии и затраты на страхование от несчастных случаев и материальных убытков. Улучшенные меры безопасности и снижение рисков могут привести к более низким страховым тарифам и снижению бюджетных затрат на страхование.</a:t>
            </a:r>
            <a:endParaRPr/>
          </a:p>
        </p:txBody>
      </p:sp>
      <p:sp>
        <p:nvSpPr>
          <p:cNvPr id="459" name="Google Shape;459;p4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900" u="none" cap="none" strike="noStrike">
                <a:solidFill>
                  <a:srgbClr val="888888"/>
                </a:solidFill>
                <a:latin typeface="Arial"/>
                <a:ea typeface="Arial"/>
                <a:cs typeface="Arial"/>
                <a:sym typeface="Arial"/>
              </a:rPr>
              <a:t>‹#›</a:t>
            </a:fld>
            <a:endParaRPr b="0" i="0" sz="900" u="none" cap="none" strike="noStrike">
              <a:solidFill>
                <a:srgbClr val="888888"/>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9"/>
          <p:cNvSpPr txBox="1"/>
          <p:nvPr>
            <p:ph type="title"/>
          </p:nvPr>
        </p:nvSpPr>
        <p:spPr>
          <a:xfrm>
            <a:off x="1362075" y="1671639"/>
            <a:ext cx="5111700" cy="12048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Arial"/>
              <a:buNone/>
            </a:pPr>
            <a:r>
              <a:rPr b="0" i="0" lang="ru-RU" sz="2800" u="none" cap="none" strike="noStrike">
                <a:solidFill>
                  <a:schemeClr val="dk1"/>
                </a:solidFill>
                <a:latin typeface="Arial"/>
                <a:ea typeface="Arial"/>
                <a:cs typeface="Arial"/>
                <a:sym typeface="Arial"/>
              </a:rPr>
              <a:t>ЦЕЛЬ ПРОЕКТА</a:t>
            </a:r>
            <a:endParaRPr/>
          </a:p>
        </p:txBody>
      </p:sp>
      <p:sp>
        <p:nvSpPr>
          <p:cNvPr id="267" name="Google Shape;267;p19"/>
          <p:cNvSpPr txBox="1"/>
          <p:nvPr>
            <p:ph idx="1" type="body"/>
          </p:nvPr>
        </p:nvSpPr>
        <p:spPr>
          <a:xfrm>
            <a:off x="1362075" y="3660774"/>
            <a:ext cx="5401200" cy="2146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400"/>
              <a:buNone/>
            </a:pPr>
            <a:r>
              <a:rPr b="0" i="0" lang="ru-RU" sz="1400" u="none" cap="none" strike="noStrike">
                <a:solidFill>
                  <a:schemeClr val="dk1"/>
                </a:solidFill>
                <a:latin typeface="Arial"/>
                <a:ea typeface="Arial"/>
                <a:cs typeface="Arial"/>
                <a:sym typeface="Arial"/>
              </a:rPr>
              <a:t>Усовершенствовать информационно-телекоммуникационные системы в сфере безопасности производства работ на строительной площадке. Обезопасить процесс работы и снизить частоту травм к минимуму.</a:t>
            </a:r>
            <a:endParaRPr/>
          </a:p>
        </p:txBody>
      </p:sp>
      <p:sp>
        <p:nvSpPr>
          <p:cNvPr id="268" name="Google Shape;268;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900" u="none" cap="none" strike="noStrike">
                <a:solidFill>
                  <a:srgbClr val="888888"/>
                </a:solidFill>
                <a:latin typeface="Arial"/>
                <a:ea typeface="Arial"/>
                <a:cs typeface="Arial"/>
                <a:sym typeface="Arial"/>
              </a:rPr>
              <a:t>‹#›</a:t>
            </a:fld>
            <a:endParaRPr b="0" i="0" sz="900" u="none" cap="none" strike="noStrike">
              <a:solidFill>
                <a:srgbClr val="888888"/>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6"/>
          <p:cNvSpPr txBox="1"/>
          <p:nvPr>
            <p:ph type="ctrTitle"/>
          </p:nvPr>
        </p:nvSpPr>
        <p:spPr>
          <a:xfrm>
            <a:off x="4267200" y="1615736"/>
            <a:ext cx="4179600" cy="1524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Arial"/>
              <a:buNone/>
            </a:pPr>
            <a:r>
              <a:rPr b="0" i="0" lang="ru-RU" sz="3600" u="none" cap="none" strike="noStrike">
                <a:solidFill>
                  <a:schemeClr val="lt1"/>
                </a:solidFill>
                <a:latin typeface="Arial"/>
                <a:ea typeface="Arial"/>
                <a:cs typeface="Arial"/>
                <a:sym typeface="Arial"/>
              </a:rPr>
              <a:t>СПИСОК ЛИТЕРАТУРЫ</a:t>
            </a:r>
            <a:endParaRPr/>
          </a:p>
        </p:txBody>
      </p:sp>
      <p:sp>
        <p:nvSpPr>
          <p:cNvPr id="466" name="Google Shape;466;p46"/>
          <p:cNvSpPr txBox="1"/>
          <p:nvPr>
            <p:ph idx="1" type="subTitle"/>
          </p:nvPr>
        </p:nvSpPr>
        <p:spPr>
          <a:xfrm>
            <a:off x="4267199" y="3238103"/>
            <a:ext cx="6946800" cy="221490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chemeClr val="lt1"/>
              </a:buClr>
              <a:buSzPts val="1400"/>
              <a:buFont typeface="Arial"/>
              <a:buNone/>
            </a:pPr>
            <a:r>
              <a:rPr b="0" i="0" lang="ru-RU" sz="1400" u="none" cap="none" strike="noStrike">
                <a:solidFill>
                  <a:schemeClr val="lt1"/>
                </a:solidFill>
                <a:latin typeface="Arial"/>
                <a:ea typeface="Arial"/>
                <a:cs typeface="Arial"/>
                <a:sym typeface="Arial"/>
              </a:rPr>
              <a:t>https://perekos.net/sections/view/119</a:t>
            </a:r>
            <a:endParaRPr b="0" i="0" sz="1400" u="none" cap="none" strike="noStrike">
              <a:solidFill>
                <a:schemeClr val="lt1"/>
              </a:solidFill>
              <a:latin typeface="Arial"/>
              <a:ea typeface="Arial"/>
              <a:cs typeface="Arial"/>
              <a:sym typeface="Arial"/>
            </a:endParaRPr>
          </a:p>
          <a:p>
            <a:pPr indent="0" lvl="0" marL="0" marR="0" rtl="0" algn="l">
              <a:lnSpc>
                <a:spcPct val="150000"/>
              </a:lnSpc>
              <a:spcBef>
                <a:spcPts val="0"/>
              </a:spcBef>
              <a:spcAft>
                <a:spcPts val="0"/>
              </a:spcAft>
              <a:buClr>
                <a:schemeClr val="lt1"/>
              </a:buClr>
              <a:buSzPts val="1400"/>
              <a:buFont typeface="Arial"/>
              <a:buNone/>
            </a:pPr>
            <a:r>
              <a:rPr b="0" i="0" lang="ru-RU" sz="1400" u="none" cap="none" strike="noStrike">
                <a:solidFill>
                  <a:schemeClr val="lt1"/>
                </a:solidFill>
                <a:latin typeface="Arial"/>
                <a:ea typeface="Arial"/>
                <a:cs typeface="Arial"/>
                <a:sym typeface="Arial"/>
              </a:rPr>
              <a:t>https://unistroy.spbstu.ru/userfiles/files/2015/5(32)/14_muchenski_32.pdf</a:t>
            </a:r>
            <a:endParaRPr b="0" i="0" sz="1400" u="none" cap="none" strike="noStrike">
              <a:solidFill>
                <a:schemeClr val="lt1"/>
              </a:solidFill>
              <a:latin typeface="Arial"/>
              <a:ea typeface="Arial"/>
              <a:cs typeface="Arial"/>
              <a:sym typeface="Arial"/>
            </a:endParaRPr>
          </a:p>
          <a:p>
            <a:pPr indent="0" lvl="0" marL="0" marR="0" rtl="0" algn="l">
              <a:lnSpc>
                <a:spcPct val="150000"/>
              </a:lnSpc>
              <a:spcBef>
                <a:spcPts val="0"/>
              </a:spcBef>
              <a:spcAft>
                <a:spcPts val="0"/>
              </a:spcAft>
              <a:buClr>
                <a:schemeClr val="lt1"/>
              </a:buClr>
              <a:buSzPts val="1400"/>
              <a:buFont typeface="Arial"/>
              <a:buNone/>
            </a:pPr>
            <a:r>
              <a:rPr b="0" i="0" lang="ru-RU" sz="1400" u="none" cap="none" strike="noStrike">
                <a:solidFill>
                  <a:schemeClr val="lt1"/>
                </a:solidFill>
                <a:latin typeface="Arial"/>
                <a:ea typeface="Arial"/>
                <a:cs typeface="Arial"/>
                <a:sym typeface="Arial"/>
              </a:rPr>
              <a:t>https://www.consultant.ru/document/cons_doc_LAW_10699/d752cf760e2ca4603a78275a8b1ef07971b2ea8b</a:t>
            </a:r>
            <a:endParaRPr b="0" i="0" sz="1400" u="none" cap="none" strike="noStrike">
              <a:solidFill>
                <a:schemeClr val="lt1"/>
              </a:solidFill>
              <a:latin typeface="Arial"/>
              <a:ea typeface="Arial"/>
              <a:cs typeface="Arial"/>
              <a:sym typeface="Arial"/>
            </a:endParaRPr>
          </a:p>
          <a:p>
            <a:pPr indent="0" lvl="0" marL="0" marR="0" rtl="0" algn="l">
              <a:lnSpc>
                <a:spcPct val="150000"/>
              </a:lnSpc>
              <a:spcBef>
                <a:spcPts val="0"/>
              </a:spcBef>
              <a:spcAft>
                <a:spcPts val="0"/>
              </a:spcAft>
              <a:buClr>
                <a:schemeClr val="lt1"/>
              </a:buClr>
              <a:buSzPts val="1400"/>
              <a:buFont typeface="Arial"/>
              <a:buNone/>
            </a:pPr>
            <a:r>
              <a:rPr b="0" i="0" lang="ru-RU" sz="1400" u="none" cap="none" strike="noStrike">
                <a:solidFill>
                  <a:schemeClr val="lt1"/>
                </a:solidFill>
                <a:latin typeface="Arial"/>
                <a:ea typeface="Arial"/>
                <a:cs typeface="Arial"/>
                <a:sym typeface="Arial"/>
              </a:rPr>
              <a:t>https://www.consultant.ru/law/podborki/razreshenie_na_ispolzovanie_rezultata_intellektualnoj_deyatelnosti</a:t>
            </a:r>
            <a:endParaRPr b="0" i="0" sz="1400" u="none" cap="none" strike="noStrike">
              <a:solidFill>
                <a:schemeClr val="lt1"/>
              </a:solidFill>
              <a:latin typeface="Arial"/>
              <a:ea typeface="Arial"/>
              <a:cs typeface="Arial"/>
              <a:sym typeface="Arial"/>
            </a:endParaRPr>
          </a:p>
          <a:p>
            <a:pPr indent="0" lvl="0" marL="0" marR="0" rtl="0" algn="l">
              <a:lnSpc>
                <a:spcPct val="150000"/>
              </a:lnSpc>
              <a:spcBef>
                <a:spcPts val="0"/>
              </a:spcBef>
              <a:spcAft>
                <a:spcPts val="0"/>
              </a:spcAft>
              <a:buClr>
                <a:schemeClr val="lt1"/>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67" name="Google Shape;467;p46"/>
          <p:cNvSpPr txBox="1"/>
          <p:nvPr>
            <p:ph idx="12" type="sldNum"/>
          </p:nvPr>
        </p:nvSpPr>
        <p:spPr>
          <a:xfrm>
            <a:off x="9579428" y="6356350"/>
            <a:ext cx="17745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900" u="none" cap="none" strike="noStrike">
                <a:solidFill>
                  <a:srgbClr val="888888"/>
                </a:solidFill>
                <a:latin typeface="Arial"/>
                <a:ea typeface="Arial"/>
                <a:cs typeface="Arial"/>
                <a:sym typeface="Arial"/>
              </a:rPr>
              <a:t>‹#›</a:t>
            </a:fld>
            <a:endParaRPr b="0" i="0" sz="900" u="none" cap="none" strike="noStrike">
              <a:solidFill>
                <a:srgbClr val="888888"/>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0"/>
          <p:cNvSpPr txBox="1"/>
          <p:nvPr>
            <p:ph type="ctrTitle"/>
          </p:nvPr>
        </p:nvSpPr>
        <p:spPr>
          <a:xfrm>
            <a:off x="6991350" y="882316"/>
            <a:ext cx="4179600" cy="7701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lt1"/>
              </a:buClr>
              <a:buSzPts val="3600"/>
              <a:buFont typeface="Arial"/>
              <a:buNone/>
            </a:pPr>
            <a:r>
              <a:rPr b="0" i="0" lang="ru-RU" sz="3600" u="none" cap="none" strike="noStrike">
                <a:solidFill>
                  <a:schemeClr val="lt1"/>
                </a:solidFill>
                <a:latin typeface="Arial"/>
                <a:ea typeface="Arial"/>
                <a:cs typeface="Arial"/>
                <a:sym typeface="Arial"/>
              </a:rPr>
              <a:t>ПРОБЛЕМЫ</a:t>
            </a:r>
            <a:endParaRPr/>
          </a:p>
        </p:txBody>
      </p:sp>
      <p:sp>
        <p:nvSpPr>
          <p:cNvPr id="275" name="Google Shape;275;p20"/>
          <p:cNvSpPr txBox="1"/>
          <p:nvPr>
            <p:ph idx="1" type="subTitle"/>
          </p:nvPr>
        </p:nvSpPr>
        <p:spPr>
          <a:xfrm>
            <a:off x="6660081" y="1973179"/>
            <a:ext cx="4510800" cy="3705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1"/>
              </a:buClr>
              <a:buSzPts val="2000"/>
              <a:buFont typeface="Arial"/>
              <a:buAutoNum type="arabicPeriod"/>
            </a:pPr>
            <a:r>
              <a:rPr b="0" i="0" lang="ru-RU" sz="2000" u="none" cap="none" strike="noStrike">
                <a:solidFill>
                  <a:schemeClr val="lt1"/>
                </a:solidFill>
                <a:latin typeface="Arial"/>
                <a:ea typeface="Arial"/>
                <a:cs typeface="Arial"/>
                <a:sym typeface="Arial"/>
              </a:rPr>
              <a:t>Недостаточность информации о безопасности</a:t>
            </a:r>
            <a:endParaRPr/>
          </a:p>
          <a:p>
            <a:pPr indent="-342900" lvl="0" marL="342900" marR="0" rtl="0" algn="l">
              <a:lnSpc>
                <a:spcPct val="90000"/>
              </a:lnSpc>
              <a:spcBef>
                <a:spcPts val="1000"/>
              </a:spcBef>
              <a:spcAft>
                <a:spcPts val="0"/>
              </a:spcAft>
              <a:buClr>
                <a:schemeClr val="lt1"/>
              </a:buClr>
              <a:buSzPts val="2000"/>
              <a:buFont typeface="Arial"/>
              <a:buAutoNum type="arabicPeriod"/>
            </a:pPr>
            <a:r>
              <a:rPr b="0" i="0" lang="ru-RU" sz="2000" u="none" cap="none" strike="noStrike">
                <a:solidFill>
                  <a:schemeClr val="lt1"/>
                </a:solidFill>
                <a:latin typeface="Arial"/>
                <a:ea typeface="Arial"/>
                <a:cs typeface="Arial"/>
                <a:sym typeface="Arial"/>
              </a:rPr>
              <a:t>Проблемы связи</a:t>
            </a:r>
            <a:endParaRPr/>
          </a:p>
          <a:p>
            <a:pPr indent="-342900" lvl="0" marL="342900" marR="0" rtl="0" algn="l">
              <a:lnSpc>
                <a:spcPct val="90000"/>
              </a:lnSpc>
              <a:spcBef>
                <a:spcPts val="1000"/>
              </a:spcBef>
              <a:spcAft>
                <a:spcPts val="0"/>
              </a:spcAft>
              <a:buClr>
                <a:schemeClr val="lt1"/>
              </a:buClr>
              <a:buSzPts val="2000"/>
              <a:buFont typeface="Arial"/>
              <a:buAutoNum type="arabicPeriod"/>
            </a:pPr>
            <a:r>
              <a:rPr b="0" i="0" lang="ru-RU" sz="2000" u="none" cap="none" strike="noStrike">
                <a:solidFill>
                  <a:schemeClr val="lt1"/>
                </a:solidFill>
                <a:latin typeface="Arial"/>
                <a:ea typeface="Arial"/>
                <a:cs typeface="Arial"/>
                <a:sym typeface="Arial"/>
              </a:rPr>
              <a:t>Отсутствие централизованной системы мониторинга безопасности</a:t>
            </a:r>
            <a:endParaRPr/>
          </a:p>
          <a:p>
            <a:pPr indent="-342900" lvl="0" marL="342900" marR="0" rtl="0" algn="l">
              <a:lnSpc>
                <a:spcPct val="90000"/>
              </a:lnSpc>
              <a:spcBef>
                <a:spcPts val="1000"/>
              </a:spcBef>
              <a:spcAft>
                <a:spcPts val="0"/>
              </a:spcAft>
              <a:buClr>
                <a:schemeClr val="lt1"/>
              </a:buClr>
              <a:buSzPts val="2000"/>
              <a:buFont typeface="Arial"/>
              <a:buAutoNum type="arabicPeriod"/>
            </a:pPr>
            <a:r>
              <a:rPr b="0" i="0" lang="ru-RU" sz="2000" u="none" cap="none" strike="noStrike">
                <a:solidFill>
                  <a:schemeClr val="lt1"/>
                </a:solidFill>
                <a:latin typeface="Arial"/>
                <a:ea typeface="Arial"/>
                <a:cs typeface="Arial"/>
                <a:sym typeface="Arial"/>
              </a:rPr>
              <a:t>Недостаток технических средств</a:t>
            </a:r>
            <a:endParaRPr/>
          </a:p>
          <a:p>
            <a:pPr indent="-342900" lvl="0" marL="342900" marR="0" rtl="0" algn="l">
              <a:lnSpc>
                <a:spcPct val="90000"/>
              </a:lnSpc>
              <a:spcBef>
                <a:spcPts val="1000"/>
              </a:spcBef>
              <a:spcAft>
                <a:spcPts val="0"/>
              </a:spcAft>
              <a:buClr>
                <a:schemeClr val="lt1"/>
              </a:buClr>
              <a:buSzPts val="2000"/>
              <a:buFont typeface="Arial"/>
              <a:buAutoNum type="arabicPeriod"/>
            </a:pPr>
            <a:r>
              <a:rPr b="0" i="0" lang="ru-RU" sz="2000" u="none" cap="none" strike="noStrike">
                <a:solidFill>
                  <a:schemeClr val="lt1"/>
                </a:solidFill>
                <a:latin typeface="Arial"/>
                <a:ea typeface="Arial"/>
                <a:cs typeface="Arial"/>
                <a:sym typeface="Arial"/>
              </a:rPr>
              <a:t>Ограниченные возможности обработки и анализа данных</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graphicFrame>
        <p:nvGraphicFramePr>
          <p:cNvPr id="280" name="Google Shape;280;p21"/>
          <p:cNvGraphicFramePr/>
          <p:nvPr/>
        </p:nvGraphicFramePr>
        <p:xfrm>
          <a:off x="1783831" y="619125"/>
          <a:ext cx="8128000" cy="5759925"/>
        </p:xfrm>
        <a:graphic>
          <a:graphicData uri="http://schemas.openxmlformats.org/drawingml/2006/chart">
            <c:chart r:id="rId3"/>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2"/>
          <p:cNvSpPr txBox="1"/>
          <p:nvPr>
            <p:ph type="title"/>
          </p:nvPr>
        </p:nvSpPr>
        <p:spPr>
          <a:xfrm>
            <a:off x="2933700" y="892177"/>
            <a:ext cx="8421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b="0" i="0" lang="ru-RU" sz="2800" u="none" cap="none" strike="noStrike">
                <a:solidFill>
                  <a:schemeClr val="dk1"/>
                </a:solidFill>
                <a:latin typeface="Arial"/>
                <a:ea typeface="Arial"/>
                <a:cs typeface="Arial"/>
                <a:sym typeface="Arial"/>
              </a:rPr>
              <a:t>ОРИЕНТИРОВОЧНЫЕ ПУТИ РЕШЕНИЯ ПРОБЛЕМ</a:t>
            </a:r>
            <a:endParaRPr/>
          </a:p>
        </p:txBody>
      </p:sp>
      <p:sp>
        <p:nvSpPr>
          <p:cNvPr id="287" name="Google Shape;287;p22"/>
          <p:cNvSpPr txBox="1"/>
          <p:nvPr>
            <p:ph idx="2" type="body"/>
          </p:nvPr>
        </p:nvSpPr>
        <p:spPr>
          <a:xfrm>
            <a:off x="2933700" y="2843784"/>
            <a:ext cx="3924300" cy="29886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1400"/>
              <a:buAutoNum type="arabicPeriod"/>
            </a:pPr>
            <a:r>
              <a:rPr lang="ru-RU"/>
              <a:t>Использование специализированных систем автоматизации рабочих процессов.</a:t>
            </a:r>
            <a:endParaRPr/>
          </a:p>
          <a:p>
            <a:pPr indent="-342900" lvl="0" marL="342900" rtl="0" algn="l">
              <a:lnSpc>
                <a:spcPct val="100000"/>
              </a:lnSpc>
              <a:spcBef>
                <a:spcPts val="1000"/>
              </a:spcBef>
              <a:spcAft>
                <a:spcPts val="0"/>
              </a:spcAft>
              <a:buClr>
                <a:schemeClr val="dk1"/>
              </a:buClr>
              <a:buSzPts val="1400"/>
              <a:buAutoNum type="arabicPeriod"/>
            </a:pPr>
            <a:r>
              <a:rPr lang="ru-RU"/>
              <a:t>Установка видеокамер и систем видеонаблюдения. </a:t>
            </a:r>
            <a:endParaRPr/>
          </a:p>
          <a:p>
            <a:pPr indent="-342900" lvl="0" marL="342900" rtl="0" algn="l">
              <a:lnSpc>
                <a:spcPct val="100000"/>
              </a:lnSpc>
              <a:spcBef>
                <a:spcPts val="1000"/>
              </a:spcBef>
              <a:spcAft>
                <a:spcPts val="0"/>
              </a:spcAft>
              <a:buClr>
                <a:schemeClr val="dk1"/>
              </a:buClr>
              <a:buSzPts val="1400"/>
              <a:buAutoNum type="arabicPeriod"/>
            </a:pPr>
            <a:r>
              <a:rPr lang="ru-RU"/>
              <a:t>Внедрение систем трекинга и геолокации.</a:t>
            </a:r>
            <a:endParaRPr/>
          </a:p>
          <a:p>
            <a:pPr indent="-342900" lvl="0" marL="342900" rtl="0" algn="l">
              <a:lnSpc>
                <a:spcPct val="100000"/>
              </a:lnSpc>
              <a:spcBef>
                <a:spcPts val="1000"/>
              </a:spcBef>
              <a:spcAft>
                <a:spcPts val="0"/>
              </a:spcAft>
              <a:buClr>
                <a:schemeClr val="dk1"/>
              </a:buClr>
              <a:buSzPts val="1400"/>
              <a:buAutoNum type="arabicPeriod"/>
            </a:pPr>
            <a:r>
              <a:rPr lang="ru-RU"/>
              <a:t>Организация системы обучения персонала по безопасности труда с использованием интерактивных и технологий виртуальной реальности.</a:t>
            </a:r>
            <a:endParaRPr/>
          </a:p>
          <a:p>
            <a:pPr indent="0" lvl="0" marL="0" rtl="0" algn="l">
              <a:lnSpc>
                <a:spcPct val="100000"/>
              </a:lnSpc>
              <a:spcBef>
                <a:spcPts val="1000"/>
              </a:spcBef>
              <a:spcAft>
                <a:spcPts val="0"/>
              </a:spcAft>
              <a:buClr>
                <a:schemeClr val="dk1"/>
              </a:buClr>
              <a:buSzPts val="1400"/>
              <a:buNone/>
            </a:pPr>
            <a:r>
              <a:t/>
            </a:r>
            <a:endParaRPr/>
          </a:p>
        </p:txBody>
      </p:sp>
      <p:sp>
        <p:nvSpPr>
          <p:cNvPr id="288" name="Google Shape;288;p22"/>
          <p:cNvSpPr txBox="1"/>
          <p:nvPr>
            <p:ph idx="4" type="body"/>
          </p:nvPr>
        </p:nvSpPr>
        <p:spPr>
          <a:xfrm>
            <a:off x="7410173" y="2843784"/>
            <a:ext cx="3943500" cy="29886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1400"/>
              <a:buFont typeface="Arial"/>
              <a:buAutoNum type="arabicPeriod" startAt="5"/>
            </a:pPr>
            <a:r>
              <a:rPr lang="ru-RU"/>
              <a:t>Внедрение системы автоматического оповещения при аварийных ситуациях или нарушении безопасности</a:t>
            </a:r>
            <a:endParaRPr/>
          </a:p>
          <a:p>
            <a:pPr indent="-342900" lvl="0" marL="342900" rtl="0" algn="l">
              <a:lnSpc>
                <a:spcPct val="100000"/>
              </a:lnSpc>
              <a:spcBef>
                <a:spcPts val="1000"/>
              </a:spcBef>
              <a:spcAft>
                <a:spcPts val="0"/>
              </a:spcAft>
              <a:buClr>
                <a:schemeClr val="dk1"/>
              </a:buClr>
              <a:buSzPts val="1400"/>
              <a:buFont typeface="Arial"/>
              <a:buAutoNum type="arabicPeriod" startAt="5"/>
            </a:pPr>
            <a:r>
              <a:rPr lang="ru-RU"/>
              <a:t>Разработка и внедрение мобильных приложений для контроля и оценки безопасности на строительной площадке.</a:t>
            </a:r>
            <a:endParaRPr/>
          </a:p>
          <a:p>
            <a:pPr indent="0" lvl="0" marL="0" rtl="0" algn="l">
              <a:lnSpc>
                <a:spcPct val="100000"/>
              </a:lnSpc>
              <a:spcBef>
                <a:spcPts val="1000"/>
              </a:spcBef>
              <a:spcAft>
                <a:spcPts val="0"/>
              </a:spcAft>
              <a:buClr>
                <a:schemeClr val="dk1"/>
              </a:buClr>
              <a:buSzPts val="1400"/>
              <a:buNone/>
            </a:pPr>
            <a:r>
              <a:t/>
            </a:r>
            <a:endParaRPr/>
          </a:p>
        </p:txBody>
      </p:sp>
      <p:cxnSp>
        <p:nvCxnSpPr>
          <p:cNvPr id="289" name="Google Shape;289;p22"/>
          <p:cNvCxnSpPr/>
          <p:nvPr/>
        </p:nvCxnSpPr>
        <p:spPr>
          <a:xfrm>
            <a:off x="7077617" y="2971800"/>
            <a:ext cx="0" cy="2615100"/>
          </a:xfrm>
          <a:prstGeom prst="straightConnector1">
            <a:avLst/>
          </a:prstGeom>
          <a:noFill/>
          <a:ln cap="flat" cmpd="sng" w="19050">
            <a:solidFill>
              <a:srgbClr val="5A5957"/>
            </a:solidFill>
            <a:prstDash val="solid"/>
            <a:miter lim="800000"/>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3"/>
          <p:cNvSpPr txBox="1"/>
          <p:nvPr>
            <p:ph type="title"/>
          </p:nvPr>
        </p:nvSpPr>
        <p:spPr>
          <a:xfrm>
            <a:off x="838199" y="609007"/>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Arial"/>
              <a:buNone/>
            </a:pPr>
            <a:r>
              <a:rPr b="0" i="0" lang="ru-RU" sz="2800" u="none" cap="none" strike="noStrike">
                <a:solidFill>
                  <a:schemeClr val="dk1"/>
                </a:solidFill>
                <a:latin typeface="Arial"/>
                <a:ea typeface="Arial"/>
                <a:cs typeface="Arial"/>
                <a:sym typeface="Arial"/>
              </a:rPr>
              <a:t>ВЫБОР ЛУЧШЕГО РЕШЕНИЯ</a:t>
            </a:r>
            <a:endParaRPr/>
          </a:p>
        </p:txBody>
      </p:sp>
      <p:sp>
        <p:nvSpPr>
          <p:cNvPr id="296" name="Google Shape;296;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900" u="none" cap="none" strike="noStrike">
                <a:solidFill>
                  <a:srgbClr val="888888"/>
                </a:solidFill>
                <a:latin typeface="Arial"/>
                <a:ea typeface="Arial"/>
                <a:cs typeface="Arial"/>
                <a:sym typeface="Arial"/>
              </a:rPr>
              <a:t>‹#›</a:t>
            </a:fld>
            <a:endParaRPr b="0" i="0" sz="900" u="none" cap="none" strike="noStrike">
              <a:solidFill>
                <a:srgbClr val="888888"/>
              </a:solidFill>
              <a:latin typeface="Arial"/>
              <a:ea typeface="Arial"/>
              <a:cs typeface="Arial"/>
              <a:sym typeface="Arial"/>
            </a:endParaRPr>
          </a:p>
        </p:txBody>
      </p:sp>
      <p:graphicFrame>
        <p:nvGraphicFramePr>
          <p:cNvPr id="297" name="Google Shape;297;p23"/>
          <p:cNvGraphicFramePr/>
          <p:nvPr/>
        </p:nvGraphicFramePr>
        <p:xfrm>
          <a:off x="1868692" y="2188669"/>
          <a:ext cx="3000000" cy="3000000"/>
        </p:xfrm>
        <a:graphic>
          <a:graphicData uri="http://schemas.openxmlformats.org/drawingml/2006/table">
            <a:tbl>
              <a:tblPr bandRow="1" firstRow="1">
                <a:noFill/>
                <a:tableStyleId>{400FCCF2-70B1-42EA-89CD-195CF44CA02B}</a:tableStyleId>
              </a:tblPr>
              <a:tblGrid>
                <a:gridCol w="1511700"/>
                <a:gridCol w="1162300"/>
                <a:gridCol w="1155175"/>
                <a:gridCol w="1091800"/>
                <a:gridCol w="1138425"/>
                <a:gridCol w="1197600"/>
                <a:gridCol w="1197600"/>
              </a:tblGrid>
              <a:tr h="609925">
                <a:tc>
                  <a:txBody>
                    <a:bodyPr/>
                    <a:lstStyle/>
                    <a:p>
                      <a:pPr indent="0" lvl="0" marL="0" marR="0" rtl="0" algn="ctr">
                        <a:spcBef>
                          <a:spcPts val="0"/>
                        </a:spcBef>
                        <a:spcAft>
                          <a:spcPts val="0"/>
                        </a:spcAft>
                        <a:buNone/>
                      </a:pPr>
                      <a:r>
                        <a:t/>
                      </a:r>
                      <a:endParaRPr sz="1100" u="none" cap="none" strike="noStrike"/>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ru-RU" sz="1100" u="none" cap="none" strike="noStrike"/>
                        <a:t>1</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ru-RU" sz="1100" u="none" cap="none" strike="noStrike"/>
                        <a:t>2</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ru-RU" sz="1100" u="none" cap="none" strike="noStrike"/>
                        <a:t>3</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ru-RU" sz="1100" u="none" cap="none" strike="noStrike"/>
                        <a:t>4</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ru-RU" sz="1100" u="none" cap="none" strike="noStrike"/>
                        <a:t>5</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ru-RU" sz="1100" u="none" cap="none" strike="noStrike"/>
                        <a:t>6</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609925">
                <a:tc>
                  <a:txBody>
                    <a:bodyPr/>
                    <a:lstStyle/>
                    <a:p>
                      <a:pPr indent="0" lvl="0" marL="0" marR="0" rtl="0" algn="ctr">
                        <a:spcBef>
                          <a:spcPts val="0"/>
                        </a:spcBef>
                        <a:spcAft>
                          <a:spcPts val="0"/>
                        </a:spcAft>
                        <a:buNone/>
                      </a:pPr>
                      <a:r>
                        <a:rPr lang="ru-RU" sz="1100" u="none" cap="none" strike="noStrike">
                          <a:solidFill>
                            <a:srgbClr val="4D4D4D"/>
                          </a:solidFill>
                        </a:rPr>
                        <a:t>Стоимость</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5</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3</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5</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3</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2</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2</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4D4D4D"/>
                      </a:solidFill>
                      <a:prstDash val="solid"/>
                      <a:round/>
                      <a:headEnd len="sm" w="sm" type="none"/>
                      <a:tailEnd len="sm" w="sm" type="none"/>
                    </a:lnB>
                  </a:tcPr>
                </a:tc>
              </a:tr>
              <a:tr h="609925">
                <a:tc>
                  <a:txBody>
                    <a:bodyPr/>
                    <a:lstStyle/>
                    <a:p>
                      <a:pPr indent="0" lvl="0" marL="0" marR="0" rtl="0" algn="ctr">
                        <a:spcBef>
                          <a:spcPts val="0"/>
                        </a:spcBef>
                        <a:spcAft>
                          <a:spcPts val="0"/>
                        </a:spcAft>
                        <a:buNone/>
                      </a:pPr>
                      <a:r>
                        <a:rPr lang="ru-RU" sz="1100" u="none" cap="none" strike="noStrike">
                          <a:solidFill>
                            <a:srgbClr val="4D4D4D"/>
                          </a:solidFill>
                        </a:rPr>
                        <a:t>Практичность</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5</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3</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2</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2</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1</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1</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r>
              <a:tr h="609925">
                <a:tc>
                  <a:txBody>
                    <a:bodyPr/>
                    <a:lstStyle/>
                    <a:p>
                      <a:pPr indent="0" lvl="0" marL="0" marR="0" rtl="0" algn="ctr">
                        <a:spcBef>
                          <a:spcPts val="0"/>
                        </a:spcBef>
                        <a:spcAft>
                          <a:spcPts val="0"/>
                        </a:spcAft>
                        <a:buNone/>
                      </a:pPr>
                      <a:r>
                        <a:rPr lang="ru-RU" sz="1100" u="none" cap="none" strike="noStrike">
                          <a:solidFill>
                            <a:srgbClr val="4D4D4D"/>
                          </a:solidFill>
                        </a:rPr>
                        <a:t>Надёжность</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5</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3</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5</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2</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4</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1</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r>
              <a:tr h="609925">
                <a:tc>
                  <a:txBody>
                    <a:bodyPr/>
                    <a:lstStyle/>
                    <a:p>
                      <a:pPr indent="0" lvl="0" marL="0" marR="0" rtl="0" algn="ctr">
                        <a:spcBef>
                          <a:spcPts val="0"/>
                        </a:spcBef>
                        <a:spcAft>
                          <a:spcPts val="0"/>
                        </a:spcAft>
                        <a:buNone/>
                      </a:pPr>
                      <a:r>
                        <a:rPr lang="ru-RU" sz="1100" u="none" cap="none" strike="noStrike">
                          <a:solidFill>
                            <a:srgbClr val="4D4D4D"/>
                          </a:solidFill>
                        </a:rPr>
                        <a:t>Ремонтопригодность</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5</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5</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5</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5</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5</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5</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r>
              <a:tr h="609925">
                <a:tc>
                  <a:txBody>
                    <a:bodyPr/>
                    <a:lstStyle/>
                    <a:p>
                      <a:pPr indent="0" lvl="0" marL="0" marR="0" rtl="0" algn="ctr">
                        <a:spcBef>
                          <a:spcPts val="0"/>
                        </a:spcBef>
                        <a:spcAft>
                          <a:spcPts val="0"/>
                        </a:spcAft>
                        <a:buNone/>
                      </a:pPr>
                      <a:r>
                        <a:rPr lang="ru-RU" sz="1100" u="none" cap="none" strike="noStrike">
                          <a:solidFill>
                            <a:srgbClr val="4D4D4D"/>
                          </a:solidFill>
                        </a:rPr>
                        <a:t>Итого</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i="0" lang="ru-RU" sz="1100" u="none" cap="none" strike="noStrike">
                          <a:solidFill>
                            <a:srgbClr val="242424"/>
                          </a:solidFill>
                        </a:rPr>
                        <a:t>10</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8</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7</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6</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8</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5</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4"/>
          <p:cNvSpPr txBox="1"/>
          <p:nvPr>
            <p:ph idx="1" type="body"/>
          </p:nvPr>
        </p:nvSpPr>
        <p:spPr>
          <a:xfrm>
            <a:off x="1333500" y="3201225"/>
            <a:ext cx="2895600" cy="25194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50000"/>
              </a:lnSpc>
              <a:spcBef>
                <a:spcPts val="0"/>
              </a:spcBef>
              <a:spcAft>
                <a:spcPts val="0"/>
              </a:spcAft>
              <a:buClr>
                <a:schemeClr val="lt1"/>
              </a:buClr>
              <a:buSzPts val="1400"/>
              <a:buNone/>
            </a:pPr>
            <a:r>
              <a:rPr lang="ru-RU"/>
              <a:t>Может быть разработана система, с помощью которой можно будет управлять всеми процессами на стройке, отмечать зоны с повышенными рисками, устанавливать сигнализацию при определенных ситуациях и т.д.</a:t>
            </a:r>
            <a:endParaRPr/>
          </a:p>
        </p:txBody>
      </p:sp>
      <p:sp>
        <p:nvSpPr>
          <p:cNvPr id="303" name="Google Shape;303;p24"/>
          <p:cNvSpPr txBox="1"/>
          <p:nvPr>
            <p:ph idx="12" type="sldNum"/>
          </p:nvPr>
        </p:nvSpPr>
        <p:spPr>
          <a:xfrm>
            <a:off x="5536305" y="6356350"/>
            <a:ext cx="987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304" name="Google Shape;304;p24"/>
          <p:cNvSpPr txBox="1"/>
          <p:nvPr>
            <p:ph type="title"/>
          </p:nvPr>
        </p:nvSpPr>
        <p:spPr>
          <a:xfrm>
            <a:off x="1333500" y="1239901"/>
            <a:ext cx="4820400" cy="1325700"/>
          </a:xfrm>
          <a:prstGeom prst="rect">
            <a:avLst/>
          </a:prstGeom>
          <a:noFill/>
          <a:ln>
            <a:noFill/>
          </a:ln>
        </p:spPr>
        <p:txBody>
          <a:bodyPr anchorCtr="0" anchor="b" bIns="45700" lIns="91425" spcFirstLastPara="1" rIns="91425" wrap="square" tIns="45700">
            <a:normAutofit fontScale="90000"/>
          </a:bodyPr>
          <a:lstStyle/>
          <a:p>
            <a:pPr indent="0" lvl="0" marL="0" marR="0" rtl="0" algn="l">
              <a:lnSpc>
                <a:spcPct val="90000"/>
              </a:lnSpc>
              <a:spcBef>
                <a:spcPts val="0"/>
              </a:spcBef>
              <a:spcAft>
                <a:spcPts val="0"/>
              </a:spcAft>
              <a:buClr>
                <a:schemeClr val="lt1"/>
              </a:buClr>
              <a:buSzPct val="100000"/>
              <a:buFont typeface="Arial"/>
              <a:buNone/>
            </a:pPr>
            <a:r>
              <a:rPr b="0" i="0" lang="ru-RU" sz="2800" u="none" cap="none" strike="noStrike">
                <a:solidFill>
                  <a:schemeClr val="lt1"/>
                </a:solidFill>
                <a:latin typeface="Arial"/>
                <a:ea typeface="Arial"/>
                <a:cs typeface="Arial"/>
                <a:sym typeface="Arial"/>
              </a:rPr>
              <a:t>ИСПОЛЬЗОВАНИЕ СПЕЦИАЛИЗИРОВАННЫХ СИСТЕМ АВТОМАТИЗАЦИИ РАБОЧИХ ПРОЦЕССОВ</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5"/>
          <p:cNvSpPr txBox="1"/>
          <p:nvPr>
            <p:ph idx="1" type="body"/>
          </p:nvPr>
        </p:nvSpPr>
        <p:spPr>
          <a:xfrm>
            <a:off x="1333500" y="3481959"/>
            <a:ext cx="2895600" cy="25194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lt1"/>
              </a:buClr>
              <a:buSzPts val="1400"/>
              <a:buNone/>
            </a:pPr>
            <a:r>
              <a:rPr lang="ru-RU"/>
              <a:t>Позволяет в режиме реального времени контролировать процесс работы на строительной площадке и выявлять нарушения правил техники безопасности.</a:t>
            </a:r>
            <a:endParaRPr/>
          </a:p>
        </p:txBody>
      </p:sp>
      <p:sp>
        <p:nvSpPr>
          <p:cNvPr id="310" name="Google Shape;310;p25"/>
          <p:cNvSpPr txBox="1"/>
          <p:nvPr>
            <p:ph idx="12" type="sldNum"/>
          </p:nvPr>
        </p:nvSpPr>
        <p:spPr>
          <a:xfrm>
            <a:off x="5536305" y="6356350"/>
            <a:ext cx="987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311" name="Google Shape;311;p25"/>
          <p:cNvSpPr txBox="1"/>
          <p:nvPr>
            <p:ph type="title"/>
          </p:nvPr>
        </p:nvSpPr>
        <p:spPr>
          <a:xfrm>
            <a:off x="1333500" y="1377061"/>
            <a:ext cx="4820400" cy="1325700"/>
          </a:xfrm>
          <a:prstGeom prst="rect">
            <a:avLst/>
          </a:prstGeom>
          <a:noFill/>
          <a:ln>
            <a:noFill/>
          </a:ln>
        </p:spPr>
        <p:txBody>
          <a:bodyPr anchorCtr="0" anchor="b" bIns="45700" lIns="91425" spcFirstLastPara="1" rIns="91425" wrap="square" tIns="45700">
            <a:normAutofit fontScale="90000"/>
          </a:bodyPr>
          <a:lstStyle/>
          <a:p>
            <a:pPr indent="0" lvl="0" marL="0" marR="0" rtl="0" algn="l">
              <a:lnSpc>
                <a:spcPct val="90000"/>
              </a:lnSpc>
              <a:spcBef>
                <a:spcPts val="0"/>
              </a:spcBef>
              <a:spcAft>
                <a:spcPts val="0"/>
              </a:spcAft>
              <a:buClr>
                <a:schemeClr val="lt1"/>
              </a:buClr>
              <a:buSzPct val="100000"/>
              <a:buFont typeface="Arial"/>
              <a:buNone/>
            </a:pPr>
            <a:r>
              <a:rPr b="0" i="0" lang="ru-RU" sz="2800" u="none" cap="none" strike="noStrike">
                <a:solidFill>
                  <a:schemeClr val="lt1"/>
                </a:solidFill>
                <a:latin typeface="Arial"/>
                <a:ea typeface="Arial"/>
                <a:cs typeface="Arial"/>
                <a:sym typeface="Arial"/>
              </a:rPr>
              <a:t>УСТАНОВКА ВИДЕОКАМЕР И СИСТЕМ ВИДЕОНАБЛЮДЕНИЯ</a:t>
            </a:r>
            <a:endParaRPr/>
          </a:p>
        </p:txBody>
      </p:sp>
    </p:spTree>
  </p:cSld>
  <p:clrMapOvr>
    <a:masterClrMapping/>
  </p:clrMapOvr>
</p:sld>
</file>

<file path=ppt/theme/theme1.xml><?xml version="1.0" encoding="utf-8"?>
<a:theme xmlns:a="http://schemas.openxmlformats.org/drawingml/2006/main" xmlns:r="http://schemas.openxmlformats.org/officeDocument/2006/relationships" name="Пользовательские">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