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6:59.8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170 304 6353 0 0,'-2'7'459'0'0,"1"0"0"0"0,0 0 0 0 0,0 0 0 0 0,0 0-1 0 0,1 0 1 0 0,0 0 0 0 0,1 0 0 0 0,0 0 0 0 0,0 0 0 0 0,2 9-1 0 0,1 8 127 0 0,3 15 43 0 0,1 0-1 0 0,3-1 0 0 0,18 47 0 0 0,10 37-10 0 0,49 202-105 0 0,-52-174-414 0 0,-63-247 142 0 0,-63-151 1 0 0,19 64-601 0 0,-64-187 293 0 0,117 321 196 0 0,2 0 0 0 0,2 0 0 0 0,-7-55 0 0 0,22 82-113 0 0,-1 23-16 0 0,0 0 0 0 0,1-1-1 0 0,-1 1 1 0 0,0 0 0 0 0,0 0-1 0 0,0 0 1 0 0,1 0 0 0 0,-1 0 0 0 0,0 0-1 0 0,0 0 1 0 0,1 0 0 0 0,-1 0 0 0 0,0 0-1 0 0,0 0 1 0 0,1 0 0 0 0,-1 0-1 0 0,0 0 1 0 0,0 0 0 0 0,0 0 0 0 0,1 0-1 0 0,-1 0 1 0 0,0 0 0 0 0,0 0-1 0 0,1 0 1 0 0,-1 0 0 0 0,0 1 0 0 0,0-1-1 0 0,0 0 1 0 0,1 0 0 0 0,-1 0-1 0 0,0 0 1 0 0,0 1 0 0 0,0-1 0 0 0,0 0-1 0 0,1 0 1 0 0,-1 0 0 0 0,0 0-1 0 0,0 1 1 0 0,0-1 0 0 0,0 0 0 0 0,0 0-1 0 0,0 1 1 0 0,25 39-21 0 0,-16-26 50 0 0,25 41 89 0 0,43 62 5 0 0,-26-55 73 0 0,2-3 0 0 0,98 86 0 0 0,-112-113-176 0 0,2-1 0 0 0,1-3 0 0 0,1-1 0 0 0,1-2 0 0 0,61 25 0 0 0,-92-45-23 0 0,1 0-1 0 0,-1 0 1 0 0,2-1 0 0 0,-1-1 0 0 0,0 0 0 0 0,0-1 0 0 0,1-1 0 0 0,0 0 0 0 0,-1-1 0 0 0,1 0 0 0 0,-1-2 0 0 0,1 1-1 0 0,-1-2 1 0 0,0 0 0 0 0,0 0 0 0 0,0-2 0 0 0,0 1 0 0 0,0-2 0 0 0,-1 0 0 0 0,0-1 0 0 0,0 0 0 0 0,-1 0-1 0 0,0-2 1 0 0,0 1 0 0 0,-1-2 0 0 0,0 1 0 0 0,15-20 0 0 0,-14 15-7 0 0,-1-2 0 0 0,0 0 0 0 0,-2 0 0 0 0,0-1-1 0 0,0 0 1 0 0,-2 0 0 0 0,0-1 0 0 0,-1 0 0 0 0,-1 0 0 0 0,-1-1 0 0 0,0 0 0 0 0,1-19 0 0 0,-1-30-105 0 0,-7-136 0 0 0,1 166 129 0 0,2 25 44 0 0,-2-25-7 0 0,2 37-33 0 0,0-1 0 0 0,0 1 0 0 0,0-1 0 0 0,-1 1 0 0 0,1 0 0 0 0,0-1 0 0 0,-1 1-1 0 0,1-1 1 0 0,-1 1 0 0 0,0 0 0 0 0,1-1 0 0 0,-1 1 0 0 0,0 0 0 0 0,0 0 0 0 0,0 0 0 0 0,0 0 0 0 0,0 0 0 0 0,-2-2 0 0 0,3 3-16 0 0,-1 0-1 0 0,0 0 1 0 0,1 0 0 0 0,-1 0 0 0 0,0 0 0 0 0,1 1-1 0 0,-1-1 1 0 0,1 0 0 0 0,-1 0 0 0 0,0 1 0 0 0,1-1-1 0 0,-1 0 1 0 0,1 1 0 0 0,-1-1 0 0 0,1 0 0 0 0,-1 1 0 0 0,1-1-1 0 0,-1 1 1 0 0,1-1 0 0 0,0 1 0 0 0,-1-1 0 0 0,1 1-1 0 0,0-1 1 0 0,-1 1 0 0 0,1 0 0 0 0,0-1 0 0 0,-1 1-1 0 0,1-1 1 0 0,0 1 0 0 0,0 0 0 0 0,0-1 0 0 0,0 1 0 0 0,0 0-1 0 0,0-1 1 0 0,0 2 0 0 0,-6 25 145 0 0,6-26-130 0 0,-3 26 271 0 0,2-1-1 0 0,0 1 1 0 0,2-1-1 0 0,5 32 1 0 0,25 107 1001 0 0,-11-66-630 0 0,-14-63-452 0 0,101 514 144 0 0,-102-520-846 0 0,-3-17-114 0 0,1 1 0 0 0,0-1 1 0 0,7 17-1 0 0,-9-26-57 0 0,1 0-1 0 0,0-1 1 0 0,0 1-1 0 0,1 0 1 0 0,-1-1 0 0 0,1 1-1 0 0,0-1 1 0 0,5 5-1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7:08.1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43 436 6353 0 0,'-6'12'381'0'0,"1"1"0"0"0,1 0 1 0 0,0 1-1 0 0,1-1 0 0 0,0 1 0 0 0,-1 14 0 0 0,0 86 2778 0 0,10-13-2133 0 0,3 0 0 0 0,29 119 0 0 0,-20-118-585 0 0,-20-117-421 0 0,0 1 1 0 0,1-23-1 0 0,-2-33-14 0 0,-23-82-94 0 0,6 37 199 0 0,-7-136-1 0 0,28 192 130 0 0,2-1 0 0 0,22-116-1 0 0,-22 163-197 0 0,0 0-1 0 0,1 1 0 0 0,0 0 0 0 0,1 0 1 0 0,0 0-1 0 0,1 0 0 0 0,1 1 1 0 0,0 0-1 0 0,0 0 0 0 0,1 1 1 0 0,0 0-1 0 0,1 0 0 0 0,0 1 0 0 0,1 0 1 0 0,13-9-1 0 0,-15 12-18 0 0,1 0 0 0 0,-1 1 0 0 0,1 0-1 0 0,0 1 1 0 0,0 0 0 0 0,1 1 0 0 0,-1-1 0 0 0,1 2 0 0 0,0-1-1 0 0,-1 2 1 0 0,1-1 0 0 0,0 1 0 0 0,0 1 0 0 0,0-1-1 0 0,0 2 1 0 0,0 0 0 0 0,0 0 0 0 0,0 0 0 0 0,0 1 0 0 0,14 5-1 0 0,-14-2 6 0 0,-1 0-1 0 0,1 0 1 0 0,-1 1-1 0 0,0 0 1 0 0,0 0-1 0 0,-1 1 1 0 0,0 1-1 0 0,0-1 0 0 0,-1 1 1 0 0,0 0-1 0 0,0 1 1 0 0,-1 0-1 0 0,0 0 1 0 0,0 0-1 0 0,4 11 0 0 0,6 15 246 0 0,-1 1 0 0 0,19 70 0 0 0,-8 10 304 0 0,20 204 0 0 0,-44-307-600 0 0,3 43-99 0 0,2 0-1 0 0,3 0 1 0 0,17 55 0 0 0,-27-110 27 0 0,1 1 1 0 0,-1-1 0 0 0,0 0-1 0 0,1 1 1 0 0,-1-1 0 0 0,1 1 0 0 0,0-1-1 0 0,0 0 1 0 0,-1 0 0 0 0,1 1-1 0 0,0-1 1 0 0,0 0 0 0 0,0 0 0 0 0,0 0-1 0 0,0 0 1 0 0,0 0 0 0 0,1 0-1 0 0,-1 0 1 0 0,0 0 0 0 0,0-1 0 0 0,1 1-1 0 0,-1 0 1 0 0,0-1 0 0 0,1 1-1 0 0,-1-1 1 0 0,1 0 0 0 0,-1 1 0 0 0,0-1-1 0 0,1 0 1 0 0,1 0 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8:37.490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673 4 4769 0 0,'-33'-3'372'0'0,"1"3"0"0"0,-1 0 1 0 0,1 2-1 0 0,0 2 0 0 0,-47 10 0 0 0,-153 56 529 0 0,224-67-868 0 0,-44 18 93 0 0,50-20-128 0 0,0 0 0 0 0,0 0 0 0 0,1 0 0 0 0,-1 0 0 0 0,0 0 0 0 0,0 1 0 0 0,1-1 1 0 0,-1 1-1 0 0,1-1 0 0 0,-1 1 0 0 0,1-1 0 0 0,0 1 0 0 0,0 0 0 0 0,0-1 0 0 0,0 1 0 0 0,0 0 0 0 0,0 0 0 0 0,0 0 0 0 0,0 0 0 0 0,1 0 0 0 0,-2 4 0 0 0,3-4 2 0 0,-1-1 0 0 0,0 1-1 0 0,1-1 1 0 0,-1 0 0 0 0,1 1 0 0 0,-1-1 0 0 0,1 1-1 0 0,0-1 1 0 0,0 0 0 0 0,-1 0 0 0 0,1 1-1 0 0,0-1 1 0 0,0 0 0 0 0,0 0 0 0 0,0 0 0 0 0,1 0-1 0 0,-1 0 1 0 0,0 0 0 0 0,0 0 0 0 0,0-1-1 0 0,1 1 1 0 0,-1 0 0 0 0,1-1 0 0 0,1 2 0 0 0,41 10 44 0 0,-36-10-38 0 0,36 7-18 0 0,1-2-1 0 0,83 3 0 0 0,92-18-109 0 0,-128 0 138 0 0,-1-4-1 0 0,0-4 0 0 0,130-41 1 0 0,-218 56-9 0 0,37-15 86 0 0,-24 3-5 0 0,-15 13-84 0 0,-1 0 1 0 0,0-1-1 0 0,0 1 0 0 0,1-1 1 0 0,-1 1-1 0 0,0-1 0 0 0,0 1 0 0 0,0 0 1 0 0,0-1-1 0 0,1 1 0 0 0,-1-1 1 0 0,0 1-1 0 0,0-1 0 0 0,0 1 0 0 0,0-1 1 0 0,0 1-1 0 0,0-1 0 0 0,0 1 1 0 0,0-1-1 0 0,0 1 0 0 0,0-1 0 0 0,-1 1 1 0 0,1 0-1 0 0,0-1 0 0 0,0 1 1 0 0,0-1-1 0 0,-1 1 0 0 0,1-1 1 0 0,0 1-1 0 0,-1-1 0 0 0,-1-1 3 0 0,1 1 1 0 0,-1 0-1 0 0,0 0 0 0 0,1-1 1 0 0,-1 1-1 0 0,0 0 0 0 0,0 0 1 0 0,0 1-1 0 0,0-1 0 0 0,0 0 1 0 0,0 1-1 0 0,0-1 0 0 0,0 1 0 0 0,-4-1 1 0 0,-34 0 67 0 0,31 1-52 0 0,-42 2 194 0 0,-1 2 1 0 0,-54 11-1 0 0,-103 31 474 0 0,85-17-385 0 0,3 2 268 0 0,-182 73 0 0 0,293-100-518 0 0,-1 0-1 0 0,1 1 1 0 0,1 0 0 0 0,-19 12 0 0 0,26-15-49 0 0,0 0 0 0 0,0 0 1 0 0,0-1-1 0 0,0 1 0 0 0,0 0 0 0 0,0 1 0 0 0,1-1 0 0 0,-1 0 1 0 0,1 0-1 0 0,-1 1 0 0 0,1-1 0 0 0,0 1 0 0 0,0-1 1 0 0,0 1-1 0 0,0 0 0 0 0,1-1 0 0 0,-1 1 0 0 0,1 0 0 0 0,-1 0 1 0 0,1-1-1 0 0,0 1 0 0 0,0 0 0 0 0,0 0 0 0 0,1 4 1 0 0,1 0-10 0 0,1 1 0 0 0,0-1 1 0 0,0 1-1 0 0,1-1 1 0 0,0 0-1 0 0,0 0 0 0 0,0 0 1 0 0,1-1-1 0 0,0 0 1 0 0,0 0-1 0 0,1 0 0 0 0,-1 0 1 0 0,1-1-1 0 0,1 0 1 0 0,-1 0-1 0 0,1-1 0 0 0,0 1 1 0 0,0-1-1 0 0,11 4 1 0 0,7 3-19 0 0,1-2 1 0 0,0 0 0 0 0,1-2 0 0 0,38 6-1 0 0,10-5-65 0 0,1-3 0 0 0,-1-4 0 0 0,123-13 0 0 0,-123 5 44 0 0,-1-4-1 0 0,-1-3 0 0 0,114-37 1 0 0,-169 45 49 0 0,1-2 0 0 0,-1-1 1 0 0,0 0-1 0 0,-1-1 0 0 0,20-16 0 0 0,-31 22 4 0 0,0-1-1 0 0,0 1 0 0 0,-1-2 0 0 0,1 1 1 0 0,-1-1-1 0 0,-1 1 0 0 0,1-1 1 0 0,-1-1-1 0 0,0 1 0 0 0,0-1 0 0 0,-1 1 1 0 0,0-1-1 0 0,0 0 0 0 0,0 0 1 0 0,-1 0-1 0 0,2-15 0 0 0,-3 20-6 0 0,-1 0 0 0 0,0 0-1 0 0,0 0 1 0 0,0 0 0 0 0,0 0 0 0 0,-1 0-1 0 0,1 0 1 0 0,-1 0 0 0 0,1 0 0 0 0,-1 0-1 0 0,1 0 1 0 0,-1 0 0 0 0,0 1-1 0 0,0-1 1 0 0,0 0 0 0 0,0 0 0 0 0,0 1-1 0 0,0-1 1 0 0,-1 1 0 0 0,-2-3 0 0 0,1 2 0 0 0,0 0 0 0 0,0 0-1 0 0,0 0 1 0 0,0 1 0 0 0,-1-1 0 0 0,1 1 0 0 0,-1 0 0 0 0,1 0 0 0 0,-1 0 0 0 0,-5 0 0 0 0,-5 0 6 0 0,1 0 1 0 0,-1 2-1 0 0,1-1 1 0 0,0 2-1 0 0,-14 3 1 0 0,-29 8 30 0 0,1 3 0 0 0,0 2 0 0 0,2 3-1 0 0,0 2 1 0 0,-61 37 0 0 0,10 4 155 0 0,-134 109-1 0 0,216-155-154 0 0,1 0 0 0 0,1 1 0 0 0,0 1 0 0 0,2 0 0 0 0,0 2 0 0 0,-15 25 0 0 0,29-40-29 0 0,-1 1 1 0 0,1 1-1 0 0,1-1 1 0 0,-1 0-1 0 0,2 1 1 0 0,-1 0 0 0 0,1 0-1 0 0,0 0 1 0 0,-1 16-1 0 0,4-19-11 0 0,-1 0-1 0 0,1 0 0 0 0,0 0 0 0 0,0 0 1 0 0,0 0-1 0 0,1 0 0 0 0,0 0 0 0 0,0 0 1 0 0,0-1-1 0 0,1 1 0 0 0,0-1 0 0 0,0 0 1 0 0,1 0-1 0 0,-1 0 0 0 0,1 0 0 0 0,4 4 1 0 0,-2-3-2 0 0,1-1 1 0 0,-1 0-1 0 0,1-1 1 0 0,0 0-1 0 0,0 0 1 0 0,0 0-1 0 0,0-1 1 0 0,1 0-1 0 0,-1 0 1 0 0,1-1-1 0 0,0 0 1 0 0,0-1-1 0 0,0 1 1 0 0,0-1 0 0 0,0-1-1 0 0,9 0 1 0 0,14-1 1 0 0,-1-1 0 0 0,58-11 1 0 0,16-12 9 0 0,-2-4 0 0 0,0-4 1 0 0,147-71-1 0 0,-205 83-3 0 0,0-2 0 0 0,-2-2-1 0 0,-1-2 1 0 0,-1-2 0 0 0,-1-1 0 0 0,51-53-1 0 0,-85 77-6 0 0,1 0 0 0 0,-1 0-1 0 0,-1-1 1 0 0,1 1 0 0 0,-1-1-1 0 0,0 0 1 0 0,-1 0 0 0 0,0 0-1 0 0,0-1 1 0 0,3-13 0 0 0,-5 16 2 0 0,-1 1-1 0 0,1-1 1 0 0,-1 1 0 0 0,0-1 0 0 0,-1 1 0 0 0,1-1 0 0 0,-1 1-1 0 0,0 0 1 0 0,0-1 0 0 0,0 1 0 0 0,0 0 0 0 0,-1-1-1 0 0,0 1 1 0 0,0 0 0 0 0,0 0 0 0 0,0 0 0 0 0,-1 1 0 0 0,0-1-1 0 0,1 0 1 0 0,-5-3 0 0 0,-2-1 4 0 0,1 1 1 0 0,-1 0-1 0 0,0 1 0 0 0,0 0 0 0 0,-1 1 1 0 0,1 0-1 0 0,-1 0 0 0 0,-1 1 0 0 0,1 0 1 0 0,-1 1-1 0 0,1 0 0 0 0,-1 0 0 0 0,0 2 1 0 0,-20-2-1 0 0,-13 1 54 0 0,-1 3 0 0 0,-58 7 0 0 0,84-6-44 0 0,-41 6 51 0 0,0 2 1 0 0,0 3-1 0 0,2 3 0 0 0,-84 33 0 0 0,96-30-35 0 0,0 3 0 0 0,2 1 1 0 0,1 2-1 0 0,1 3 0 0 0,-71 59 0 0 0,101-76-32 0 0,0 0 0 0 0,1 1 1 0 0,1 1-1 0 0,0 0 0 0 0,0 0 0 0 0,2 0 1 0 0,0 2-1 0 0,0-1 0 0 0,1 1 0 0 0,-6 20 1 0 0,10-28-8 0 0,1 1 1 0 0,1 0-1 0 0,-1 0 1 0 0,1 0 0 0 0,1 0-1 0 0,-1 0 1 0 0,1-1 0 0 0,1 1-1 0 0,-1 0 1 0 0,2 0 0 0 0,-1 0-1 0 0,1 0 1 0 0,0 0 0 0 0,0-1-1 0 0,1 1 1 0 0,0-1-1 0 0,1 0 1 0 0,-1 0 0 0 0,1 0-1 0 0,1 0 1 0 0,-1-1 0 0 0,1 1-1 0 0,6 5 1 0 0,-3-6-8 0 0,-1 1 0 0 0,1-1 0 0 0,0-1 0 0 0,1 1 0 0 0,-1-1 0 0 0,1-1 0 0 0,0 0 0 0 0,0 0 0 0 0,1-1 0 0 0,-1 0 0 0 0,1 0 0 0 0,-1-1 0 0 0,1 0 0 0 0,0-1 0 0 0,13 0 0 0 0,16-1-25 0 0,1-1 0 0 0,55-9 0 0 0,-93 9 35 0 0,71-11 8 0 0,-2-4 0 0 0,0-3 0 0 0,-1-3 0 0 0,-1-3 0 0 0,106-55 0 0 0,-147 66-9 0 0,-2-2 0 0 0,0-1 0 0 0,-1-1 0 0 0,0-1 1 0 0,-2-1-1 0 0,25-27 0 0 0,-37 35 0 0 0,-1-1-1 0 0,0-1 1 0 0,-1 1-1 0 0,0-2 1 0 0,10-23-1 0 0,-15 28 4 0 0,0 0-1 0 0,-1 0 1 0 0,0 0 0 0 0,-1 0-1 0 0,-1 0 1 0 0,1-1 0 0 0,-1 1-1 0 0,-1-1 1 0 0,-1-17 0 0 0,0 23 2 0 0,1 0 0 0 0,-1 1 0 0 0,-1-1 0 0 0,1 0 0 0 0,0 1 0 0 0,-1-1 0 0 0,0 1 0 0 0,0-1 0 0 0,-1 1 0 0 0,1 0 0 0 0,-1 0 0 0 0,0 0 0 0 0,0 0 0 0 0,0 0 1 0 0,-6-4-1 0 0,3 3 4 0 0,0 1 0 0 0,0 0 1 0 0,0 0-1 0 0,-1 0 1 0 0,0 1-1 0 0,1 0 1 0 0,-1 0-1 0 0,-1 1 1 0 0,-8-2-1 0 0,-7 0 11 0 0,0 2 0 0 0,0 0 0 0 0,-1 1 0 0 0,1 1 0 0 0,-33 5 1 0 0,-73 12 120 0 0,2 4 0 0 0,-248 78 0 0 0,297-71-10 0 0,-112 57-1 0 0,161-70-92 0 0,2 1 1 0 0,0 1-1 0 0,2 2 0 0 0,0 0 1 0 0,0 2-1 0 0,2 0 0 0 0,-23 29 1 0 0,32-32-44 0 0,1 0 1 0 0,1 1-1 0 0,1 1 1 0 0,1-1 0 0 0,1 2-1 0 0,-9 24 1 0 0,14-33-2 0 0,1 0 0 0 0,0 0 0 0 0,0 1 0 0 0,1-1 0 0 0,1 1 0 0 0,0-1 0 0 0,1 1 0 0 0,0 0 0 0 0,1-1 0 0 0,0 1 1 0 0,1-1-1 0 0,4 17 0 0 0,-4-23 9 0 0,1 0 0 0 0,0 0 0 0 0,0 0 0 0 0,0 0 0 0 0,0 0 0 0 0,1-1 0 0 0,0 1 0 0 0,0-1 1 0 0,1 0-1 0 0,-1 0 0 0 0,1-1 0 0 0,0 1 0 0 0,8 4 0 0 0,-4-3-4 0 0,0-1 1 0 0,1-1-1 0 0,-1 0 1 0 0,1 0-1 0 0,0 0 0 0 0,0-2 1 0 0,19 4-1 0 0,1-3-17 0 0,0-1 0 0 0,0-2 1 0 0,0-1-1 0 0,59-9 0 0 0,-9-4-22 0 0,-2-3 1 0 0,0-3-1 0 0,0-3 1 0 0,-2-4-1 0 0,-2-4 1 0 0,132-73-1 0 0,-171 82-2 0 0,-1-2 0 0 0,-2-1 0 0 0,0-2 0 0 0,43-47 0 0 0,-54 50 39 0 0,-2 0-1 0 0,0-1 1 0 0,-2-1-1 0 0,-1-1 1 0 0,-1-1-1 0 0,19-47 1 0 0,-32 70 16 0 0,0 0-1 0 0,0 0 1 0 0,-1 0 0 0 0,0-1 0 0 0,0 1 0 0 0,-1 0 0 0 0,1-1 0 0 0,-1 1 0 0 0,0-1 0 0 0,0 1 0 0 0,-1 0 0 0 0,0-1 0 0 0,0 1 0 0 0,0 0 0 0 0,-2-6 0 0 0,1 8-4 0 0,0-1 1 0 0,0 1 0 0 0,0 0 0 0 0,0 0-1 0 0,0 0 1 0 0,-1 0 0 0 0,1 1-1 0 0,-1-1 1 0 0,0 1 0 0 0,0-1-1 0 0,0 1 1 0 0,0 0 0 0 0,0 0 0 0 0,0 0-1 0 0,0 0 1 0 0,-1 1 0 0 0,1-1-1 0 0,-1 1 1 0 0,1 0 0 0 0,-1 0 0 0 0,0 0-1 0 0,-4 0 1 0 0,-14-1 2 0 0,1 1 1 0 0,0 1-1 0 0,0 0 1 0 0,-41 8-1 0 0,-83 24 46 0 0,126-27-52 0 0,-61 16 64 0 0,1 3-1 0 0,1 3 0 0 0,1 4 0 0 0,-79 45 0 0 0,124-58-61 0 0,1 1-1 0 0,0 2 1 0 0,2 1-1 0 0,0 1 1 0 0,2 1-1 0 0,0 2 0 0 0,2 1 1 0 0,1 1-1 0 0,1 0 1 0 0,2 2-1 0 0,-29 53 0 0 0,43-69-4 0 0,1 0 1 0 0,0 1-1 0 0,1-1 0 0 0,1 1 0 0 0,0 0 0 0 0,1 0 0 0 0,1 0 0 0 0,0 0 0 0 0,2 0 0 0 0,-1 0 0 0 0,2 1 0 0 0,3 26 0 0 0,-2-32 1 0 0,0 0 0 0 0,1 0-1 0 0,1-1 1 0 0,-1 1-1 0 0,1-1 1 0 0,1 0-1 0 0,0 0 1 0 0,0 0 0 0 0,1-1-1 0 0,0 1 1 0 0,0-1-1 0 0,1-1 1 0 0,0 1 0 0 0,1-1-1 0 0,-1-1 1 0 0,1 1-1 0 0,0-1 1 0 0,1-1 0 0 0,0 1-1 0 0,9 3 1 0 0,8 2-6 0 0,1-1 0 0 0,0-2 1 0 0,1 0-1 0 0,-1-2 0 0 0,1-1 0 0 0,1-1 1 0 0,-1-2-1 0 0,0 0 0 0 0,49-5 0 0 0,22-8-119 0 0,136-32-1 0 0,-198 36 87 0 0,0-1-12 0 0,0-2 0 0 0,-1-1 1 0 0,0-1-1 0 0,0-3 0 0 0,43-24 0 0 0,-61 29 26 0 0,0-2 0 0 0,-1 0-1 0 0,0-1 1 0 0,-1-1 0 0 0,-1 0-1 0 0,0-2 1 0 0,-1 1 0 0 0,0-2-1 0 0,-1 0 1 0 0,-1 0 0 0 0,11-22-1 0 0,-20 32 33 0 0,1 0 0 0 0,-1 0 0 0 0,-1-1 0 0 0,1 1-1 0 0,-1-1 1 0 0,0 0 0 0 0,-1 1 0 0 0,0-1 0 0 0,0-9 0 0 0,-1 14-2 0 0,0 1 0 0 0,0-1 0 0 0,0 1 0 0 0,-1-1 0 0 0,1 1 0 0 0,-1-1 0 0 0,0 1 0 0 0,0 0 0 0 0,0-1 0 0 0,0 1 0 0 0,0 0 0 0 0,0-1 0 0 0,-1 1 0 0 0,1 0 0 0 0,-1 0 0 0 0,1 0 0 0 0,-1 0 1 0 0,0 0-1 0 0,0 1 0 0 0,0-1 0 0 0,0 0 0 0 0,0 1 0 0 0,0 0 0 0 0,0-1 0 0 0,0 1 0 0 0,-1 0 0 0 0,1 0 0 0 0,0 0 0 0 0,-1 0 0 0 0,1 1 0 0 0,-5-1 0 0 0,-5-1-9 0 0,1 1 0 0 0,0 0 0 0 0,-1 1 0 0 0,1 0 0 0 0,-1 1 0 0 0,-21 4 0 0 0,-71 23-28 0 0,64-16 1 0 0,-54 17 118 0 0,2 4 1 0 0,-153 79 0 0 0,116-40 119 0 0,-137 100 0 0 0,230-146-141 0 0,2 2 0 0 0,-59 59 0 0 0,82-75-61 0 0,0 1 1 0 0,0 1-1 0 0,1-1 1 0 0,1 2-1 0 0,0-1 1 0 0,1 1-1 0 0,1 0 1 0 0,0 1-1 0 0,1 0 1 0 0,-7 26-1 0 0,12-34-8 0 0,0-1 0 0 0,0 1 0 0 0,1 0 0 0 0,-1-1 0 0 0,2 1 0 0 0,-1 0 0 0 0,1-1 0 0 0,0 1 0 0 0,1-1 0 0 0,0 1-1 0 0,0-1 1 0 0,0 0 0 0 0,1 0 0 0 0,6 12 0 0 0,-3-11-3 0 0,-1-1 0 0 0,1 1 1 0 0,0-1-1 0 0,0-1 0 0 0,1 1 0 0 0,0-1 0 0 0,0 0 0 0 0,0-1 0 0 0,1 0 1 0 0,15 8-1 0 0,-2-4-2 0 0,0-1-1 0 0,0-1 1 0 0,1-1 0 0 0,0 0-1 0 0,0-2 1 0 0,1-1 0 0 0,-1 0 0 0 0,1-2-1 0 0,25-1 1 0 0,25-7-19 0 0,0-3 0 0 0,-1-3 0 0 0,0-3 1 0 0,123-45-1 0 0,-151 44 28 0 0,-1-1 0 0 0,-1-2 0 0 0,-1-2-1 0 0,-1-2 1 0 0,49-37 0 0 0,-70 46-3 0 0,0-1-1 0 0,-1-1 0 0 0,0-1 0 0 0,-2-1 0 0 0,0 0 0 0 0,-1-1 0 0 0,-1 0 1 0 0,0-1-1 0 0,-2-1 0 0 0,-1 0 0 0 0,14-38 0 0 0,-24 57 8 0 0,0-1 1 0 0,0 1-1 0 0,0-1 0 0 0,0 1 1 0 0,0-1-1 0 0,-1 0 0 0 0,0 1 1 0 0,0-1-1 0 0,0 0 0 0 0,0 1 1 0 0,0-1-1 0 0,-1 0 0 0 0,0 1 1 0 0,1-1-1 0 0,-1 1 0 0 0,-1-1 1 0 0,1 1-1 0 0,0-1 0 0 0,-1 1 1 0 0,0 0-1 0 0,0 0 0 0 0,-2-4 0 0 0,0 3-4 0 0,0 1 0 0 0,1 0 0 0 0,-1 0-1 0 0,0 0 1 0 0,0 1 0 0 0,-1 0 0 0 0,1-1-1 0 0,-1 1 1 0 0,1 1 0 0 0,-1-1-1 0 0,1 1 1 0 0,-1-1 0 0 0,0 2 0 0 0,0-1-1 0 0,1 0 1 0 0,-10 1 0 0 0,-32 2-4 0 0,1 2-1 0 0,-1 2 1 0 0,1 2 0 0 0,-59 19-1 0 0,92-24 5 0 0,-63 18 38 0 0,1 3 0 0 0,1 3-1 0 0,1 4 1 0 0,2 2-1 0 0,1 4 1 0 0,2 2-1 0 0,2 4 1 0 0,-94 79 0 0 0,141-107-33 0 0,1 1 1 0 0,1 1 0 0 0,0 0 0 0 0,1 1 0 0 0,1 1 0 0 0,1 0 0 0 0,-17 33 0 0 0,27-45-10 0 0,0 0 0 0 0,0 1 0 0 0,0-1 0 0 0,1 1 0 0 0,0 0 0 0 0,1 0 0 0 0,-1 0 0 0 0,2 0 0 0 0,-1 0 0 0 0,1 0 0 0 0,0 0 0 0 0,1 0 0 0 0,0 0 0 0 0,0-1 0 0 0,0 1 0 0 0,1 0 0 0 0,1 0 0 0 0,-1-1 0 0 0,1 1 0 0 0,0-1 0 0 0,1 0 0 0 0,0 0 0 0 0,0 0 0 0 0,0 0 0 0 0,8 8 1 0 0,-4-7-4 0 0,0 0 0 0 0,0-1 0 0 0,1 0 0 0 0,0 0 0 0 0,1 0 0 0 0,0-1 0 0 0,-1-1 1 0 0,2 0-1 0 0,-1 0 0 0 0,1-1 0 0 0,-1 0 0 0 0,1-1 0 0 0,0 0 0 0 0,0-1 0 0 0,1 0 1 0 0,-1-1-1 0 0,0 0 0 0 0,16-1 0 0 0,19-2-16 0 0,1-2 0 0 0,-1-3 0 0 0,52-13 1 0 0,-63 13-22 0 0,35-9 26 0 0,-2-2 0 0 0,0-4 0 0 0,-1-2-1 0 0,-2-3 1 0 0,0-4 0 0 0,80-50 0 0 0,-119 64 18 0 0,-2-1 0 0 0,0-1 0 0 0,34-35-1 0 0,-51 47 3 0 0,-1 1-1 0 0,0-2 0 0 0,-1 1 0 0 0,1 0 0 0 0,-1-1 0 0 0,-1 0 0 0 0,0 0 0 0 0,0-1 0 0 0,0 1 0 0 0,-1-1 0 0 0,0 1 0 0 0,-1-1 0 0 0,0 0 1 0 0,0 0-1 0 0,-1 0 0 0 0,0-12 0 0 0,-1 18 4 0 0,0 1 0 0 0,0 0 0 0 0,-1 0 0 0 0,1 0 0 0 0,-1-1 0 0 0,1 1 0 0 0,-1 0 1 0 0,0 0-1 0 0,0 0 0 0 0,0 0 0 0 0,0 0 0 0 0,0 0 0 0 0,0 0 0 0 0,-1 0 0 0 0,1 1 0 0 0,0-1 0 0 0,-1 0 1 0 0,0 1-1 0 0,-2-3 0 0 0,1 3-3 0 0,0-1 0 0 0,0 0 1 0 0,-1 1-1 0 0,1-1 0 0 0,-1 1 0 0 0,1 0 1 0 0,-1 0-1 0 0,1 1 0 0 0,-1-1 0 0 0,-6 0 1 0 0,-6 2-10 0 0,0 0 0 0 0,0 1 1 0 0,0 0-1 0 0,-18 6 0 0 0,33-8 5 0 0,-98 26 10 0 0,2 5-1 0 0,1 3 1 0 0,1 4-1 0 0,3 5 1 0 0,1 4-1 0 0,2 3 1 0 0,-145 111-1 0 0,206-138-3 0 0,1 0 0 0 0,1 2 0 0 0,2 1 0 0 0,0 1-1 0 0,2 0 1 0 0,-20 34 0 0 0,34-48 7 0 0,0 1 0 0 0,1 1 0 0 0,0-1 0 0 0,1 1 0 0 0,1 0 0 0 0,1 1 0 0 0,0-1 0 0 0,1 1 0 0 0,0 0 0 0 0,1 0-1 0 0,1-1 1 0 0,1 1 0 0 0,0 0 0 0 0,1 0 0 0 0,5 27 0 0 0,-4-37-15 0 0,-1 0 1 0 0,1 0-1 0 0,0-1 0 0 0,0 1 0 0 0,1-1 1 0 0,0 0-1 0 0,0 0 0 0 0,0 0 0 0 0,0 0 0 0 0,1 0 1 0 0,0-1-1 0 0,0 1 0 0 0,8 5 0 0 0,-5-4-1 0 0,0-1 0 0 0,1-1 0 0 0,0 0 0 0 0,0 0 1 0 0,0 0-1 0 0,0-1 0 0 0,0 0 0 0 0,12 2 0 0 0,3 0-9 0 0,1-2 0 0 0,-1-1 1 0 0,1-1-1 0 0,0-1 1 0 0,44-6-1 0 0,21-9-51 0 0,0-4 1 0 0,-1-4-1 0 0,-1-3 0 0 0,-2-5 0 0 0,-1-3 1 0 0,128-72-1 0 0,-170 82 29 0 0,-2-2 0 0 0,-1-1 0 0 0,49-44 1 0 0,-66 50 22 0 0,-1 0 1 0 0,-1-1 0 0 0,0-1 0 0 0,-2 0 0 0 0,-1-2 0 0 0,22-42-1 0 0,-35 60 25 0 0,-1-1 0 0 0,0 0 0 0 0,0-1 0 0 0,0 1-1 0 0,-1 0 1 0 0,-1-1 0 0 0,1 1 0 0 0,-1-12 0 0 0,-1 17-9 0 0,0 0 1 0 0,0 0 0 0 0,-1 0-1 0 0,1 0 1 0 0,-1 0-1 0 0,1 0 1 0 0,-1 1 0 0 0,0-1-1 0 0,0 0 1 0 0,0 0-1 0 0,-1 1 1 0 0,1-1 0 0 0,-1 0-1 0 0,1 1 1 0 0,-1-1 0 0 0,0 1-1 0 0,0 0 1 0 0,0 0-1 0 0,0 0 1 0 0,-1 0 0 0 0,1 0-1 0 0,0 0 1 0 0,-1 0-1 0 0,1 1 1 0 0,-1-1 0 0 0,0 1-1 0 0,-3-2 1 0 0,-5 0-6 0 0,1 1 0 0 0,-1 0 1 0 0,0 0-1 0 0,1 1 0 0 0,-1 0 0 0 0,0 1 1 0 0,0 0-1 0 0,1 1 0 0 0,-19 3 0 0 0,-13 4-13 0 0,-44 15 0 0 0,60-15 3 0 0,-91 28 33 0 0,1 4 0 0 0,3 6 0 0 0,1 5 0 0 0,-167 103 0 0 0,237-127 29 0 0,0 2-1 0 0,2 1 0 0 0,-41 41 1 0 0,66-57-38 0 0,1 1 0 0 0,1 1 0 0 0,1 0-1 0 0,0 1 1 0 0,1 0 0 0 0,1 1 0 0 0,0 0 0 0 0,2 0 0 0 0,0 1 0 0 0,-9 32 0 0 0,15-44-17 0 0,1 0 1 0 0,0-1-1 0 0,0 1 1 0 0,0 0-1 0 0,1 0 0 0 0,0-1 1 0 0,0 1-1 0 0,1 0 1 0 0,0 0-1 0 0,0-1 1 0 0,1 1-1 0 0,-1 0 0 0 0,1-1 1 0 0,1 0-1 0 0,0 1 1 0 0,-1-1-1 0 0,2 0 1 0 0,-1 0-1 0 0,1 0 0 0 0,0-1 1 0 0,0 0-1 0 0,0 1 1 0 0,9 6-1 0 0,-5-5-8 0 0,0-1 0 0 0,1 0 0 0 0,0-1-1 0 0,0 1 1 0 0,0-2 0 0 0,1 1 0 0 0,0-2 0 0 0,0 1 0 0 0,0-1-1 0 0,0 0 1 0 0,0-1 0 0 0,0-1 0 0 0,1 1 0 0 0,16-1 0 0 0,13-3-17 0 0,0-1 0 0 0,0-2 0 0 0,65-18 1 0 0,113-45-143 0 0,-11-17-11 0 0,-174 68 128 0 0,0-2 0 0 0,-2-1 0 0 0,56-45 0 0 0,-79 59 42 0 0,-1 0-1 0 0,0-1 1 0 0,0 0-1 0 0,-1 0 1 0 0,0 0-1 0 0,0-1 1 0 0,-1 0-1 0 0,0 0 1 0 0,0-1-1 0 0,-1 1 1 0 0,0-1-1 0 0,5-18 1 0 0,-8 26 11 0 0,-1-1 0 0 0,0 1 0 0 0,0-1 0 0 0,0 1 1 0 0,0 0-1 0 0,0-1 0 0 0,0 1 0 0 0,0 0 0 0 0,0-1 0 0 0,-1 1 1 0 0,1 0-1 0 0,0-1 0 0 0,-1 1 0 0 0,0 0 0 0 0,1-1 0 0 0,-1 1 1 0 0,1 0-1 0 0,-1 0 0 0 0,0 0 0 0 0,0 0 0 0 0,0 0 0 0 0,0 0 1 0 0,0 0-1 0 0,-2-2 0 0 0,1 2 1 0 0,-1-1-1 0 0,0 1 1 0 0,0-1-1 0 0,0 1 1 0 0,0 0-1 0 0,0 1 1 0 0,0-1 0 0 0,0 0-1 0 0,0 1 1 0 0,-5-1-1 0 0,-8 2 3 0 0,1-1 0 0 0,0 2-1 0 0,-21 4 1 0 0,34-6-3 0 0,-83 20 69 0 0,-134 48 0 0 0,-76 51 40 0 0,250-99-56 0 0,-8 2 7 0 0,0 2 1 0 0,2 3-1 0 0,1 3 0 0 0,-60 44 0 0 0,101-66-63 0 0,0 1 0 0 0,0 0 0 0 0,1 0 0 0 0,1 1 0 0 0,-1 0 0 0 0,2 0 0 0 0,-1 0 0 0 0,1 1-1 0 0,1 0 1 0 0,0 1 0 0 0,1-1 0 0 0,0 1 0 0 0,0-1 0 0 0,-1 16 0 0 0,3-20 4 0 0,2-1 0 0 0,-1 0 0 0 0,1 0 0 0 0,-1 1 0 0 0,2-1 0 0 0,-1 0 0 0 0,1 0 0 0 0,0 1 0 0 0,0-1 0 0 0,1 0 1 0 0,-1 0-1 0 0,1 0 0 0 0,1 0 0 0 0,-1 0 0 0 0,1-1 0 0 0,0 1 0 0 0,0-1 0 0 0,1 0 0 0 0,0 0 0 0 0,0 0 0 0 0,0 0 0 0 0,0-1 0 0 0,1 1 0 0 0,0-1 0 0 0,-1 0 1 0 0,2-1-1 0 0,-1 1 0 0 0,0-1 0 0 0,7 3 0 0 0,-1-1 0 0 0,1-2 0 0 0,-1 1 0 0 0,1-2 0 0 0,-1 1-1 0 0,1-2 1 0 0,0 1 0 0 0,0-2 0 0 0,0 1 0 0 0,20-3 0 0 0,15-4-17 0 0,50-13-1 0 0,-71 14 1 0 0,31-8-44 0 0,-1-1 1 0 0,0-3-1 0 0,-1-3 1 0 0,-1-2-1 0 0,101-56 0 0 0,-132 62-45 0 0,38-32-1 0 0,-53 41 96 0 0,0 0 0 0 0,0-1 0 0 0,-1-1 0 0 0,-1 1 0 0 0,1-1 0 0 0,-1 0-1 0 0,7-16 1 0 0,-12 24 11 0 0,0-1 0 0 0,0 1 0 0 0,-1 0 0 0 0,1 0 0 0 0,0-1 0 0 0,-1 1 1 0 0,0 0-1 0 0,1-1 0 0 0,-1 1 0 0 0,0-1 0 0 0,1 1 0 0 0,-1 0 0 0 0,0-1 0 0 0,0 1 0 0 0,0-1 0 0 0,0 1 0 0 0,-1-1 0 0 0,1 1 0 0 0,0 0 0 0 0,0-1 0 0 0,-1 1 0 0 0,1 0 0 0 0,-1-1 0 0 0,0 1 0 0 0,1 0 0 0 0,-1-1 0 0 0,0 1 0 0 0,0 0 0 0 0,1 0 0 0 0,-1 0 0 0 0,0 0 0 0 0,0 0 0 0 0,0 0 0 0 0,0 0 0 0 0,-1 0 0 0 0,1 0 0 0 0,0 0 0 0 0,0 1 0 0 0,0-1 0 0 0,-1 0 0 0 0,1 1 0 0 0,0-1 0 0 0,-1 1 0 0 0,1 0 1 0 0,-1-1-1 0 0,1 1 0 0 0,0 0 0 0 0,-4 0 0 0 0,-4-1 11 0 0,-1 0 1 0 0,1 1 0 0 0,-1 0 0 0 0,0 1-1 0 0,-18 4 1 0 0,-46 14 92 0 0,-87 37 1 0 0,95-32-66 0 0,-16 4 0 0 0,-143 57 344 0 0,217-82-385 0 0,0 1 0 0 0,0 1 0 0 0,0-1 0 0 0,1 1 0 0 0,0 0 0 0 0,0 1 0 0 0,0 0 0 0 0,0 0 0 0 0,1 0 0 0 0,0 1 0 0 0,1 0 0 0 0,-9 14-1 0 0,11-17 1 0 0,1 1 0 0 0,0 0 0 0 0,0 0 0 0 0,1 0-1 0 0,-1 0 1 0 0,1 0 0 0 0,0 0 0 0 0,0 0-1 0 0,1 0 1 0 0,-1 0 0 0 0,1 1 0 0 0,0-1 0 0 0,1 0-1 0 0,-1 0 1 0 0,1 0 0 0 0,0 0 0 0 0,1 1-1 0 0,-1-1 1 0 0,1-1 0 0 0,0 1 0 0 0,0 0 0 0 0,0 0-1 0 0,4 5 1 0 0,-2-4-1 0 0,0 0 1 0 0,0 0-1 0 0,1-1 0 0 0,0 0 0 0 0,0 0 0 0 0,0 0 0 0 0,0 0 1 0 0,1-1-1 0 0,0 0 0 0 0,0 0 0 0 0,0 0 0 0 0,11 4 0 0 0,-7-4-4 0 0,0-1-1 0 0,1 0 0 0 0,-1-1 0 0 0,1 0 0 0 0,-1-1 0 0 0,1 0 0 0 0,17-1 0 0 0,10-4-20 0 0,0-1 0 0 0,-1-2 0 0 0,64-21 0 0 0,-74 20 21 0 0,100-30-99 0 0,138-60 1 0 0,-225 80 41 0 0,0-2 0 0 0,-1-1 0 0 0,-1-3 0 0 0,-2-1-1 0 0,0-1 1 0 0,-2-2 0 0 0,41-43 0 0 0,-48 43 16 0 0,-10 11 43 0 0,0-1 0 0 0,-1 0 0 0 0,-2-2 0 0 0,22-34 1 0 0,-36 53 5 0 0,1 1 1 0 0,-1-1 0 0 0,0 1 0 0 0,1-1-1 0 0,-1 0 1 0 0,0 1 0 0 0,0-1 0 0 0,0 0-1 0 0,1 1 1 0 0,-1-1 0 0 0,0 0 0 0 0,0 1 0 0 0,0-1-1 0 0,0 0 1 0 0,0 1 0 0 0,0-1 0 0 0,-1 0-1 0 0,1 1 1 0 0,0-1 0 0 0,0 0 0 0 0,0 1-1 0 0,-1-1 1 0 0,1 0 0 0 0,0 1 0 0 0,-1-1-1 0 0,1 1 1 0 0,-1-2 0 0 0,-18-7 78 0 0,13 7-67 0 0,0 1 0 0 0,0 1 0 0 0,-1-1-1 0 0,1 1 1 0 0,-7 1 0 0 0,-5 2 6 0 0,-1 2 0 0 0,1 0-1 0 0,0 0 1 0 0,1 2 0 0 0,-1 0 0 0 0,1 1 0 0 0,1 1-1 0 0,-1 1 1 0 0,2 0 0 0 0,-27 22 0 0 0,32-23-7 0 0,0 0 1 0 0,1 0-1 0 0,0 1 1 0 0,0 1-1 0 0,1-1 1 0 0,0 1-1 0 0,1 1 1 0 0,0 0-1 0 0,1-1 1 0 0,0 2-1 0 0,1-1 0 0 0,0 1 1 0 0,1 0-1 0 0,1 0 1 0 0,-4 24-1 0 0,7-32-14 0 0,1 0 0 0 0,-1 0-1 0 0,1 0 1 0 0,0 0-1 0 0,0 0 1 0 0,0 0-1 0 0,1 0 1 0 0,0-1-1 0 0,0 1 1 0 0,0 0-1 0 0,0-1 1 0 0,1 0 0 0 0,-1 1-1 0 0,1-1 1 0 0,0 0-1 0 0,1-1 1 0 0,-1 1-1 0 0,1 0 1 0 0,-1-1-1 0 0,1 0 1 0 0,0 0 0 0 0,1 0-1 0 0,-1 0 1 0 0,0-1-1 0 0,1 1 1 0 0,-1-1-1 0 0,1 0 1 0 0,0-1-1 0 0,0 1 1 0 0,-1-1 0 0 0,1 0-1 0 0,0 0 1 0 0,0 0-1 0 0,10-1 1 0 0,-1-1-15 0 0,0 0 0 0 0,-1-2 0 0 0,1 1 1 0 0,-1-2-1 0 0,0 0 0 0 0,0 0 0 0 0,0-1 0 0 0,-1-1 1 0 0,1 0-1 0 0,-1-1 0 0 0,18-12 0 0 0,-3-2 31 0 0,-1 0 0 0 0,0-2 0 0 0,33-38 0 0 0,-57 59 2 0 0,0 0 0 0 0,0-1 0 0 0,0 1 0 0 0,0 0 0 0 0,1 0-1 0 0,-1 1 1 0 0,0-1 0 0 0,5-2 0 0 0,-7 4-13 0 0,0 0 0 0 0,1 0 0 0 0,-1 0 0 0 0,0 0 0 0 0,0 0 0 0 0,0 0 1 0 0,0 0-1 0 0,1 0 0 0 0,-1 0 0 0 0,0 0 0 0 0,0 0 0 0 0,0 0 0 0 0,0 0 0 0 0,1 0 0 0 0,-1 0 0 0 0,0 0 0 0 0,0 0 0 0 0,0 1 1 0 0,0-1-1 0 0,1 0 0 0 0,-1 0 0 0 0,0 0 0 0 0,0 0 0 0 0,0 0 0 0 0,0 0 0 0 0,0 1 0 0 0,0-1 0 0 0,1 0 0 0 0,-1 0 0 0 0,0 0 0 0 0,0 0 1 0 0,0 0-1 0 0,0 1 0 0 0,0-1 0 0 0,0 0 0 0 0,0 0 0 0 0,0 0 0 0 0,0 0 0 0 0,0 1 0 0 0,0-1 0 0 0,0 0 0 0 0,0 0 0 0 0,0 1 0 0 0,-3 18 168 0 0,-4 3-113 0 0,-1-1 0 0 0,-2-1 1 0 0,-19 34-1 0 0,20-39-189 0 0,0-1 0 0 0,1 1 1 0 0,1 1-1 0 0,0-1 0 0 0,1 1 0 0 0,1 0 1 0 0,1 1-1 0 0,-4 19 0 0 0,12-7-2428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8:40.423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615 0 3017 0 0,'-263'85'2582'0'0,"192"-62"-1861"0"0,-28 10 771 0 0,99-32-1486 0 0,-1-1-1 0 0,1 0 0 0 0,-1 0 0 0 0,1 0 0 0 0,-1 0 0 0 0,1 0 1 0 0,0 0-1 0 0,-1 0 0 0 0,1 1 0 0 0,-1-1 0 0 0,1 0 0 0 0,0 0 1 0 0,-1 1-1 0 0,1-1 0 0 0,-1 0 0 0 0,1 0 0 0 0,0 1 0 0 0,-1-1 1 0 0,1 0-1 0 0,0 1 0 0 0,0-1 0 0 0,-1 1 0 0 0,1-1 1 0 0,0 0-1 0 0,0 1 0 0 0,0-1 0 0 0,-1 1 0 0 0,1-1 0 0 0,0 1 1 0 0,0-1-1 0 0,0 0 0 0 0,0 1 0 0 0,0-1 0 0 0,0 2 0 0 0,14 7 24 0 0,27 1-45 0 0,-4-7 20 0 0,0-2-1 0 0,0-2 1 0 0,44-6 0 0 0,20-1-1 0 0,24 3-5 0 0,196 2 151 0 0,-313 4 45 0 0,-8 1-35 0 0,-16 3 77 0 0,-46 7 81 0 0,37-7-141 0 0,-277 69 1143 0 0,14-3-497 0 0,133-36-571 0 0,155-35-252 0 0,0 0-1 0 0,0 0 1 0 0,0 0-1 0 0,0 0 1 0 0,0 0-1 0 0,0 0 1 0 0,0 0 0 0 0,0 0-1 0 0,0 0 1 0 0,0 0-1 0 0,0 0 1 0 0,0 0-1 0 0,0 0 1 0 0,0 0-1 0 0,0 0 1 0 0,0 0 0 0 0,0 0-1 0 0,0 1 1 0 0,0-1-1 0 0,0 0 1 0 0,0 0-1 0 0,1 0 1 0 0,-1 0-1 0 0,0 0 1 0 0,0 0 0 0 0,0 0-1 0 0,0 0 1 0 0,0 0-1 0 0,-1 0 1 0 0,1 0-1 0 0,0 0 1 0 0,0 0-1 0 0,0 0 1 0 0,0 0 0 0 0,0 0-1 0 0,0 0 1 0 0,0 1-1 0 0,0-1 1 0 0,0 0-1 0 0,0 0 1 0 0,0 0-1 0 0,0 0 1 0 0,0 0 0 0 0,0 0-1 0 0,0 0 1 0 0,11 2-24 0 0,16 0-7 0 0,396-43-150 0 0,-281 27 192 0 0,75-2 52 0 0,-182 15-53 0 0,1 2-1 0 0,-1 1 0 0 0,-1 2 0 0 0,39 10 0 0 0,-66-13 0 0 0,-1 0-1 0 0,1 1 1 0 0,-1 0-1 0 0,0 0 1 0 0,0 1-1 0 0,0 0 1 0 0,0 0-1 0 0,0 0 1 0 0,0 1-1 0 0,-1-1 0 0 0,1 1 1 0 0,4 5-1 0 0,-10-8 0 0 0,1 0 0 0 0,-1 0-1 0 0,0 0 1 0 0,0 0-1 0 0,0 0 1 0 0,0 0 0 0 0,0 0-1 0 0,0 0 1 0 0,0 0-1 0 0,0-1 1 0 0,0 1 0 0 0,0 0-1 0 0,0 0 1 0 0,-1 0 0 0 0,1 0-1 0 0,0 0 1 0 0,0 0-1 0 0,-1 0 1 0 0,1-1 0 0 0,-1 1-1 0 0,1 0 1 0 0,-1 0-1 0 0,1 0 1 0 0,-1-1 0 0 0,0 1-1 0 0,1 0 1 0 0,-1-1-1 0 0,0 1 1 0 0,1-1 0 0 0,-1 1-1 0 0,0-1 1 0 0,0 1-1 0 0,0-1 1 0 0,-1 1 0 0 0,-32 17 103 0 0,32-17-103 0 0,-62 26 132 0 0,-2-3 0 0 0,-82 18 0 0 0,-143 16 400 0 0,-9 3-142 0 0,276-55-414 0 0,0 1 1 0 0,1 1-1 0 0,0 1 0 0 0,0 1 1 0 0,-24 15-1 0 0,47-25 10 0 0,-1 0-1 0 0,0 1 0 0 0,1-1 1 0 0,-1 0-1 0 0,0 1 0 0 0,1-1 1 0 0,-1 1-1 0 0,1-1 0 0 0,-1 1 1 0 0,1-1-1 0 0,-1 1 0 0 0,1-1 1 0 0,-1 1-1 0 0,1-1 1 0 0,-1 1-1 0 0,1 0 0 0 0,0-1 1 0 0,0 1-1 0 0,-1 0 0 0 0,1-1 1 0 0,0 1-1 0 0,0 0 0 0 0,-1-1 1 0 0,1 2-1 0 0,1-1-1 0 0,-1-1 1 0 0,0 1-1 0 0,0 0 0 0 0,1-1 1 0 0,-1 1-1 0 0,1 0 0 0 0,-1-1 1 0 0,1 1-1 0 0,-1-1 1 0 0,1 1-1 0 0,-1-1 0 0 0,1 1 1 0 0,-1-1-1 0 0,1 0 0 0 0,0 1 1 0 0,-1-1-1 0 0,1 0 0 0 0,1 1 1 0 0,35 8-177 0 0,35-9 15 0 0,0-3-1 0 0,94-15 1 0 0,-70 6 53 0 0,-59 8 114 0 0,125-13 56 0 0,246-59 1 0 0,-400 74-50 0 0,39-13 75 0 0,-45 14-75 0 0,0 1 1 0 0,0-1-1 0 0,0 0 1 0 0,0 0-1 0 0,0-1 1 0 0,0 1-1 0 0,0 0 1 0 0,0-1-1 0 0,-1 1 1 0 0,1-1-1 0 0,0 1 1 0 0,-1-1-1 0 0,0 0 1 0 0,1 0-1 0 0,-1 1 1 0 0,0-1-1 0 0,2-3 1 0 0,-3 4 2 0 0,0-1 0 0 0,0 1-1 0 0,-1-1 1 0 0,1 1 0 0 0,0-1 0 0 0,0 1 0 0 0,-1 0-1 0 0,1-1 1 0 0,-1 1 0 0 0,1-1 0 0 0,-1 1 0 0 0,1 0 0 0 0,-1 0-1 0 0,0-1 1 0 0,0 1 0 0 0,0 0 0 0 0,0 0 0 0 0,0 0-1 0 0,0 0 1 0 0,0 0 0 0 0,0 0 0 0 0,0 0 0 0 0,0 0 0 0 0,-1 0-1 0 0,1 0 1 0 0,0 1 0 0 0,0-1 0 0 0,-1 1 0 0 0,1-1-1 0 0,-1 1 1 0 0,-2-1 0 0 0,-3-2 21 0 0,-1 0 0 0 0,0 1 0 0 0,0 0 0 0 0,-11-1-1 0 0,-21 1 3 0 0,-1 2 0 0 0,1 2 0 0 0,-52 9 0 0 0,-121 31-40 0 0,179-34 2 0 0,-209 54-63 0 0,183-43 87 0 0,-113 52 0 0 0,165-68-11 0 0,-6 4-16 0 0,0 1 1 0 0,0 0-1 0 0,-14 11 0 0 0,25-17 4 0 0,1-1 0 0 0,0 1-1 0 0,0 0 1 0 0,0-1 0 0 0,0 1 0 0 0,1 0-1 0 0,-1 0 1 0 0,0 0 0 0 0,1 0-1 0 0,-1 1 1 0 0,1-1 0 0 0,0 0-1 0 0,0 1 1 0 0,0-1 0 0 0,0 1 0 0 0,0-1-1 0 0,0 1 1 0 0,1-1 0 0 0,-1 1-1 0 0,1-1 1 0 0,0 1 0 0 0,0 0 0 0 0,0-1-1 0 0,0 1 1 0 0,0-1 0 0 0,1 6-1 0 0,1-5-5 0 0,-1 0-1 0 0,1 0 0 0 0,0 0 1 0 0,0 0-1 0 0,1 0 0 0 0,-1 0 1 0 0,0 0-1 0 0,1-1 0 0 0,0 1 1 0 0,0-1-1 0 0,0 0 0 0 0,0 0 1 0 0,0 0-1 0 0,0 0 0 0 0,0 0 1 0 0,0-1-1 0 0,1 1 0 0 0,-1-1 1 0 0,1 0-1 0 0,-1 0 0 0 0,1 0 0 0 0,0-1 1 0 0,4 1-1 0 0,10 1-38 0 0,1-1 1 0 0,-1-1-1 0 0,22-2 1 0 0,391-61-17 0 0,-168 18 145 0 0,-259 44-96 0 0,39-5 122 0 0,-36 7 38 0 0,-29 5-21 0 0,-46 13-23 0 0,-99 43-1 0 0,96-34-81 0 0,-151 61 274 0 0,-212 121 0 0 0,429-207-286 0 0,-10 4 11 0 0,1 2-1 0 0,0-1 0 0 0,-15 15 0 0 0,26-21-15 0 0,1 0 1 0 0,-1 0-1 0 0,1 0 0 0 0,0 0 0 0 0,0 0 0 0 0,0 1 0 0 0,0-1 1 0 0,1 1-1 0 0,-1 0 0 0 0,1-1 0 0 0,-1 1 0 0 0,1 0 0 0 0,0 0 1 0 0,0 0-1 0 0,0 0 0 0 0,0 0 0 0 0,1 0 0 0 0,-1 0 0 0 0,1 0 1 0 0,0 0-1 0 0,0 0 0 0 0,0 0 0 0 0,0 0 0 0 0,1 4 0 0 0,0-4 0 0 0,1-1 0 0 0,-1 1 0 0 0,1-1 0 0 0,-1 0-1 0 0,1 1 1 0 0,0-1 0 0 0,0 0 0 0 0,0 0 0 0 0,0 0 0 0 0,0 0-1 0 0,1-1 1 0 0,-1 1 0 0 0,0-1 0 0 0,1 1 0 0 0,-1-1-1 0 0,1 0 1 0 0,0 0 0 0 0,-1 0 0 0 0,1 0 0 0 0,0 0-1 0 0,0-1 1 0 0,5 1 0 0 0,6 1-11 0 0,1 0 0 0 0,-1-1 0 0 0,17-1 0 0 0,76-9-124 0 0,170-37 0 0 0,-188 29 112 0 0,-29 5 4 0 0,387-80-46 0 0,-425 87 80 0 0,20-6 87 0 0,-93 7 315 0 0,0 9-343 0 0,1 2 0 0 0,1 2 0 0 0,-67 21 0 0 0,-141 62 181 0 0,175-61-186 0 0,32-12-58 0 0,2 3-1 0 0,0 1 1 0 0,1 3-1 0 0,2 2 0 0 0,-57 44 1 0 0,99-69-11 0 0,-1 0 1 0 0,1 1-1 0 0,0-1 0 0 0,0 1 1 0 0,0-1-1 0 0,0 1 0 0 0,0 0 1 0 0,1 0-1 0 0,0 0 0 0 0,0 1 1 0 0,0-1-1 0 0,0 0 0 0 0,-1 9 1 0 0,3-11-7 0 0,-1 0 1 0 0,1 0 0 0 0,0 0 0 0 0,0 0-1 0 0,1 0 1 0 0,-1 0 0 0 0,0 0 0 0 0,1-1 0 0 0,-1 1-1 0 0,1 0 1 0 0,-1 0 0 0 0,1 0 0 0 0,0 0 0 0 0,0-1-1 0 0,0 1 1 0 0,0 0 0 0 0,0-1 0 0 0,0 1 0 0 0,0-1-1 0 0,1 1 1 0 0,-1-1 0 0 0,0 0 0 0 0,1 1 0 0 0,-1-1-1 0 0,1 0 1 0 0,0 0 0 0 0,-1 0 0 0 0,1 0 0 0 0,0 0-1 0 0,0 0 1 0 0,-1-1 0 0 0,1 1 0 0 0,0-1 0 0 0,0 1-1 0 0,3-1 1 0 0,10 3-38 0 0,0-1-1 0 0,0 0 1 0 0,0-1 0 0 0,0-1-1 0 0,27-3 1 0 0,77-17-112 0 0,-96 15 123 0 0,587-145-263 0 0,-500 121 273 0 0,-70 17 14 0 0,1 3 0 0 0,0 1 0 0 0,71-4 0 0 0,-109 12 124 0 0,-7 3-32 0 0,-16 4 10 0 0,-27 7-13 0 0,-622 199 952 0 0,572-178-1003 0 0,-6 2 37 0 0,-189 95 0 0 0,287-129-84 0 0,-1 0 0 0 0,1 1-1 0 0,1 0 1 0 0,-1 0-1 0 0,0 0 1 0 0,1 0 0 0 0,0 1-1 0 0,0-1 1 0 0,-5 9-1 0 0,8-12 12 0 0,1 0 0 0 0,-1 0 0 0 0,0 1 0 0 0,1-1 0 0 0,-1 1 0 0 0,1-1 1 0 0,0 0-1 0 0,-1 1 0 0 0,1-1 0 0 0,0 1 0 0 0,0-1 0 0 0,0 1 0 0 0,0-1 0 0 0,0 1 0 0 0,0-1 0 0 0,0 0 0 0 0,1 4 0 0 0,0-4 3 0 0,0 1 0 0 0,0 0 0 0 0,0-1 1 0 0,1 1-1 0 0,-1-1 0 0 0,0 1 0 0 0,1-1 0 0 0,-1 0 1 0 0,1 1-1 0 0,-1-1 0 0 0,1 0 0 0 0,-1 0 0 0 0,1 0 1 0 0,0 0-1 0 0,0 0 0 0 0,-1-1 0 0 0,4 2 0 0 0,4 1-28 0 0,-1-1-1 0 0,2 0 0 0 0,-1 0 0 0 0,0-1 0 0 0,0 0 1 0 0,1-1-1 0 0,-1 0 0 0 0,10-1 0 0 0,79-15-119 0 0,-41 6 62 0 0,234-38-49 0 0,141-19-57 0 0,-674 140 1258 0 0,-295 153-600 0 0,528-222-451 0 0,-25 11 16 0 0,-73 36 68 0 0,97-45-111 0 0,0 0 0 0 0,0 1 0 0 0,1 0 1 0 0,-1 0-1 0 0,2 1 0 0 0,-1 0 0 0 0,-11 15 0 0 0,20-23 12 0 0,-1 1 0 0 0,0 0-1 0 0,0 0 1 0 0,0 0-1 0 0,1 0 1 0 0,-1 1 0 0 0,0-1-1 0 0,1 0 1 0 0,-1 0 0 0 0,1 0-1 0 0,-1 0 1 0 0,1 1-1 0 0,0-1 1 0 0,-1 0 0 0 0,1 0-1 0 0,0 1 1 0 0,0-1 0 0 0,0 0-1 0 0,0 1 1 0 0,0-1-1 0 0,0 0 1 0 0,0 0 0 0 0,1 1-1 0 0,-1-1 1 0 0,0 0-1 0 0,1 2 1 0 0,1-2-2 0 0,-1 0 1 0 0,0 1-1 0 0,1-1 1 0 0,-1 0-1 0 0,1 0 0 0 0,-1 0 1 0 0,1 0-1 0 0,-1 0 1 0 0,1 0-1 0 0,0 0 1 0 0,-1-1-1 0 0,1 1 0 0 0,0 0 1 0 0,0-1-1 0 0,2 1 1 0 0,9 1-27 0 0,0-1 0 0 0,0 0 0 0 0,23-3 0 0 0,273-42-538 0 0,-264 36 495 0 0,250-58-27 0 0,-53 10 51 0 0,-203 48 68 0 0,-16 2 15 0 0,0 2-1 0 0,0 0 1 0 0,25 0 0 0 0,-61 6 92 0 0,1 0-1 0 0,0 1 1 0 0,0 0 0 0 0,-20 9-1 0 0,16-6-71 0 0,-214 75 194 0 0,-296 110 318 0 0,508-185-519 0 0,-92 40 117 0 0,96-39-156 0 0,0 0 0 0 0,0 1-1 0 0,1 1 1 0 0,1 0 0 0 0,-17 16 0 0 0,27-24-12 0 0,1 0 0 0 0,-1 1 0 0 0,1-1 0 0 0,-1 0 0 0 0,1 1 0 0 0,0-1 0 0 0,0 1 0 0 0,0 0 0 0 0,0-1 0 0 0,0 1 0 0 0,0 0 0 0 0,0 0 0 0 0,1 0 0 0 0,-1-1 1 0 0,1 1-1 0 0,-1 0 0 0 0,1 0 0 0 0,0 0 0 0 0,-1 2 0 0 0,2-3-7 0 0,-1 1 0 0 0,1-1 0 0 0,-1 0 0 0 0,1 0 0 0 0,0 0 1 0 0,-1 1-1 0 0,1-1 0 0 0,0 0 0 0 0,0 0 0 0 0,-1 0 0 0 0,1 0 0 0 0,0 0 0 0 0,0-1 1 0 0,0 1-1 0 0,0 0 0 0 0,1 0 0 0 0,-1-1 0 0 0,0 1 0 0 0,0 0 0 0 0,3 0 0 0 0,3 2-31 0 0,1-1-1 0 0,0 0 1 0 0,0-1-1 0 0,0 0 0 0 0,0 0 1 0 0,0 0-1 0 0,13-2 1 0 0,312-51-1261 0 0,-86 9 949 0 0,-185 33 392 0 0,-43 6-26 0 0,1 0-1 0 0,0 1 0 0 0,1 2 0 0 0,-1 0 1 0 0,0 0-1 0 0,34 5 0 0 0,-54-3-3 0 0,0-1 0 0 0,-1 0 0 0 0,1 0 0 0 0,0 0 0 0 0,0 0 0 0 0,-1 0 0 0 0,1 1 0 0 0,0-1 1 0 0,0 0-1 0 0,-1 0 0 0 0,1 0 0 0 0,0 1 0 0 0,0-1 0 0 0,0 0 0 0 0,-1 0 0 0 0,1 1 0 0 0,0-1 0 0 0,0 0 0 0 0,0 1 0 0 0,0-1 0 0 0,0 0 0 0 0,0 0 0 0 0,-1 1 0 0 0,1-1 0 0 0,0 0 0 0 0,0 1 0 0 0,0-1 0 0 0,0 0 1 0 0,0 1-1 0 0,0-1 0 0 0,0 0 0 0 0,0 1 0 0 0,0-1 0 0 0,0 0 0 0 0,1 1 0 0 0,-1-1 0 0 0,0 0 0 0 0,0 0 0 0 0,0 1 0 0 0,0-1 0 0 0,0 0 0 0 0,1 1 0 0 0,-1-1 0 0 0,0 0 0 0 0,0 0 0 0 0,0 0 0 0 0,1 1 1 0 0,-1-1-1 0 0,0 0 0 0 0,0 0 0 0 0,1 0 0 0 0,-1 1 0 0 0,0-1 0 0 0,0 0 0 0 0,1 0 0 0 0,-1 0 0 0 0,0 0 0 0 0,1 0 0 0 0,-1 0 0 0 0,0 1 0 0 0,0-1 0 0 0,1 0 0 0 0,-1 0 0 0 0,1 0 0 0 0,-32 15 293 0 0,25-12-286 0 0,-381 141 911 0 0,289-112-724 0 0,10-5-72 0 0,-51 17 120 0 0,119-36-242 0 0,1 1 1 0 0,0 1 0 0 0,0 0 0 0 0,-29 22 0 0 0,45-30-17 0 0,0 0 0 0 0,1 1 1 0 0,-1-1-1 0 0,1 1 0 0 0,0-1 0 0 0,0 1 0 0 0,0 0 0 0 0,0 0 0 0 0,0 0 1 0 0,1 0-1 0 0,-1 0 0 0 0,-1 6 0 0 0,3-8 1 0 0,-1 1 1 0 0,1-1-1 0 0,0 0 0 0 0,0 1 1 0 0,0-1-1 0 0,0 1 0 0 0,0-1 1 0 0,1 0-1 0 0,-1 1 1 0 0,0-1-1 0 0,1 0 0 0 0,-1 0 1 0 0,1 1-1 0 0,-1-1 0 0 0,1 0 1 0 0,0 0-1 0 0,-1 1 1 0 0,1-1-1 0 0,0 0 0 0 0,0 0 1 0 0,0 0-1 0 0,0 0 0 0 0,0 0 1 0 0,0 0-1 0 0,0-1 0 0 0,0 1 1 0 0,0 0-1 0 0,0 0 1 0 0,0-1-1 0 0,1 1 0 0 0,-1-1 1 0 0,0 1-1 0 0,0-1 0 0 0,1 1 1 0 0,0-1-1 0 0,11 4-36 0 0,0-1 1 0 0,1 0-1 0 0,-1-1 0 0 0,0 0 0 0 0,1-1 1 0 0,19-1-1 0 0,84-12-218 0 0,-64 6 168 0 0,325-15-140 0 0,-366 21 244 0 0,17 0-12 0 0,36 5-1 0 0,-58-5 11 0 0,0 2-1 0 0,0-1 1 0 0,-1 1 0 0 0,1 0 0 0 0,0 0 0 0 0,-1 0 0 0 0,1 1 0 0 0,-1 0 0 0 0,0 1 0 0 0,11 7 0 0 0,-17-11 1 0 0,1 1 0 0 0,-1-1 1 0 0,0 1-1 0 0,1-1 0 0 0,-1 1 0 0 0,1-1 0 0 0,-1 1 1 0 0,0-1-1 0 0,0 1 0 0 0,1 0 0 0 0,-1-1 0 0 0,0 1 1 0 0,0 0-1 0 0,0-1 0 0 0,0 1 0 0 0,0-1 0 0 0,0 1 1 0 0,0 0-1 0 0,0-1 0 0 0,0 1 0 0 0,0 0 1 0 0,0-1-1 0 0,0 1 0 0 0,0 0 0 0 0,0-1 0 0 0,0 1 1 0 0,-1-1-1 0 0,1 1 0 0 0,0 0 0 0 0,-1-1 0 0 0,1 1 1 0 0,0-1-1 0 0,-1 1 0 0 0,1-1 0 0 0,0 1 1 0 0,-1-1-1 0 0,1 1 0 0 0,-1-1 0 0 0,1 0 0 0 0,-1 1 1 0 0,1-1-1 0 0,-1 1 0 0 0,0-1 0 0 0,1 0 0 0 0,-2 1 1 0 0,-31 18 268 0 0,27-17-252 0 0,-109 48 151 0 0,-2-5 0 0 0,-130 31 0 0 0,168-53-148 0 0,32-10-3 0 0,23-7-26 0 0,1 0 0 0 0,1 2 0 0 0,-1 0 0 0 0,1 1 0 0 0,-23 15 0 0 0,44-24-11 0 0,0 0 0 0 0,0 1 0 0 0,0-1 0 0 0,0 1 0 0 0,0-1 0 0 0,1 1 0 0 0,-1 0 0 0 0,0-1 0 0 0,1 1 0 0 0,-1 0 0 0 0,0-1 1 0 0,1 1-1 0 0,-1 0 0 0 0,1 0 0 0 0,-1 0 0 0 0,1 0 0 0 0,-1 0 0 0 0,1-1 0 0 0,0 1 0 0 0,-1 0 0 0 0,1 2 0 0 0,0-2-3 0 0,0-1-1 0 0,1 1 1 0 0,-1 0 0 0 0,0-1-1 0 0,1 1 1 0 0,-1-1 0 0 0,1 1 0 0 0,-1-1-1 0 0,1 1 1 0 0,-1 0 0 0 0,1-1-1 0 0,-1 0 1 0 0,1 1 0 0 0,-1-1 0 0 0,1 1-1 0 0,0-1 1 0 0,-1 0 0 0 0,1 1-1 0 0,0-1 1 0 0,-1 0 0 0 0,2 0 0 0 0,5 2-48 0 0,0 0 0 0 0,0-1 1 0 0,0 0-1 0 0,12 0 1 0 0,222-21-442 0 0,-64 2 320 0 0,-108 13 204 0 0,-7 0 16 0 0,116 6-1 0 0,-330 44 1170 0 0,-38 15-1102 0 0,162-50-112 0 0,1 2 0 0 0,0 1 0 0 0,1 2 0 0 0,-41 28 0 0 0,66-42 3 0 0,0 0 1 0 0,0-1-1 0 0,0 1 0 0 0,0-1 0 0 0,0 1 0 0 0,0 0 0 0 0,0 0 0 0 0,0-1 0 0 0,0 1 0 0 0,1 0 0 0 0,-1 0 0 0 0,0 0 0 0 0,1 0 0 0 0,-1 0 0 0 0,0 0 0 0 0,1 0 0 0 0,0 0 0 0 0,-1 0 0 0 0,1 1 0 0 0,-1-1 1 0 0,1 2-1 0 0,0-3 0 0 0,1 1 0 0 0,0 0 0 0 0,-1-1 0 0 0,1 1 1 0 0,-1-1-1 0 0,1 1 0 0 0,0-1 0 0 0,0 1 1 0 0,-1-1-1 0 0,1 1 0 0 0,0-1 0 0 0,0 0 0 0 0,-1 0 1 0 0,1 1-1 0 0,0-1 0 0 0,0 0 0 0 0,0 0 1 0 0,-1 0-1 0 0,1 0 0 0 0,0 0 0 0 0,2 0 0 0 0,56-4-129 0 0,23-10 83 0 0,-40 5 51 0 0,1 2 0 0 0,0 2 0 0 0,0 2 0 0 0,73 4 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8:43.626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 55 4953 0 0,'1'-2'8'0'0,"0"1"0"0"0,0 0 0 0 0,1 0-1 0 0,-1 0 1 0 0,0 0 0 0 0,1 0 0 0 0,-1 0 0 0 0,1 0-1 0 0,-1 0 1 0 0,1 1 0 0 0,-1-1 0 0 0,1 0 0 0 0,-1 1 0 0 0,1-1-1 0 0,0 1 1 0 0,2 0 0 0 0,35-5 0 0 0,-26 3 10 0 0,370-31 733 0 0,-320 32-652 0 0,-1 4 1 0 0,0 2-1 0 0,0 2 0 0 0,71 19 0 0 0,-123-23-102 0 0,0 0 0 0 0,0 0 1 0 0,0 1-1 0 0,0 0 0 0 0,-1 1 1 0 0,0 0-1 0 0,0 1 0 0 0,0 0 1 0 0,0 0-1 0 0,-1 0 0 0 0,0 2 1 0 0,-1-1-1 0 0,10 12 0 0 0,-16-18 18 0 0,-1 0-1 0 0,1 0 1 0 0,0 1-1 0 0,-1-1 0 0 0,0 0 1 0 0,1 0-1 0 0,-1 1 1 0 0,0-1-1 0 0,0 0 1 0 0,0 1-1 0 0,0-1 0 0 0,0 0 1 0 0,0 1-1 0 0,0-1 1 0 0,0 0-1 0 0,0 1 1 0 0,-1-1-1 0 0,1 0 0 0 0,-1 1 1 0 0,1-1-1 0 0,-1 0 1 0 0,1 0-1 0 0,-1 0 1 0 0,0 1-1 0 0,1-1 0 0 0,-1 0 1 0 0,0 0-1 0 0,0 0 1 0 0,0 0-1 0 0,0 0 1 0 0,0 0-1 0 0,0-1 0 0 0,0 1 1 0 0,0 0-1 0 0,0 0 1 0 0,0-1-1 0 0,-2 2 1 0 0,-8 4 139 0 0,-1 0 1 0 0,1-1 0 0 0,-16 5 0 0 0,8-2 27 0 0,-43 17 307 0 0,-117 32-1 0 0,-70-1 482 0 0,-1 0-270 0 0,243-55-706 0 0,3 0 1 0 0,0 0 0 0 0,0 0 0 0 0,-1 0 0 0 0,1 0 0 0 0,1 0 0 0 0,-1 1 0 0 0,0 0 0 0 0,0 0 1 0 0,1 0-1 0 0,-1 0 0 0 0,-3 3 0 0 0,11-4-23 0 0,-1 0 0 0 0,1 0 0 0 0,-1 0 1 0 0,1-1-1 0 0,0 0 0 0 0,-1 0 0 0 0,5 0 0 0 0,38-2 4 0 0,0-3 0 0 0,67-15 0 0 0,40-5 24 0 0,658-22-187 0 0,-807 47 187 0 0,3 0-2 0 0,0 0 0 0 0,1 0 0 0 0,-1 0 0 0 0,0 1 0 0 0,0 0 0 0 0,0 1 0 0 0,0-1 0 0 0,8 4 0 0 0,-15-5 5 0 0,1 1 0 0 0,-1-1 0 0 0,0 0 1 0 0,1 0-1 0 0,-1 0 0 0 0,0 1 0 0 0,0-1 1 0 0,1 0-1 0 0,-1 0 0 0 0,0 1 0 0 0,0-1 1 0 0,1 0-1 0 0,-1 0 0 0 0,0 1 0 0 0,0-1 0 0 0,0 0 1 0 0,0 1-1 0 0,1-1 0 0 0,-1 0 0 0 0,0 1 1 0 0,0-1-1 0 0,0 0 0 0 0,0 1 0 0 0,0-1 1 0 0,0 1-1 0 0,0-1 0 0 0,0 0 0 0 0,0 1 0 0 0,0-1 1 0 0,0 0-1 0 0,0 1 0 0 0,0-1 0 0 0,0 0 1 0 0,0 1-1 0 0,-1-1 0 0 0,1 0 0 0 0,0 1 1 0 0,0-1-1 0 0,0 0 0 0 0,0 1 0 0 0,-1-1 1 0 0,1 0-1 0 0,0 0 0 0 0,0 1 0 0 0,-1-1 0 0 0,1 0 1 0 0,0 0-1 0 0,0 1 0 0 0,-1-1 0 0 0,1 0 1 0 0,0 0-1 0 0,-1 0 0 0 0,1 1 0 0 0,0-1 1 0 0,-1 0-1 0 0,1 0 0 0 0,0 0 0 0 0,-1 0 0 0 0,1 0 1 0 0,-1 0-1 0 0,-22 11 126 0 0,-60 14 42 0 0,-152 24-1 0 0,-90-9 599 0 0,-31 5-167 0 0,306-38-600 0 0,29-4-15 0 0,0 0 1 0 0,0 1 0 0 0,-23 8 0 0 0,43-12 7 0 0,1 0 0 0 0,-1 0 0 0 0,1 0 0 0 0,-1 0 0 0 0,1 0 0 0 0,-1 0 0 0 0,1 0 0 0 0,-1 0 0 0 0,1 1 0 0 0,-1-1 0 0 0,1 0 0 0 0,-1 0 0 0 0,1 0 0 0 0,0 1 0 0 0,-1-1 0 0 0,1 0 0 0 0,-1 1 0 0 0,1-1 0 0 0,0 0 0 0 0,-1 1 0 0 0,1-1 0 0 0,0 1 0 0 0,-1-1 0 0 0,1 0 0 0 0,0 1 0 0 0,0-1 1 0 0,-1 1-1 0 0,1-1 0 0 0,0 1 0 0 0,0-1 0 0 0,0 1 0 0 0,-1 0 0 0 0,17 6-121 0 0,28-2 13 0 0,226-21-336 0 0,-158 7 317 0 0,92-3-2 0 0,226-22 214 0 0,-395 30-50 0 0,5 0 74 0 0,64-16 0 0 0,-197 53 103 0 0,-90 47 1 0 0,8-3-247 0 0,-329 133 241 0 0,415-175-197 0 0,49-21 22 0 0,1 1 0 0 0,0 2 0 0 0,1 2 0 0 0,-37 25 0 0 0,74-44-32 0 0,-1 1 0 0 0,1 0 0 0 0,-1 0-1 0 0,1 0 1 0 0,0 0 0 0 0,0 0 0 0 0,-1 0-1 0 0,1 1 1 0 0,0-1 0 0 0,0 0-1 0 0,0 0 1 0 0,0 1 0 0 0,0-1 0 0 0,1 1-1 0 0,-1-1 1 0 0,0 1 0 0 0,1-1 0 0 0,-2 4-1 0 0,2-5-1 0 0,1 1-1 0 0,-1 0 0 0 0,0 0 1 0 0,1-1-1 0 0,-1 1 0 0 0,1 0 1 0 0,-1-1-1 0 0,1 1 1 0 0,-1 0-1 0 0,1-1 0 0 0,-1 1 1 0 0,1-1-1 0 0,-1 1 1 0 0,1-1-1 0 0,0 1 0 0 0,-1-1 1 0 0,1 1-1 0 0,0-1 0 0 0,0 1 1 0 0,-1-1-1 0 0,1 0 1 0 0,0 0-1 0 0,0 1 0 0 0,0-1 1 0 0,1 0-1 0 0,6 2-36 0 0,1-1-1 0 0,0 0 1 0 0,-1 0-1 0 0,1-1 1 0 0,13-1-1 0 0,96-18-280 0 0,161-47-1 0 0,-78 15 280 0 0,-33 10 154 0 0,149-29 220 0 0,-534 117 909 0 0,8-1-929 0 0,-415 105 1054 0 0,623-150-1362 0 0,-14 3 11 0 0,-36 11 8 0 0,48-14-20 0 0,0 0 1 0 0,0 0-1 0 0,0 0 0 0 0,0 1 1 0 0,0 0-1 0 0,1-1 1 0 0,-1 1-1 0 0,0 0 1 0 0,1 0-1 0 0,0 1 1 0 0,-1-1-1 0 0,-1 3 1 0 0,4-5-6 0 0,-1 1 0 0 0,1-1 0 0 0,0 0 1 0 0,0 1-1 0 0,0-1 0 0 0,0 0 1 0 0,-1 0-1 0 0,1 1 0 0 0,0-1 0 0 0,0 0 1 0 0,0 1-1 0 0,0-1 0 0 0,0 0 0 0 0,0 1 1 0 0,0-1-1 0 0,0 0 0 0 0,0 1 1 0 0,0-1-1 0 0,0 0 0 0 0,0 1 0 0 0,0-1 1 0 0,0 0-1 0 0,0 1 0 0 0,1-1 1 0 0,-1 0-1 0 0,0 1 0 0 0,0-1 0 0 0,0 0 1 0 0,0 1-1 0 0,1-1 0 0 0,-1 0 0 0 0,0 0 1 0 0,1 1-1 0 0,12 4-87 0 0,20-2 6 0 0,-32-3 75 0 0,112-7-308 0 0,0-4-1 0 0,148-35 1 0 0,-211 37 259 0 0,114-26 14 0 0,-39 8 95 0 0,158-14 1 0 0,-264 42 112 0 0,-28 4 61 0 0,-37 10 116 0 0,37-12-334 0 0,-732 262 1310 0 0,637-226-1201 0 0,31-14-49 0 0,-55 23-14 0 0,108-39-46 0 0,-1 1 0 0 0,1 1-1 0 0,-33 25 1 0 0,52-36-8 0 0,0 1 0 0 0,0-1-1 0 0,0 1 1 0 0,0-1 0 0 0,0 1-1 0 0,0 0 1 0 0,0-1 0 0 0,0 1-1 0 0,1 0 1 0 0,-1 0-1 0 0,0 0 1 0 0,1-1 0 0 0,-1 1-1 0 0,0 0 1 0 0,1 0 0 0 0,-1 0-1 0 0,1 0 1 0 0,-1 0 0 0 0,1 0-1 0 0,0 0 1 0 0,0 0-1 0 0,-1 0 1 0 0,1 0 0 0 0,0 0-1 0 0,0 1 1 0 0,0-1 0 0 0,0 0-1 0 0,0 0 1 0 0,0 0 0 0 0,0 0-1 0 0,0 0 1 0 0,1 0-1 0 0,-1 0 1 0 0,0 0 0 0 0,1 0-1 0 0,-1 0 1 0 0,1 0 0 0 0,-1 0-1 0 0,1 0 1 0 0,-1 0 0 0 0,1 0-1 0 0,-1 0 1 0 0,1 0-1 0 0,0-1 1 0 0,0 1 0 0 0,0 1-1 0 0,3 0-17 0 0,-1 0-1 0 0,1 1 0 0 0,-1-1 1 0 0,1-1-1 0 0,0 1 0 0 0,0 0 0 0 0,0-1 1 0 0,0 0-1 0 0,0 0 0 0 0,0 0 1 0 0,5 0-1 0 0,35 0-98 0 0,1-3 0 0 0,-1-1 0 0 0,0-2-1 0 0,46-12 1 0 0,11 0-126 0 0,499-85-158 0 0,-540 94 433 0 0,77-2 0 0 0,-180 24 290 0 0,-225 52 24 0 0,-42 14 156 0 0,15 34-229 0 0,151-56-235 0 0,137-55-37 0 0,-48 22 6 0 0,52-24-8 0 0,-1 1 0 0 0,1 0 0 0 0,0 0 0 0 0,0 0 0 0 0,0 1 0 0 0,0-1 0 0 0,0 1 0 0 0,1 0 0 0 0,-1 0 0 0 0,1-1 0 0 0,0 2 0 0 0,-1-1 0 0 0,-1 4 0 0 0,4-6 0 0 0,0 0-1 0 0,0 0 0 0 0,0 0 0 0 0,0 0 0 0 0,0 0 1 0 0,0 1-1 0 0,0-1 0 0 0,0 0 0 0 0,0 0 0 0 0,0 0 0 0 0,0 0 1 0 0,1 0-1 0 0,-1 0 0 0 0,1 0 0 0 0,-1 0 0 0 0,1 0 1 0 0,-1 0-1 0 0,1 0 0 0 0,-1 0 0 0 0,1 0 0 0 0,0 0 0 0 0,-1 0 1 0 0,1-1-1 0 0,0 1 0 0 0,0 0 0 0 0,0 0 0 0 0,0-1 1 0 0,0 1-1 0 0,-1-1 0 0 0,1 1 0 0 0,0-1 0 0 0,0 1 0 0 0,1-1 1 0 0,-1 1-1 0 0,0-1 0 0 0,0 0 0 0 0,0 0 0 0 0,1 1 1 0 0,5 1-24 0 0,1 0-1 0 0,-1-1 1 0 0,0 0 0 0 0,11 1 0 0 0,36-4-66 0 0,0-1 0 0 0,0-4 1 0 0,62-14-1 0 0,-33 5 4 0 0,56-8-52 0 0,362-58 146 0 0,-462 75 7 0 0,-25 4-8 0 0,0 1 0 0 0,0 0-1 0 0,0 0 1 0 0,0 2 0 0 0,0 0-1 0 0,28 3 1 0 0,-93 15 338 0 0,-234 61 57 0 0,44-15-158 0 0,237-63-236 0 0,-302 97 153 0 0,10 25-71 0 0,293-122-90 0 0,-1 1 0 0 0,1 0 0 0 0,-1 0 0 0 0,1 1-1 0 0,0-1 1 0 0,-1 1 0 0 0,1-1 0 0 0,0 1 0 0 0,1 0 0 0 0,-1 0-1 0 0,-4 6 1 0 0,7-8 0 0 0,0 0 1 0 0,-1 0-1 0 0,1 0 0 0 0,0 0 0 0 0,-1 0 1 0 0,1 0-1 0 0,0 0 0 0 0,0 0 0 0 0,0 0 1 0 0,0 0-1 0 0,0 0 0 0 0,0 0 0 0 0,0 0 1 0 0,0 0-1 0 0,0 0 0 0 0,0 0 0 0 0,1-1 1 0 0,-1 1-1 0 0,1 2 0 0 0,0-1-5 0 0,0-1-1 0 0,1 1 1 0 0,-1-1-1 0 0,0 1 0 0 0,1-1 1 0 0,-1 0-1 0 0,1 1 1 0 0,-1-1-1 0 0,1 0 0 0 0,0 0 1 0 0,-1 0-1 0 0,1 0 1 0 0,2 1-1 0 0,6 1-28 0 0,-1 0 1 0 0,1 0-1 0 0,-1 0 0 0 0,1-2 0 0 0,0 1 0 0 0,0-1 1 0 0,20-1-1 0 0,73-9-97 0 0,-75 6 105 0 0,489-77-273 0 0,-337 49 357 0 0,-173 30-59 0 0,27-4 100 0 0,-34 5-92 0 0,-1 0 0 0 0,1 0 0 0 0,0 0 0 0 0,0 0 0 0 0,0 0 0 0 0,0 0 0 0 0,0 1 0 0 0,0-1 0 0 0,0 0 1 0 0,0 0-1 0 0,0 0 0 0 0,0 0 0 0 0,1 0 0 0 0,-1 0 0 0 0,0 0 0 0 0,0 0 0 0 0,0 0 0 0 0,0 0 0 0 0,0 0 0 0 0,0 0 0 0 0,0 0 0 0 0,0 1 0 0 0,0-1 0 0 0,0 0 0 0 0,0 0 0 0 0,0 0 0 0 0,0 0 0 0 0,0 0 0 0 0,0 0 0 0 0,0 0 0 0 0,0 0 0 0 0,0 0 0 0 0,0 0 0 0 0,0 0 1 0 0,1 0-1 0 0,-1 0 0 0 0,0 0 0 0 0,0 0 0 0 0,0 0 0 0 0,0 0 0 0 0,0 0 0 0 0,0 0 0 0 0,0 0 0 0 0,0 0 0 0 0,0 0 0 0 0,0 0 0 0 0,0 0 0 0 0,0 0 0 0 0,1 0 0 0 0,-1 0 0 0 0,0 0 0 0 0,-18 8 127 0 0,-769 313 481 0 0,728-294-604 0 0,33-16 10 0 0,1 0 0 0 0,0 2 0 0 0,0 1 0 0 0,2 1 0 0 0,-28 22 0 0 0,50-36-22 0 0,-1 0 1 0 0,1 0-1 0 0,0 0 0 0 0,0 0 1 0 0,0 0-1 0 0,-1 0 1 0 0,1 0-1 0 0,0 1 1 0 0,1-1-1 0 0,-1 0 0 0 0,0 1 1 0 0,0-1-1 0 0,0 0 1 0 0,1 1-1 0 0,-1-1 0 0 0,1 1 1 0 0,-1-1-1 0 0,1 1 1 0 0,0 0-1 0 0,0-1 1 0 0,-1 1-1 0 0,1-1 0 0 0,0 1 1 0 0,0 0-1 0 0,1-1 1 0 0,-1 3-1 0 0,1-2-11 0 0,1-1 1 0 0,-1 1-1 0 0,0-1 0 0 0,1 1 0 0 0,-1-1 1 0 0,1 1-1 0 0,0-1 0 0 0,-1 0 0 0 0,1 0 1 0 0,0 0-1 0 0,0 0 0 0 0,0 0 1 0 0,0 0-1 0 0,0 0 0 0 0,0-1 0 0 0,0 1 1 0 0,0-1-1 0 0,0 1 0 0 0,4-1 0 0 0,16 2-43 0 0,0-2 0 0 0,0 0 0 0 0,0-2 0 0 0,0 0 0 0 0,0-2 0 0 0,28-7 0 0 0,0 0 11 0 0,473-96-239 0 0,-318 63 364 0 0,-162 36-30 0 0,1 1 0 0 0,69-1 1 0 0,-189 37 523 0 0,-134 36-383 0 0,-70 24 21 0 0,-69 56-168 0 0,340-141-46 0 0,0 1 1 0 0,1-1-1 0 0,0 2 0 0 0,-14 9 1 0 0,21-14-3 0 0,1 0 0 0 0,-1 0 0 0 0,0 0 0 0 0,0 0 0 0 0,0 0 0 0 0,0 0 0 0 0,1 0 0 0 0,-1 0 1 0 0,0 0-1 0 0,1 0 0 0 0,-1 0 0 0 0,1 0 0 0 0,-1 0 0 0 0,1 1 0 0 0,0-1 0 0 0,-1 0 0 0 0,1 0 0 0 0,0 0 0 0 0,0 2 0 0 0,0-2-3 0 0,1 0-1 0 0,0 1 0 0 0,-1-1 1 0 0,1 0-1 0 0,0 0 0 0 0,-1 0 0 0 0,1 0 1 0 0,0 0-1 0 0,0 0 0 0 0,0 0 1 0 0,0 0-1 0 0,0 0 0 0 0,0 0 0 0 0,0 0 1 0 0,0-1-1 0 0,1 1 0 0 0,-1 0 1 0 0,0-1-1 0 0,0 1 0 0 0,0-1 0 0 0,1 0 1 0 0,1 1-1 0 0,13 3-25 0 0,1-1 0 0 0,-1-1 0 0 0,1 0 0 0 0,-1-1 0 0 0,1-1 0 0 0,29-3 0 0 0,-7 1 4 0 0,136-6-53 0 0,210-1 109 0 0,-367 9-21 0 0,1 1 1 0 0,-1 0-1 0 0,0 2 0 0 0,1 0 0 0 0,-1 1 0 0 0,-1 0 0 0 0,24 10 1 0 0,-40-13 4 0 0,0-1 0 0 0,0 0 1 0 0,0 0-1 0 0,0 1 0 0 0,-1-1 1 0 0,1 0-1 0 0,0 1 0 0 0,0-1 1 0 0,-1 1-1 0 0,1-1 0 0 0,0 1 1 0 0,0-1-1 0 0,-1 1 0 0 0,1 0 1 0 0,-1-1-1 0 0,1 1 0 0 0,-1 0 1 0 0,1-1-1 0 0,-1 1 0 0 0,1 0 1 0 0,-1 0-1 0 0,1-1 0 0 0,-1 1 1 0 0,0 0-1 0 0,0 0 0 0 0,1 0 1 0 0,-1 0-1 0 0,0 0 0 0 0,0-1 1 0 0,0 1-1 0 0,0 0 0 0 0,0 0 1 0 0,0 0-1 0 0,0 0 0 0 0,0 0 1 0 0,0 0-1 0 0,-1-1 0 0 0,1 1 1 0 0,0 0-1 0 0,0 0 0 0 0,-1 0 1 0 0,1 0-1 0 0,-1-1 0 0 0,1 1 1 0 0,0 0-1 0 0,-1 0 0 0 0,0-1 1 0 0,1 1-1 0 0,-1 0 0 0 0,1-1 0 0 0,-1 1 1 0 0,0-1-1 0 0,1 1 0 0 0,-1-1 1 0 0,0 1-1 0 0,0-1 0 0 0,1 1 1 0 0,-1-1-1 0 0,-2 1 0 0 0,-7 5 64 0 0,-1 0 0 0 0,-1-1 1 0 0,-15 6-1 0 0,17-7-73 0 0,-524 168 671 0 0,313-108-524 0 0,205-59-137 0 0,-20 5-19 0 0,1 1 1 0 0,0 3-1 0 0,-49 25 0 0 0,83-39 4 0 0,0 1-1 0 0,1-1 0 0 0,-1 0 0 0 0,0 1 1 0 0,0-1-1 0 0,0 1 0 0 0,1-1 0 0 0,-1 1 1 0 0,0-1-1 0 0,1 1 0 0 0,-1-1 0 0 0,1 1 1 0 0,-1 0-1 0 0,0-1 0 0 0,1 1 0 0 0,0 0 1 0 0,-1 0-1 0 0,1-1 0 0 0,-1 1 0 0 0,1 0 1 0 0,0 0-1 0 0,-1-1 0 0 0,1 1 0 0 0,0 0 1 0 0,0 0-1 0 0,0 1 0 0 0,0-1-2 0 0,1 0 1 0 0,-1-1-1 0 0,1 1 0 0 0,-1 0 0 0 0,1 0 0 0 0,0 0 1 0 0,-1-1-1 0 0,1 1 0 0 0,0-1 0 0 0,0 1 0 0 0,0 0 0 0 0,-1-1 1 0 0,1 1-1 0 0,0-1 0 0 0,0 0 0 0 0,0 1 0 0 0,0-1 1 0 0,1 1-1 0 0,6 1-32 0 0,-1 0 1 0 0,1 0-1 0 0,-1-1 1 0 0,13 0-1 0 0,57-4-111 0 0,80-15-1 0 0,-88 9 31 0 0,180-30-225 0 0,78-9 405 0 0,-309 47-58 0 0,-1-1 1 0 0,1 2-1 0 0,-1 0 0 0 0,0 2 1 0 0,23 3-1 0 0,-39-5 2 0 0,-1 0-1 0 0,0 0 1 0 0,0 0 0 0 0,0 0-1 0 0,0 0 1 0 0,0 0 0 0 0,0 0 0 0 0,0 0-1 0 0,1 0 1 0 0,-1 0 0 0 0,0 0-1 0 0,0 0 1 0 0,0 0 0 0 0,0 0-1 0 0,0 0 1 0 0,0 0 0 0 0,0 0-1 0 0,1 0 1 0 0,-1 0 0 0 0,0 1 0 0 0,0-1-1 0 0,0 0 1 0 0,0 0 0 0 0,0 0-1 0 0,0 0 1 0 0,0 0 0 0 0,0 0-1 0 0,0 0 1 0 0,0 0 0 0 0,1 0-1 0 0,-1 1 1 0 0,0-1 0 0 0,0 0 0 0 0,0 0-1 0 0,0 0 1 0 0,0 0 0 0 0,0 0-1 0 0,0 0 1 0 0,0 0 0 0 0,0 1-1 0 0,0-1 1 0 0,0 0 0 0 0,0 0 0 0 0,0 0-1 0 0,0 0 1 0 0,0 0 0 0 0,0 0-1 0 0,0 0 1 0 0,0 1 0 0 0,0-1-1 0 0,0 0 1 0 0,0 0 0 0 0,-1 0-1 0 0,1 0 1 0 0,0 0 0 0 0,0 0 0 0 0,0 0-1 0 0,0 1 1 0 0,0-1 0 0 0,0 0-1 0 0,0 0 1 0 0,0 0 0 0 0,0 0-1 0 0,0 0 1 0 0,0 0 0 0 0,-1 0-1 0 0,-12 8 104 0 0,-18 3 65 0 0,-277 59 139 0 0,197-49-196 0 0,-462 127 135 0 0,561-144-255 0 0,-49 19 13 0 0,56-21-19 0 0,1 0 0 0 0,0 1 0 0 0,0-1 1 0 0,0 1-1 0 0,1 0 0 0 0,-1 0 0 0 0,1 0 0 0 0,-1 0 0 0 0,1 1 0 0 0,0-1 0 0 0,-3 6 0 0 0,5-9 8 0 0,1 1-1 0 0,0 0 1 0 0,-1-1-1 0 0,1 1 1 0 0,0 0-1 0 0,-1-1 1 0 0,1 1-1 0 0,0 0 1 0 0,0-1-1 0 0,0 1 1 0 0,0 0-1 0 0,0 0 0 0 0,-1-1 1 0 0,1 1-1 0 0,1 0 1 0 0,-1-1-1 0 0,0 1 1 0 0,0 0-1 0 0,0 0 1 0 0,0-1-1 0 0,0 1 1 0 0,1 0-1 0 0,-1-1 1 0 0,0 1-1 0 0,0 0 1 0 0,1-1-1 0 0,0 2 1 0 0,0-1-6 0 0,0 0 0 0 0,1 0 0 0 0,-1 0 1 0 0,1 1-1 0 0,-1-1 0 0 0,1-1 0 0 0,-1 1 1 0 0,1 0-1 0 0,0 0 0 0 0,2 0 0 0 0,4 1-10 0 0,-1 0-1 0 0,0-1 1 0 0,1 0 0 0 0,10 1-1 0 0,302-27-168 0 0,-210 13 123 0 0,322-36 54 0 0,-463 49 521 0 0,-1-1-394 0 0,0 1 0 0 0,-32 7 1 0 0,-3 5-67 0 0,-127 32-27 0 0,162-35-30 0 0,0 0 1 0 0,2 2-1 0 0,-57 31 1 0 0,86-42 4 0 0,0-1 0 0 0,0 1 0 0 0,0-1 0 0 0,0 1 0 0 0,0-1 0 0 0,0 1-1 0 0,0 0 1 0 0,0-1 0 0 0,1 1 0 0 0,-1 0 0 0 0,0 0 0 0 0,1 0 0 0 0,-1-1 0 0 0,0 1 0 0 0,1 0 0 0 0,-1 0 0 0 0,1 0 0 0 0,-1 2 0 0 0,1-3-2 0 0,0 1 1 0 0,0-1-1 0 0,0 1 1 0 0,1-1-1 0 0,-1 0 0 0 0,0 1 1 0 0,0-1-1 0 0,1 1 1 0 0,-1-1-1 0 0,0 0 1 0 0,1 1-1 0 0,-1-1 0 0 0,0 1 1 0 0,1-1-1 0 0,-1 0 1 0 0,1 0-1 0 0,-1 1 1 0 0,0-1-1 0 0,1 0 0 0 0,-1 0 1 0 0,1 1-1 0 0,-1-1 1 0 0,1 0-1 0 0,-1 0 1 0 0,1 0-1 0 0,0 0 0 0 0,4 1-18 0 0,0 0-1 0 0,0 0 0 0 0,-1-1 1 0 0,1 0-1 0 0,0 0 0 0 0,9-1 0 0 0,119-23-139 0 0,336-50-344 0 0,-435 71 248 0 0,63 1 0 0 0,-54 7-2394 0 0,1 2-3532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8:49.6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273 1 10226 0 0,'3'47'3942'0'0,"-1"-33"-3219"0"0,-1-1-1 0 0,-1 1 1 0 0,-1 18-1 0 0,-5 3-308 0 0,-1 0-1 0 0,-2 0 0 0 0,-2-1 1 0 0,-1 0-1 0 0,-1 0 0 0 0,-23 40 1 0 0,-40 55-2998 0 0,-8-6-7493 0 0,84-123 10072 0 0,-24 35-5465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8:53.5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217 0 7266 0 0,'1'8'814'0'0,"0"-1"0"0"0,0 1 1 0 0,1-1-1 0 0,0 0 1 0 0,4 10-1 0 0,6 27 1046 0 0,-9-20-1494 0 0,-1 1-1 0 0,-1 1 1 0 0,-1-1 0 0 0,-2 0-1 0 0,0 0 1 0 0,-1-1-1 0 0,-2 1 1 0 0,0 0-1 0 0,-10 24 1 0 0,10-34-542 0 0,-1 0 0 0 0,-1-1 1 0 0,0 0-1 0 0,-1 0 0 0 0,0 0 0 0 0,-18 22 1 0 0,17-27-649 0 0,0 0 0 0 0,-1 0 1 0 0,0-1-1 0 0,0 0 0 0 0,-16 9 1 0 0,-22 9-4354 0 0,22-13 866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8:53.9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197 0 5697 0 0,'14'21'5001'0'0,"0"28"-1362"0"0,8 59 0 0 0,-19-87-3409 0 0,-1 0 0 0 0,-1 0 0 0 0,-1 0-1 0 0,-1 0 1 0 0,-6 35 0 0 0,0-21-214 0 0,-1-1 0 0 0,-2 1 0 0 0,-2-1 1 0 0,-21 45-1 0 0,22-58-953 0 0,-1-2 1 0 0,-27 36 0 0 0,26-39-1255 0 0,-1-1 0 0 0,-1-1 0 0 0,-28 22 0 0 0,15-14-3111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38.1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2 189 5609 0 0,'0'6'676'0'0,"-1"-4"-437"0"0,1 0-1 0 0,0 1 1 0 0,0-1 0 0 0,0 1 0 0 0,0-1 0 0 0,0 1 0 0 0,0-1 0 0 0,1 1 0 0 0,-1-1 0 0 0,1 0 0 0 0,0 1-1 0 0,0-1 1 0 0,-1 0 0 0 0,2 1 0 0 0,-1-1 0 0 0,0 0 0 0 0,0 0 0 0 0,1 0 0 0 0,-1 0 0 0 0,1 0 0 0 0,-1 0-1 0 0,1 0 1 0 0,0-1 0 0 0,0 1 0 0 0,3 1 0 0 0,2 1-55 0 0,0-1-1 0 0,1 0 1 0 0,-1 0-1 0 0,1-1 1 0 0,0 0 0 0 0,0 0-1 0 0,-1-1 1 0 0,1 0-1 0 0,0 0 1 0 0,1-1-1 0 0,-1 0 1 0 0,0 0 0 0 0,0-1-1 0 0,14-3 1 0 0,-5 0-71 0 0,0 0-1 0 0,0-2 1 0 0,0 0 0 0 0,-1 0-1 0 0,28-17 1 0 0,-36 18-47 0 0,0-1-1 0 0,0 0 1 0 0,0-1 0 0 0,-1 1-1 0 0,0-1 1 0 0,0-1-1 0 0,0 1 1 0 0,-1-1 0 0 0,8-14-1 0 0,-11 18-19 0 0,-1-1 0 0 0,0 1 0 0 0,0-1 1 0 0,0 0-1 0 0,-1 1 0 0 0,1-1 0 0 0,-1 0 0 0 0,0 0 0 0 0,0 0 0 0 0,-1 0 0 0 0,0 0 0 0 0,1 0 1 0 0,-2 0-1 0 0,1 0 0 0 0,-1 0 0 0 0,1 0 0 0 0,-1 0 0 0 0,-1 0 0 0 0,1 0 0 0 0,-4-8 0 0 0,4 11-29 0 0,0 0-1 0 0,0 0 1 0 0,-1 0-1 0 0,1 1 0 0 0,0-1 1 0 0,-1 1-1 0 0,1-1 1 0 0,-1 1-1 0 0,1-1 0 0 0,-1 1 1 0 0,0 0-1 0 0,1-1 0 0 0,-1 1 1 0 0,0 0-1 0 0,0 0 1 0 0,0 1-1 0 0,0-1 0 0 0,-3-1 1 0 0,1 1 19 0 0,0 1 0 0 0,-1-1-1 0 0,1 1 1 0 0,0 0 0 0 0,0 0 0 0 0,-1 1 0 0 0,1-1 0 0 0,-7 2 0 0 0,-3 2 87 0 0,1 1 0 0 0,0 0 1 0 0,0 0-1 0 0,-19 12 0 0 0,16-7 146 0 0,1 1-1 0 0,0 0 0 0 0,0 1 0 0 0,1 1 0 0 0,1 0 1 0 0,0 1-1 0 0,-14 20 0 0 0,22-27-189 0 0,0 0 0 0 0,0 0 0 0 0,1 1-1 0 0,0-1 1 0 0,0 1 0 0 0,1 0 0 0 0,0 0 0 0 0,0 1 0 0 0,1-1-1 0 0,0 0 1 0 0,0 1 0 0 0,1-1 0 0 0,0 1 0 0 0,1 0-1 0 0,0-1 1 0 0,0 1 0 0 0,1-1 0 0 0,1 10 0 0 0,0-13-91 0 0,-1 1 1 0 0,1-1-1 0 0,0 0 1 0 0,1 0-1 0 0,-1 0 1 0 0,1 0-1 0 0,0-1 1 0 0,0 1 0 0 0,1-1-1 0 0,-1 0 1 0 0,1 1-1 0 0,0-2 1 0 0,0 1-1 0 0,7 5 1 0 0,-3-4-169 0 0,-1-1 0 0 0,0-1 1 0 0,1 1-1 0 0,0-1 1 0 0,0 0-1 0 0,0-1 0 0 0,0 0 1 0 0,15 2-1 0 0,1-2-880 0 0,-1-2 0 0 0,1 0 0 0 0,-1-2-1 0 0,1-1 1 0 0,43-10 0 0 0,-17 1-2938 0 0,74-29 1 0 0,-107 34 3506 0 0,0-1 1 0 0,-1 0-1 0 0,1-2 1 0 0,-2 1 0 0 0,1-2-1 0 0,-2 0 1 0 0,25-24 0 0 0,-35 30 557 0 0,0 0 0 0 0,0 0 0 0 0,0-1 0 0 0,0 1 0 0 0,-1-1 0 0 0,0 0 0 0 0,0 0 0 0 0,0-1 1 0 0,1-7-1 0 0,-2 6 826 0 0,0 1 1 0 0,-1-1-1 0 0,0 0 0 0 0,-1-10 1 0 0,1 18-799 0 0,-1-1 0 0 0,0 1 1 0 0,0 0-1 0 0,0-1 0 0 0,0 1 0 0 0,0-1 0 0 0,0 1 1 0 0,0-1-1 0 0,0 1 0 0 0,0 0 0 0 0,0-1 0 0 0,0 1 1 0 0,0-1-1 0 0,-1 1 0 0 0,1 0 0 0 0,0-1 0 0 0,0 1 1 0 0,0 0-1 0 0,0-1 0 0 0,-1 1 0 0 0,1 0 0 0 0,0-1 1 0 0,0 1-1 0 0,-1 0 0 0 0,1-1 0 0 0,0 1 0 0 0,-1 0 1 0 0,1 0-1 0 0,0-1 0 0 0,-1 1 0 0 0,1 0 0 0 0,-11 6 1482 0 0,-7 17-651 0 0,10 1-712 0 0,1 0 1 0 0,0 0-1 0 0,2 1 0 0 0,2 0 1 0 0,0 0-1 0 0,1 48 0 0 0,-4-130 79 0 0,3 46-214 0 0,2-1 1 0 0,-1 1-1 0 0,2-1 0 0 0,0 1 0 0 0,1-14 1 0 0,1 9 66 0 0,1 0 0 0 0,1 0 1 0 0,0 0-1 0 0,1 1 1 0 0,1 0-1 0 0,10-21 1 0 0,-12 30-124 0 0,0-1 0 0 0,0 1 0 0 0,0 0 0 0 0,1 0 0 0 0,0 1 1 0 0,0-1-1 0 0,1 1 0 0 0,-1 0 0 0 0,1 1 0 0 0,0-1 1 0 0,0 1-1 0 0,1 0 0 0 0,-1 1 0 0 0,1 0 0 0 0,0 0 0 0 0,8-3 1 0 0,10-1-613 0 0,1 2 0 0 0,0 0 1 0 0,32-1-1 0 0,-36 5-438 0 0,1 1 0 0 0,-1 1 0 0 0,1 1 0 0 0,-1 0-1 0 0,1 2 1 0 0,-1 1 0 0 0,24 9 0 0 0,20 6-366 0 0,-59-18 1535 0 0,0 0-1 0 0,0-1 1 0 0,0 0-1 0 0,0 0 0 0 0,1-1 1 0 0,-1 0-1 0 0,13-5 3287 0 0,-21 5-3374 0 0,-8-6 2140 0 0,-16-2-135 0 0,10 8-1640 0 0,1 1 1 0 0,-1 1-1 0 0,1 0 0 0 0,-1 0 0 0 0,1 1 1 0 0,0 1-1 0 0,0 1 0 0 0,0 0 0 0 0,1 1 1 0 0,0 0-1 0 0,-13 8 0 0 0,20-10-342 0 0,0 0-1 0 0,1 0 1 0 0,-1 1 0 0 0,1 0-1 0 0,0 0 1 0 0,0 0 0 0 0,1 0-1 0 0,0 1 1 0 0,0 0 0 0 0,0 0-1 0 0,0 0 1 0 0,1 0-1 0 0,0 0 1 0 0,1 1 0 0 0,-1 0-1 0 0,1-1 1 0 0,0 1 0 0 0,1 0-1 0 0,0 0 1 0 0,0 0-1 0 0,0 0 1 0 0,1 0 0 0 0,0 0-1 0 0,2 13 1 0 0,-1-14-70 0 0,-1 1-1 0 0,2-1 1 0 0,-1 0 0 0 0,1 0-1 0 0,0-1 1 0 0,0 1-1 0 0,0 0 1 0 0,1-1 0 0 0,0 1-1 0 0,0-1 1 0 0,0 0 0 0 0,1 0-1 0 0,0 0 1 0 0,0 0-1 0 0,0-1 1 0 0,1 1 0 0 0,5 3-1 0 0,-3-3-15 0 0,0-1-1 0 0,0 0 0 0 0,1 0 1 0 0,0-1-1 0 0,0 0 0 0 0,0-1 1 0 0,0 1-1 0 0,0-2 0 0 0,0 1 1 0 0,0-1-1 0 0,13 1 1 0 0,-3-2 5 0 0,0-1 0 0 0,-1-1 0 0 0,1 0 0 0 0,0-1 0 0 0,-1-1 0 0 0,0-1 1 0 0,0 0-1 0 0,0-1 0 0 0,-1-1 0 0 0,1 0 0 0 0,19-13 0 0 0,-26 13 67 0 0,1-1 0 0 0,-1 1 0 0 0,-1-2 1 0 0,1 1-1 0 0,-2-1 0 0 0,10-12 0 0 0,-13 15-35 0 0,-1-1 0 0 0,-1 1 0 0 0,1-1 1 0 0,-1 0-1 0 0,0 0 0 0 0,-1 0 0 0 0,0 0 1 0 0,0-1-1 0 0,0 1 0 0 0,-1 0 0 0 0,1-15 1 0 0,-1 12-25 0 0,-1 0 0 0 0,0-1 0 0 0,-1 1 0 0 0,0 0 0 0 0,0 0 0 0 0,-1 0 0 0 0,-4-12 0 0 0,4 19-170 0 0,1-1 0 0 0,-1 1 0 0 0,0-1 0 0 0,0 1 0 0 0,0 0 0 0 0,0 0 0 0 0,-1 0 0 0 0,1 0 0 0 0,-5-4 0 0 0,4 5-354 0 0,0-1 0 0 0,-1 1-1 0 0,1 0 1 0 0,-1 0 0 0 0,0 0 0 0 0,0 0 0 0 0,0 1-1 0 0,0 0 1 0 0,-8-2 0 0 0,-7 0-3286 0 0,-2 2-2858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29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355 243 5153 0 0,'-20'36'877'0'0,"2"1"0"0"0,1 1 1 0 0,2 0-1 0 0,-17 68 0 0 0,23-73-457 0 0,-17 59 288 0 0,13-39-607 0 0,-3-1-1 0 0,-2-1 1 0 0,-28 57 0 0 0,37-91-75 0 0,3-2 49 0 0,-2-1 0 0 0,1-1 0 0 0,-2 0 0 0 0,1 0 0 0 0,-2 0 0 0 0,0-1 0 0 0,-13 12 0 0 0,23-23-58 0 0,-1-1 1 0 0,1 0 0 0 0,0 1-1 0 0,-1-1 1 0 0,1 1 0 0 0,-1-1-1 0 0,1 0 1 0 0,-1 1-1 0 0,1-1 1 0 0,-1 0 0 0 0,1 1-1 0 0,-1-1 1 0 0,0 0-1 0 0,1 0 1 0 0,-1 0 0 0 0,1 0-1 0 0,-1 1 1 0 0,0-1 0 0 0,1 0-1 0 0,-1 0 1 0 0,1 0-1 0 0,-1 0 1 0 0,0 0 0 0 0,1 0-1 0 0,-1-1 1 0 0,1 1-1 0 0,-1 0 1 0 0,1 0 0 0 0,-1 0-1 0 0,0 0 1 0 0,1-1 0 0 0,-1 1-1 0 0,1 0 1 0 0,-1-1-1 0 0,0 0 1 0 0,0 0 15 0 0,0-1 1 0 0,-1 0-1 0 0,1 0 0 0 0,0 1 0 0 0,0-1 1 0 0,1 0-1 0 0,-1 0 0 0 0,0 0 1 0 0,1 0-1 0 0,-1-4 0 0 0,-4-50 465 0 0,5 55-477 0 0,4-51 153 0 0,2-1 0 0 0,2 1 0 0 0,29-97 1 0 0,-25 103-163 0 0,2-3-6 0 0,2 0-1 0 0,2 1 1 0 0,35-67-1 0 0,-35 83-46 0 0,1 1 1 0 0,1 1-1 0 0,2 1 0 0 0,1 1 0 0 0,46-44 1 0 0,-48 56 59 0 0,1 1 1 0 0,0 1-1 0 0,1 0 0 0 0,44-17 1 0 0,-59 28-25 0 0,0 0-1 0 0,0 0 1 0 0,0 1 0 0 0,0 0-1 0 0,0 1 1 0 0,0 0 0 0 0,0 0-1 0 0,1 0 1 0 0,-1 1 0 0 0,0 1-1 0 0,0-1 1 0 0,1 1-1 0 0,15 5 1 0 0,-20-5 3 0 0,0 0 0 0 0,0 1 1 0 0,-1-1-1 0 0,1 1 0 0 0,0 0 0 0 0,-1 0 0 0 0,1 1 0 0 0,-1-1 0 0 0,1 1 0 0 0,-1 0 1 0 0,0-1-1 0 0,0 2 0 0 0,0-1 0 0 0,-1 0 0 0 0,1 0 0 0 0,-1 1 0 0 0,0-1 1 0 0,0 1-1 0 0,0 0 0 0 0,0 0 0 0 0,-1 0 0 0 0,1 0 0 0 0,-1 0 0 0 0,0 0 1 0 0,0 0-1 0 0,-1 0 0 0 0,1 0 0 0 0,-1 0 0 0 0,0 5 0 0 0,-1 5 54 0 0,0 0 0 0 0,-1-1 0 0 0,0 1-1 0 0,-1-1 1 0 0,0 1 0 0 0,-2-1 0 0 0,1 0-1 0 0,-2-1 1 0 0,1 1 0 0 0,-2-1 0 0 0,0 0-1 0 0,0 0 1 0 0,-1-1 0 0 0,0 0 0 0 0,-1-1-1 0 0,0 1 1 0 0,-1-2 0 0 0,0 1 0 0 0,-22 14-1 0 0,6-7-12 0 0,0 0 0 0 0,-1-2 0 0 0,0-2 0 0 0,-1 0 0 0 0,-1-2 0 0 0,0-1 0 0 0,-58 13 0 0 0,85-23-107 0 0,0 1-1 0 0,-1 0 1 0 0,1-1-1 0 0,0 1 1 0 0,-1-1-1 0 0,1 0 1 0 0,-1 0-1 0 0,1 0 0 0 0,-1 0 1 0 0,1 0-1 0 0,0 0 1 0 0,-1-1-1 0 0,1 1 1 0 0,0-1-1 0 0,-1 0 1 0 0,1 0-1 0 0,0 1 1 0 0,0-1-1 0 0,0-1 1 0 0,-1 1-1 0 0,1 0 1 0 0,0 0-1 0 0,1-1 1 0 0,-1 0-1 0 0,0 1 1 0 0,0-1-1 0 0,1 0 0 0 0,-1 1 1 0 0,1-1-1 0 0,-1 0 1 0 0,1 0-1 0 0,0 0 1 0 0,-2-4-1 0 0,2 2-447 0 0,0-1-1 0 0,0 0 0 0 0,0 0 1 0 0,1 0-1 0 0,0 0 0 0 0,0 0 0 0 0,0 0 1 0 0,0-1-1 0 0,1 1 0 0 0,0 0 1 0 0,0 1-1 0 0,0-1 0 0 0,1 0 1 0 0,-1 0-1 0 0,4-5 0 0 0,2-6-2181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30.1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355 3 5553 0 0,'-9'-1'444'0'0,"1"0"0"0"0,-1 1 1 0 0,0 1-1 0 0,1-1 0 0 0,-1 1 0 0 0,0 0 0 0 0,1 1 0 0 0,-1 0 1 0 0,1 1-1 0 0,0 0 0 0 0,0 0 0 0 0,-14 7 0 0 0,2 1 38 0 0,0 1-1 0 0,1 1 1 0 0,-29 24-1 0 0,34-24-379 0 0,1 0 0 0 0,0 0 0 0 0,0 2 0 0 0,2-1 0 0 0,-14 23 0 0 0,20-28-61 0 0,0-1-1 0 0,1 1 1 0 0,0 0-1 0 0,0 1 1 0 0,1-1 0 0 0,0 1-1 0 0,1-1 1 0 0,0 1 0 0 0,1 0-1 0 0,0 0 1 0 0,0 19-1 0 0,1-26-48 0 0,1 0-1 0 0,-1-1 0 0 0,0 1 0 0 0,1 0 0 0 0,-1 0 0 0 0,1-1 0 0 0,0 1 0 0 0,0 0 0 0 0,0-1 1 0 0,0 1-1 0 0,1-1 0 0 0,-1 1 0 0 0,0-1 0 0 0,1 0 0 0 0,0 1 0 0 0,0-1 0 0 0,0 0 1 0 0,0 0-1 0 0,0 0 0 0 0,3 2 0 0 0,-1-2-21 0 0,-1-1 0 0 0,1 1 0 0 0,0-1 0 0 0,-1 0 0 0 0,1 0 0 0 0,0 0 0 0 0,0 0 0 0 0,0-1-1 0 0,0 0 1 0 0,0 0 0 0 0,0 0 0 0 0,-1 0 0 0 0,6-1 0 0 0,5-2-71 0 0,0 0 0 0 0,0-1-1 0 0,0 0 1 0 0,0-1 0 0 0,-1-1-1 0 0,23-13 1 0 0,-7 1-242 0 0,-1-1 0 0 0,-1-2 0 0 0,-1 0 0 0 0,35-38 0 0 0,-45 42 378 0 0,-2 0 0 0 0,0-1 1 0 0,-1-1-1 0 0,-1 0 0 0 0,0-1 0 0 0,-2 0 0 0 0,13-36 0 0 0,-22 55 3 0 0,0-1-1 0 0,-1 1 0 0 0,1 0 0 0 0,-1 0 0 0 0,1-1 0 0 0,-1 1 0 0 0,0 0 1 0 0,0-1-1 0 0,1 1 0 0 0,-1 0 0 0 0,0-1 0 0 0,0 1 0 0 0,0 0 0 0 0,0-1 0 0 0,-1 1 1 0 0,1 0-1 0 0,0-1 0 0 0,-1 1 0 0 0,1 0 0 0 0,-1-1 0 0 0,0-1 0 0 0,-9 5 487 0 0,-3 14-388 0 0,3 2-2 0 0,0 0 0 0 0,1 0 0 0 0,1 1 0 0 0,0 0 0 0 0,2 0 0 0 0,0 1 0 0 0,-4 29 0 0 0,7-30-55 0 0,-2 4-4 0 0,2 1 0 0 0,0 34 0 0 0,3-51-75 0 0,1 0-1 0 0,-1 1 1 0 0,2-1 0 0 0,-1 0 0 0 0,1 0-1 0 0,0 0 1 0 0,0 0 0 0 0,1 0-1 0 0,-1-1 1 0 0,2 1 0 0 0,-1-1-1 0 0,7 9 1 0 0,-9-14-1 0 0,0 1-1 0 0,0-1 1 0 0,0 0 0 0 0,1 0-1 0 0,-1 1 1 0 0,0-1-1 0 0,1 0 1 0 0,-1 0 0 0 0,1 0-1 0 0,-1-1 1 0 0,1 1-1 0 0,0 0 1 0 0,-1 0 0 0 0,1-1-1 0 0,0 1 1 0 0,-1-1-1 0 0,1 0 1 0 0,0 1 0 0 0,2-1-1 0 0,0 0-3 0 0,0-1-1 0 0,0 1 0 0 0,-1-1 1 0 0,1 1-1 0 0,0-1 0 0 0,0 0 1 0 0,-1-1-1 0 0,6-2 0 0 0,2-1-8 0 0,0-2 0 0 0,-1 1 0 0 0,0-2 0 0 0,14-12 0 0 0,6-8 40 0 0,-2-1 1 0 0,-1-2 0 0 0,32-46-1 0 0,-42 53-1 0 0,2 0 0 0 0,42-42 0 0 0,-48 54-10 0 0,1 0 0 0 0,0 2 0 0 0,0-1 0 0 0,2 1 0 0 0,-1 1 0 0 0,22-9 0 0 0,-36 18 4 0 0,0-1-1 0 0,0 1 1 0 0,-1-1 0 0 0,1 1-1 0 0,0-1 1 0 0,0 1-1 0 0,0 0 1 0 0,0 0-1 0 0,0-1 1 0 0,0 1-1 0 0,0 0 1 0 0,0 0-1 0 0,0 0 1 0 0,0 0-1 0 0,-1 0 1 0 0,1 0-1 0 0,0 0 1 0 0,0 0-1 0 0,0 1 1 0 0,0-1-1 0 0,0 0 1 0 0,0 1-1 0 0,0-1 1 0 0,0 0-1 0 0,0 1 1 0 0,0 0 0 0 0,0 0 12 0 0,-1 0 1 0 0,1 0 0 0 0,-1 0-1 0 0,0 0 1 0 0,1 0 0 0 0,-1 0 0 0 0,0 1-1 0 0,0-1 1 0 0,0 0 0 0 0,0 0 0 0 0,0 0-1 0 0,0 0 1 0 0,0 1 0 0 0,0-1 0 0 0,0 0-1 0 0,-1 0 1 0 0,0 2 0 0 0,-3 10 278 0 0,-1 0 0 0 0,-11 21 0 0 0,12-26-199 0 0,-40 68 770 0 0,30-54-725 0 0,1 1 0 0 0,-11 27 1 0 0,21-42-144 0 0,0 0 0 0 0,0 0 0 0 0,1 0 0 0 0,0 1 0 0 0,0-1 0 0 0,1 1 0 0 0,0-1 0 0 0,1 1 0 0 0,1 16 0 0 0,0-21-83 0 0,0 0 0 0 0,-1 0 0 0 0,2-1 0 0 0,-1 1 0 0 0,0 0 0 0 0,1-1 0 0 0,0 1 0 0 0,0-1-1 0 0,0 0 1 0 0,0 0 0 0 0,0 0 0 0 0,1 0 0 0 0,-1 0 0 0 0,1 0 0 0 0,0 0 0 0 0,0-1 0 0 0,0 1 0 0 0,0-1-1 0 0,0 0 1 0 0,0 0 0 0 0,1 0 0 0 0,-1 0 0 0 0,1-1 0 0 0,4 2 0 0 0,0 0-554 0 0,1-1 1 0 0,-1 0-1 0 0,0-1 1 0 0,1 1-1 0 0,10-1 1 0 0,44-7-6695 0 0,-44 3 3444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31.0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329 466 3353 0 0,'10'-19'1715'0'0,"-8"17"-1277"0"0,-1-1 0 0 0,1 1 1 0 0,-1-1-1 0 0,0 1 0 0 0,0-1 1 0 0,0 0-1 0 0,0 0 0 0 0,1-4 0 0 0,-2 6-333 0 0,0 0-1 0 0,-1 0 1 0 0,1 0-1 0 0,0 0 0 0 0,0 0 1 0 0,-1 0-1 0 0,1 1 0 0 0,-1-1 1 0 0,1 0-1 0 0,-1 0 0 0 0,1 1 1 0 0,-1-1-1 0 0,0 0 1 0 0,1 1-1 0 0,-1-1 0 0 0,0 0 1 0 0,1 1-1 0 0,-1-1 0 0 0,0 1 1 0 0,0-1-1 0 0,0 1 1 0 0,1 0-1 0 0,-1-1 0 0 0,0 1 1 0 0,0 0-1 0 0,0-1 0 0 0,0 1 1 0 0,0 0-1 0 0,0 0 1 0 0,1 0-1 0 0,-1 0 0 0 0,0 0 1 0 0,0 0-1 0 0,-1 0 0 0 0,-5 0 140 0 0,0 0-1 0 0,0 0 1 0 0,0 1 0 0 0,0 0-1 0 0,0 0 1 0 0,0 0-1 0 0,0 1 1 0 0,1 0-1 0 0,-1 1 1 0 0,-11 5 0 0 0,0 1 25 0 0,0 1 1 0 0,-23 18 0 0 0,22-14-87 0 0,1 2-1 0 0,0 0 1 0 0,1 1 0 0 0,-18 23-1 0 0,28-32-160 0 0,1 0 0 0 0,1 0 0 0 0,0 1 0 0 0,0-1 0 0 0,0 1 0 0 0,1 0-1 0 0,0 1 1 0 0,1-1 0 0 0,0 1 0 0 0,0-1 0 0 0,1 1 0 0 0,-1 18 0 0 0,3-25-32 0 0,0 0 0 0 0,0 0-1 0 0,0 1 1 0 0,0-1 0 0 0,1 0 0 0 0,-1 0 0 0 0,1 1 0 0 0,0-1 0 0 0,0 0 0 0 0,0 0 0 0 0,1 0 0 0 0,-1 0 0 0 0,1 0 0 0 0,-1 0-1 0 0,1-1 1 0 0,0 1 0 0 0,0 0 0 0 0,0-1 0 0 0,5 4 0 0 0,-4-3-28 0 0,1-1 1 0 0,-1 0-1 0 0,1-1 0 0 0,0 1 0 0 0,0-1 1 0 0,0 1-1 0 0,0-1 0 0 0,0 0 0 0 0,0 0 1 0 0,0-1-1 0 0,0 1 0 0 0,0-1 1 0 0,7-1-1 0 0,4 0-155 0 0,1-1 0 0 0,-1-1 0 0 0,0 0 0 0 0,0-1 0 0 0,-1-1 0 0 0,1-1 0 0 0,15-7 0 0 0,5-5-160 0 0,0-1 0 0 0,-1-2 1 0 0,54-44-1 0 0,-71 50 240 0 0,-1-1-1 0 0,0-1 0 0 0,-1 0 1 0 0,-1-1-1 0 0,-1 0 1 0 0,-1-1-1 0 0,0-1 1 0 0,9-21-1 0 0,40-99 287 0 0,44-150 0 0 0,-105 290-163 0 0,1-1 1 0 0,-1 1-1 0 0,0 0 1 0 0,0 0-1 0 0,0-1 1 0 0,1 1 0 0 0,-1 0-1 0 0,0-1 1 0 0,0 1-1 0 0,0 0 1 0 0,0 0-1 0 0,0-1 1 0 0,0 1-1 0 0,0 0 1 0 0,1-1-1 0 0,-1 1 1 0 0,0 0 0 0 0,0-1-1 0 0,0 1 1 0 0,0 0-1 0 0,0-1 1 0 0,0 1-1 0 0,-1 0 1 0 0,1-1-1 0 0,0 1 1 0 0,0 0-1 0 0,0-1 1 0 0,0 1 0 0 0,0 0-1 0 0,0-1 1 0 0,-1 1-1 0 0,1 0 1 0 0,0 0-1 0 0,0-1 1 0 0,0 1-1 0 0,-1 0 1 0 0,1 0-1 0 0,0-1 1 0 0,-1 1 0 0 0,-12 8 210 0 0,-13 22 64 0 0,-1 13 442 0 0,2 2 1 0 0,1 0-1 0 0,-22 66 1 0 0,28-68-421 0 0,2 2 0 0 0,2 0 0 0 0,2 0 1 0 0,2 1-1 0 0,-5 50 0 0 0,15-89-308 0 0,0 0 1 0 0,0 0-1 0 0,1 0 0 0 0,0 0 1 0 0,0 0-1 0 0,1-1 1 0 0,-1 1-1 0 0,1 0 0 0 0,1-1 1 0 0,-1 1-1 0 0,1-1 0 0 0,0 0 1 0 0,1 0-1 0 0,7 10 0 0 0,-8-12-19 0 0,0-1 0 0 0,1 1-1 0 0,-1-1 1 0 0,0 0-1 0 0,1 0 1 0 0,0-1-1 0 0,0 1 1 0 0,0-1-1 0 0,0 0 1 0 0,0 0-1 0 0,0 0 1 0 0,0-1-1 0 0,1 1 1 0 0,-1-1 0 0 0,1 0-1 0 0,-1 0 1 0 0,1-1-1 0 0,-1 1 1 0 0,1-1-1 0 0,0 0 1 0 0,-1 0-1 0 0,9-2 1 0 0,10-3-124 0 0,0-1 1 0 0,-1 0 0 0 0,0-2-1 0 0,-1-1 1 0 0,1-1-1 0 0,-2 0 1 0 0,32-22 0 0 0,-34 20 23 0 0,-1-2 0 0 0,0 1 1 0 0,-2-2-1 0 0,27-30 0 0 0,-22 20 219 0 0,21-38 1 0 0,-36 56-74 0 0,-1-1 0 0 0,0-1 1 0 0,0 1-1 0 0,-1 0 1 0 0,0-1-1 0 0,0 0 1 0 0,-1 0-1 0 0,0 0 1 0 0,0-14-1 0 0,-1 22-6 0 0,-1 0 0 0 0,0 0 0 0 0,0 0 0 0 0,-1 1 0 0 0,1-1-1 0 0,0 0 1 0 0,0 0 0 0 0,0 0 0 0 0,-1 1 0 0 0,1-1 0 0 0,0 0 0 0 0,-1 0 0 0 0,1 1 0 0 0,0-1 0 0 0,-1 0 0 0 0,1 0-1 0 0,-1 1 1 0 0,1-1 0 0 0,-1 0 0 0 0,0 1 0 0 0,1-1 0 0 0,-1 1 0 0 0,1-1 0 0 0,-1 1 0 0 0,0-1 0 0 0,0 1 0 0 0,-1-1-1 0 0,0 0 9 0 0,0 1 0 0 0,0-1 0 0 0,-1 1 0 0 0,1 0 0 0 0,0 0-1 0 0,-1 0 1 0 0,1 0 0 0 0,0 0 0 0 0,-5 1 0 0 0,-2 1 14 0 0,0 0 1 0 0,0 1 0 0 0,0 0 0 0 0,-9 4 0 0 0,4 0 67 0 0,-1 1 0 0 0,1 0 0 0 0,0 1 0 0 0,0 1 0 0 0,1 0 0 0 0,0 0 0 0 0,1 2 1 0 0,1-1-1 0 0,0 2 0 0 0,0-1 0 0 0,-16 27 0 0 0,19-27-40 0 0,1 1 0 0 0,0 0 0 0 0,1 0-1 0 0,0 1 1 0 0,1 0 0 0 0,-5 23 0 0 0,10-34-95 0 0,-1 1 0 0 0,1-1 1 0 0,0 1-1 0 0,-1-1 0 0 0,2 1 1 0 0,-1-1-1 0 0,0 1 0 0 0,1-1 0 0 0,-1 1 1 0 0,1-1-1 0 0,0 0 0 0 0,0 1 0 0 0,1-1 1 0 0,-1 0-1 0 0,1 0 0 0 0,-1 0 1 0 0,1 0-1 0 0,0 0 0 0 0,0 0 0 0 0,0 0 1 0 0,1-1-1 0 0,-1 1 0 0 0,1-1 0 0 0,-1 1 1 0 0,1-1-1 0 0,0 0 0 0 0,0 0 0 0 0,0 0 1 0 0,0-1-1 0 0,0 1 0 0 0,0-1 1 0 0,0 0-1 0 0,6 2 0 0 0,-1-1-485 0 0,0 0 0 0 0,1 0 0 0 0,-1-1 0 0 0,1 0 0 0 0,-1 0 0 0 0,1-1 0 0 0,-1 0 0 0 0,1-1 0 0 0,13-2 0 0 0,5-3-4093 0 0,42-15 0 0 0,-43 12 1109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7:08.5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82 11955 0 0,'1'-2'55'0'0,"0"0"0"0"0,-1 1 0 0 0,1-1 0 0 0,0 1 0 0 0,0-1 0 0 0,0 1 0 0 0,0 0 1 0 0,0-1-1 0 0,0 1 0 0 0,1 0 0 0 0,-1 0 0 0 0,0 0 0 0 0,0 0 0 0 0,1 0 0 0 0,-1 0 1 0 0,1 0-1 0 0,-1 0 0 0 0,1 0 0 0 0,-1 1 0 0 0,1-1 0 0 0,0 1 0 0 0,2-1 0 0 0,43-13 206 0 0,-43 13-224 0 0,141-26-570 0 0,-47 16-3887 0 0,-66 9-602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31.36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520 18 11138 0 0,'-20'-5'482'0'0,"0"0"0"0"0,0 2-1 0 0,0 1 1 0 0,-1 0 0 0 0,1 2-1 0 0,-1 0 1 0 0,-39 6 0 0 0,8 3-576 0 0,-94 30 0 0 0,83-13-1849 0 0,25-1-3367 0 0,20-11 39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31.9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222 774 2633 0 0,'33'-14'1077'0'0,"-1"-2"1"0"0,-1-2 0 0 0,0 0-1 0 0,47-40 1 0 0,-37 24-273 0 0,-2-3 0 0 0,52-61 0 0 0,-74 76-737 0 0,-1-1 0 0 0,-1 0 0 0 0,-1-1 0 0 0,-1 0 0 0 0,17-47 0 0 0,-17 33 16 0 0,-2 0 1 0 0,-2-1 0 0 0,7-54-1 0 0,-15 89-88 0 0,-1 0 0 0 0,1 0 0 0 0,-1 1-1 0 0,0-1 1 0 0,0 0 0 0 0,-1 0 0 0 0,1 0 0 0 0,-1 0-1 0 0,0 1 1 0 0,0-1 0 0 0,0 0 0 0 0,0 1-1 0 0,-1-1 1 0 0,1 1 0 0 0,-4-7 0 0 0,3 8-21 0 0,0 1 1 0 0,0-1-1 0 0,-1 0 0 0 0,1 1 1 0 0,0-1-1 0 0,0 1 1 0 0,-1-1-1 0 0,1 1 1 0 0,-1 0-1 0 0,1 0 0 0 0,-1 0 1 0 0,1 1-1 0 0,-1-1 1 0 0,0 1-1 0 0,1-1 1 0 0,-1 1-1 0 0,0 0 0 0 0,1 0 1 0 0,-1 0-1 0 0,0 0 1 0 0,0 0-1 0 0,1 1 0 0 0,-4 0 1 0 0,2 0 29 0 0,-1 0 0 0 0,0 0 0 0 0,0 0 0 0 0,0 1 0 0 0,1 0 0 0 0,-1 0 0 0 0,1 0 0 0 0,-1 1 0 0 0,1-1 0 0 0,0 1 0 0 0,0 0 0 0 0,0 0 0 0 0,1 0 0 0 0,-1 1 0 0 0,1-1-1 0 0,-1 1 1 0 0,1 0 0 0 0,-3 6 0 0 0,1-2 60 0 0,0 1-1 0 0,1 1 0 0 0,1-1 1 0 0,-1 0-1 0 0,1 1 0 0 0,1 0 1 0 0,0 0-1 0 0,-1 13 0 0 0,-2 62 282 0 0,8 129 0 0 0,-2 49-337 0 0,-3-231-44 0 0,-2 0 0 0 0,-2 0 1 0 0,0-1-1 0 0,-2 0 0 0 0,-2 0 1 0 0,-15 35-1 0 0,9-33-22 0 0,-1 0 0 0 0,-2-2 0 0 0,-1 0 0 0 0,-27 32 0 0 0,35-49 102 0 0,0 0-1 0 0,-1-1 0 0 0,0-1 1 0 0,-1 0-1 0 0,0-1 0 0 0,-1 0 0 0 0,0-1 1 0 0,-1-1-1 0 0,0-1 0 0 0,-24 10 1 0 0,33-16 23 0 0,1 0 1 0 0,-1 0 0 0 0,0-1 0 0 0,-1 0 0 0 0,1 0 0 0 0,0-1 0 0 0,0 0 0 0 0,0 0 0 0 0,0-1 0 0 0,0 1 0 0 0,0-2 0 0 0,0 1 0 0 0,0-1 0 0 0,-11-4 0 0 0,12 3 1 0 0,0 0 0 0 0,1 0 0 0 0,-1 0-1 0 0,1-1 1 0 0,0 0 0 0 0,0 0 0 0 0,1 0 0 0 0,-1-1 0 0 0,1 1 0 0 0,0-1 0 0 0,0 0-1 0 0,0 0 1 0 0,1-1 0 0 0,-1 1 0 0 0,1-1 0 0 0,1 0 0 0 0,-1 0 0 0 0,1 0 0 0 0,0 0 0 0 0,0 0-1 0 0,1 0 1 0 0,0 0 0 0 0,0-1 0 0 0,0 1 0 0 0,1-10 0 0 0,1 1-96 0 0,0 0 1 0 0,1-1-1 0 0,1 1 1 0 0,0 1-1 0 0,1-1 0 0 0,1 1 1 0 0,0-1-1 0 0,1 1 1 0 0,0 0-1 0 0,1 1 1 0 0,1 0-1 0 0,0 0 0 0 0,0 1 1 0 0,2 0-1 0 0,11-12 1 0 0,-2 4-679 0 0,2 1 1 0 0,0 1 0 0 0,1 0-1 0 0,0 2 1 0 0,2 1 0 0 0,0 1-1 0 0,34-15 1 0 0,73-23-4996 0 0,-102 42 3476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33.1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366 476 3593 0 0,'4'-14'361'0'0,"-2"11"77"0"0,-1 0-1 0 0,0-1 1 0 0,0 1-1 0 0,0-1 1 0 0,-1 1-1 0 0,1-1 1 0 0,-1 0-1 0 0,0-4 1 0 0,0 7-324 0 0,-1 0 1 0 0,1 0 0 0 0,0 0-1 0 0,-1 0 1 0 0,0 0-1 0 0,1 0 1 0 0,-1 0 0 0 0,1 0-1 0 0,-1 0 1 0 0,0 1-1 0 0,0-1 1 0 0,0 0-1 0 0,1 0 1 0 0,-1 1 0 0 0,0-1-1 0 0,0 1 1 0 0,0-1-1 0 0,0 1 1 0 0,0-1 0 0 0,0 1-1 0 0,0-1 1 0 0,0 1-1 0 0,0 0 1 0 0,0 0 0 0 0,-1-1-1 0 0,1 1 1 0 0,0 0-1 0 0,0 0 1 0 0,0 0-1 0 0,0 0 1 0 0,0 0 0 0 0,0 1-1 0 0,-2-1 1 0 0,-9 1 129 0 0,1 0 0 0 0,-1 1 0 0 0,0 0 0 0 0,1 1 1 0 0,0 1-1 0 0,-1 0 0 0 0,1 0 0 0 0,1 1 0 0 0,-1 0 0 0 0,1 1 0 0 0,-1 0 0 0 0,-8 8 1 0 0,0 0-10 0 0,1 1 1 0 0,0 1 0 0 0,2 1-1 0 0,0 0 1 0 0,-15 22 0 0 0,20-25-122 0 0,2 2 0 0 0,0-1 1 0 0,1 1-1 0 0,0 0 1 0 0,-10 35-1 0 0,15-42-105 0 0,1 0 0 0 0,0 0-1 0 0,0 0 1 0 0,1 0 0 0 0,0 1 0 0 0,1-1-1 0 0,0 1 1 0 0,0-1 0 0 0,1 0 0 0 0,1 1 0 0 0,-1-1-1 0 0,1 0 1 0 0,4 10 0 0 0,-4-16-17 0 0,-1 0 0 0 0,1 0-1 0 0,0 0 1 0 0,0 0 0 0 0,0-1 0 0 0,0 1 0 0 0,0-1-1 0 0,1 1 1 0 0,-1-1 0 0 0,1 0 0 0 0,-1 0 0 0 0,1 0-1 0 0,0 0 1 0 0,0-1 0 0 0,0 1 0 0 0,0-1 0 0 0,0 1-1 0 0,0-1 1 0 0,0 0 0 0 0,1-1 0 0 0,-1 1 0 0 0,0 0 0 0 0,0-1-1 0 0,1 0 1 0 0,-1 1 0 0 0,1-1 0 0 0,-1-1 0 0 0,0 1-1 0 0,1 0 1 0 0,4-2 0 0 0,10-2-102 0 0,0-1 1 0 0,0 0-1 0 0,-1-1 0 0 0,19-9 1 0 0,-34 14 96 0 0,28-13-133 0 0,0-1 1 0 0,-1-2-1 0 0,-1-1 0 0 0,0-1 1 0 0,-2-2-1 0 0,25-23 0 0 0,-33 26 42 0 0,-1 0-1 0 0,0-1 0 0 0,-2-1 1 0 0,0 0-1 0 0,-1-1 0 0 0,-1-1 1 0 0,-1 0-1 0 0,15-38 0 0 0,-26 57 123 0 0,0 0 0 0 0,0-1 0 0 0,0 1 1 0 0,-1 0-1 0 0,1-1 0 0 0,-1 1 0 0 0,0-1 0 0 0,0 1 0 0 0,0-1 0 0 0,0 1 0 0 0,-1 0 0 0 0,1-1 0 0 0,-1 1 0 0 0,0-1 0 0 0,-1-3 0 0 0,2 7-10 0 0,-1-1 1 0 0,1 0 0 0 0,-1 0 0 0 0,1 1-1 0 0,-1-1 1 0 0,1 0 0 0 0,-1 1-1 0 0,0-1 1 0 0,1 0 0 0 0,-1 1-1 0 0,0-1 1 0 0,1 1 0 0 0,-1-1 0 0 0,0 1-1 0 0,0 0 1 0 0,0-1 0 0 0,1 1-1 0 0,-1 0 1 0 0,0-1 0 0 0,0 1-1 0 0,0 0 1 0 0,-1 0 0 0 0,0 0-2 0 0,0 0-1 0 0,-1 0 1 0 0,1 1 0 0 0,0-1-1 0 0,0 1 1 0 0,0 0 0 0 0,0 0 0 0 0,1-1-1 0 0,-1 1 1 0 0,0 0 0 0 0,0 1 0 0 0,0-1-1 0 0,-2 3 1 0 0,-3 2 41 0 0,0 1-1 0 0,0 0 0 0 0,1 0 0 0 0,0 1 1 0 0,0 0-1 0 0,1 0 0 0 0,0 0 1 0 0,0 1-1 0 0,1 0 0 0 0,-3 10 1 0 0,-3 8 121 0 0,2 1-1 0 0,-5 32 1 0 0,10-45-152 0 0,1-1 0 0 0,0 1 0 0 0,1 0 0 0 0,1 0-1 0 0,0 0 1 0 0,4 24 0 0 0,-3-36-29 0 0,0 0 0 0 0,-1 0 0 0 0,1 0 0 0 0,1 0 0 0 0,-1 0 0 0 0,0 0 0 0 0,1 0 0 0 0,-1-1 0 0 0,1 1 0 0 0,0 0 0 0 0,0-1 0 0 0,0 1 0 0 0,0-1-1 0 0,1 0 1 0 0,2 3 0 0 0,-2-3-12 0 0,0-1-1 0 0,0 0 0 0 0,1 1 0 0 0,-1-1 1 0 0,0 0-1 0 0,0-1 0 0 0,0 1 0 0 0,1-1 0 0 0,-1 1 1 0 0,0-1-1 0 0,1 0 0 0 0,-1 0 0 0 0,0-1 1 0 0,0 1-1 0 0,1-1 0 0 0,-1 1 0 0 0,0-1 0 0 0,4-1 1 0 0,23-8-122 0 0,-1-1-1 0 0,0-2 1 0 0,-1 0 0 0 0,-1-2 0 0 0,0-1 0 0 0,-1-1 0 0 0,26-22 0 0 0,-17 9 87 0 0,-1-1 0 0 0,-2-2 0 0 0,-1-1 0 0 0,31-45 1 0 0,-58 74 121 0 0,-1 0 0 0 0,0-1 0 0 0,0 1 0 0 0,-1 0 0 0 0,3-9 0 0 0,-5 13-39 0 0,1 1 0 0 0,-1-1 1 0 0,0 0-1 0 0,0 1 0 0 0,0-1 1 0 0,0 1-1 0 0,0-1 0 0 0,0 0 0 0 0,0 1 1 0 0,0-1-1 0 0,0 0 0 0 0,0 1 1 0 0,0-1-1 0 0,0 1 0 0 0,0-1 0 0 0,0 0 1 0 0,-1 1-1 0 0,1-1 0 0 0,0 1 1 0 0,0-1-1 0 0,-1 1 0 0 0,0-2 0 0 0,0 2 8 0 0,0-1 0 0 0,0 1-1 0 0,0 0 1 0 0,1 0 0 0 0,-1-1-1 0 0,0 1 1 0 0,0 0 0 0 0,0 0-1 0 0,0 0 1 0 0,0 0 0 0 0,0 0-1 0 0,0 0 1 0 0,0 0 0 0 0,0 1-1 0 0,0-1 1 0 0,0 0 0 0 0,0 1-1 0 0,0-1 1 0 0,0 0 0 0 0,-1 1-1 0 0,-6 3 37 0 0,0 0 1 0 0,1 1-1 0 0,-1 0 0 0 0,1 0 0 0 0,0 0 0 0 0,1 1 0 0 0,-1 0 0 0 0,-9 12 0 0 0,0 1 111 0 0,-24 39 0 0 0,26-36-105 0 0,2 0-1 0 0,-18 44 1 0 0,27-59-60 0 0,0 0 1 0 0,1 1-1 0 0,0-1 0 0 0,0 1 1 0 0,1-1-1 0 0,0 1 0 0 0,1 0 1 0 0,-1-1-1 0 0,1 1 0 0 0,1 0 1 0 0,-1 0-1 0 0,1-1 0 0 0,4 14 1 0 0,-4-18-23 0 0,1-1-1 0 0,-1 0 1 0 0,1 0 0 0 0,-1 0 0 0 0,1 0 0 0 0,0-1 0 0 0,-1 1 0 0 0,1 0 0 0 0,0-1-1 0 0,0 1 1 0 0,0-1 0 0 0,0 0 0 0 0,1 1 0 0 0,-1-1 0 0 0,0 0 0 0 0,0 0 0 0 0,1-1 0 0 0,-1 1-1 0 0,0 0 1 0 0,1-1 0 0 0,-1 1 0 0 0,1-1 0 0 0,-1 0 0 0 0,1 0 0 0 0,-1 0 0 0 0,1 0-1 0 0,-1 0 1 0 0,5-2 0 0 0,6 1-44 0 0,0-2-1 0 0,0 1 0 0 0,-1-2 1 0 0,14-4-1 0 0,0-3 4 0 0,1 0-1 0 0,-2-2 1 0 0,0-1-1 0 0,0-1 1 0 0,-1-1 0 0 0,-1-1-1 0 0,-1-1 1 0 0,0-1 0 0 0,-1-1-1 0 0,-2-1 1 0 0,20-25 0 0 0,-20 24 106 0 0,-1-2 1 0 0,-1 0-1 0 0,-1-1 1 0 0,-1-1-1 0 0,-1 0 1 0 0,17-49-1 0 0,-30 75-45 0 0,-1 0-1 0 0,0-1 1 0 0,0 1-1 0 0,1 0 0 0 0,-1 0 1 0 0,0-1-1 0 0,0 1 1 0 0,0 0-1 0 0,0-1 0 0 0,1 1 1 0 0,-1 0-1 0 0,0-1 0 0 0,0 1 1 0 0,0 0-1 0 0,0-1 1 0 0,0 1-1 0 0,0 0 0 0 0,0-1 1 0 0,0 1-1 0 0,0 0 1 0 0,0-1-1 0 0,0 1 0 0 0,0 0 1 0 0,0-1-1 0 0,0 1 0 0 0,0 0 1 0 0,0-1-1 0 0,0 1 1 0 0,-1 0-1 0 0,1 0 0 0 0,0-1 1 0 0,0 1-1 0 0,0 0 0 0 0,0-1 1 0 0,-1 1-1 0 0,1 0 1 0 0,0 0-1 0 0,0-1 0 0 0,-1 1 1 0 0,1 0-1 0 0,0 0 1 0 0,0 0-1 0 0,-1-1 0 0 0,1 1 1 0 0,-1 0-1 0 0,-16 11 169 0 0,-20 27-160 0 0,35-37-5 0 0,-11 17 30 0 0,0 0-1 0 0,1 1 1 0 0,1 0 0 0 0,1 1-1 0 0,1 0 1 0 0,0 1-1 0 0,2 0 1 0 0,0 0-1 0 0,2 0 1 0 0,0 1 0 0 0,-3 44-1 0 0,7-63-44 0 0,1 0 0 0 0,0 0 0 0 0,0 0 0 0 0,0 1 0 0 0,0-1 0 0 0,1 0 0 0 0,-1 0 0 0 0,1 0 0 0 0,-1 0 0 0 0,1 0 0 0 0,0 0 0 0 0,1 0 0 0 0,-1 0 0 0 0,0-1 0 0 0,1 1 0 0 0,-1 0 0 0 0,1-1 0 0 0,0 1 0 0 0,4 4 0 0 0,-3-5-2 0 0,0 0 0 0 0,0-1 0 0 0,0 1 0 0 0,1-1 0 0 0,-1 0 0 0 0,0 0 0 0 0,0 0 1 0 0,1 0-1 0 0,-1 0 0 0 0,1-1 0 0 0,-1 1 0 0 0,1-1 0 0 0,-1 0 0 0 0,1 0 0 0 0,-1-1 0 0 0,1 1 0 0 0,5-2 0 0 0,15-4-31 0 0,-1 0 0 0 0,-1-2-1 0 0,1 0 1 0 0,-1-1-1 0 0,-1-2 1 0 0,0 0-1 0 0,0-1 1 0 0,-1-1 0 0 0,-1-1-1 0 0,0-1 1 0 0,31-31-1 0 0,-14 7-43 0 0,-1-1 0 0 0,-2-2-1 0 0,-2-1 1 0 0,32-60-1 0 0,146-213 268 0 0,-198 301-164 0 0,-18 19-7 0 0,-20 24 18 0 0,-10 18 134 0 0,1 1-1 0 0,3 2 0 0 0,-37 72 1 0 0,27-37 167 0 0,3 2 0 0 0,-50 156 1 0 0,87-230-357 0 0,0 0 1 0 0,0 1-1 0 0,1-1 1 0 0,0 15-1 0 0,1-23-59 0 0,1 0 1 0 0,0 0-1 0 0,0 0 0 0 0,1 0 0 0 0,-1 0 1 0 0,1 0-1 0 0,0 0 0 0 0,0 0 0 0 0,0-1 1 0 0,1 1-1 0 0,0 0 0 0 0,-1 0 0 0 0,1-1 1 0 0,0 1-1 0 0,1-1 0 0 0,3 5 0 0 0,-4-6-86 0 0,0-1 1 0 0,0 0-1 0 0,0 1 0 0 0,0-1 0 0 0,0 0 0 0 0,1 0 0 0 0,-1-1 0 0 0,0 1 0 0 0,0 0 1 0 0,1-1-1 0 0,-1 1 0 0 0,1-1 0 0 0,-1 0 0 0 0,0 0 0 0 0,1 0 0 0 0,-1 0 0 0 0,1 0 0 0 0,-1-1 1 0 0,0 1-1 0 0,1-1 0 0 0,-1 1 0 0 0,0-1 0 0 0,1 0 0 0 0,-1 0 0 0 0,0 0 0 0 0,0 0 0 0 0,3-2 1 0 0,5-2-1125 0 0,-1-1 0 0 0,0 0 0 0 0,-1 0 0 0 0,15-15 0 0 0,-2-2-1765 0 0,-14 11 557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33.5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61 9354 0 0,'3'-2'484'0'0,"0"0"-1"0"0,1 1 1 0 0,-1 0-1 0 0,1-1 1 0 0,0 1-1 0 0,-1 1 1 0 0,1-1-1 0 0,0 0 1 0 0,-1 1-1 0 0,7 0 1 0 0,16-4 772 0 0,87-20 23 0 0,-36 13-3938 0 0,-22 3-4039 0 0,-32 6 1288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34.06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373 77 3737 0 0,'4'-5'542'0'0,"-1"0"0"0"0,-1-1 0 0 0,1 1 1 0 0,-1-1-1 0 0,0 0 0 0 0,0 0 0 0 0,1-9 0 0 0,-2 14-426 0 0,-1 0 1 0 0,0 0-1 0 0,0 1 0 0 0,0-1 0 0 0,0 0 0 0 0,0 0 0 0 0,-1 0 0 0 0,1 0 1 0 0,0 1-1 0 0,0-1 0 0 0,0 0 0 0 0,-1 0 0 0 0,1 0 0 0 0,0 1 0 0 0,-1-1 1 0 0,1 0-1 0 0,-1 0 0 0 0,1 1 0 0 0,-1-1 0 0 0,1 0 0 0 0,-1 1 0 0 0,0-1 1 0 0,0 0-1 0 0,-1 0-7 0 0,0 1 0 0 0,0-1 0 0 0,0 0 1 0 0,0 1-1 0 0,1 0 0 0 0,-1 0 0 0 0,0-1 1 0 0,0 1-1 0 0,0 0 0 0 0,0 1 0 0 0,0-1 0 0 0,0 0 1 0 0,0 0-1 0 0,0 1 0 0 0,-2 0 0 0 0,-14 5 132 0 0,1 0-1 0 0,1 1 0 0 0,-1 0 0 0 0,1 2 0 0 0,0 0 0 0 0,1 0 1 0 0,0 2-1 0 0,-23 19 0 0 0,12-5-119 0 0,0 1 1 0 0,1 1-1 0 0,-27 40 1 0 0,45-58-125 0 0,1 2 1 0 0,-1-1-1 0 0,2 0 1 0 0,-1 1-1 0 0,2 0 1 0 0,-1 1-1 0 0,1-1 1 0 0,1 1-1 0 0,0-1 1 0 0,1 1-1 0 0,0 0 1 0 0,1 0-1 0 0,0 0 1 0 0,1 0-1 0 0,1 17 1 0 0,0-27-17 0 0,-1 0 0 0 0,0 0 0 0 0,1 0 0 0 0,-1-1 0 0 0,1 1 0 0 0,0 0 1 0 0,0-1-1 0 0,-1 1 0 0 0,1 0 0 0 0,0-1 0 0 0,0 1 0 0 0,0-1 0 0 0,1 0 1 0 0,-1 1-1 0 0,0-1 0 0 0,1 0 0 0 0,-1 1 0 0 0,0-1 0 0 0,1 0 0 0 0,-1 0 1 0 0,1 0-1 0 0,0-1 0 0 0,1 2 0 0 0,1-1-1 0 0,0 0 0 0 0,0 0 0 0 0,0-1 0 0 0,0 1 0 0 0,0-1 0 0 0,0 0 0 0 0,0 0 0 0 0,0 0 0 0 0,0-1 0 0 0,5 0 0 0 0,6-3-50 0 0,0 0 1 0 0,0-1-1 0 0,0-1 1 0 0,19-10-1 0 0,-2-3-30 0 0,-1-1 0 0 0,0-2 0 0 0,-2-1 0 0 0,0-1 0 0 0,-2-2 0 0 0,41-47 0 0 0,-48 45 109 0 0,-1-2 1 0 0,-1-1-1 0 0,19-44 0 0 0,-14 28 237 0 0,-23 47-221 0 0,0-1 1 0 0,1 1-1 0 0,-1 0 0 0 0,1-1 1 0 0,-1 1-1 0 0,0 0 0 0 0,0-1 0 0 0,1 1 1 0 0,-1-1-1 0 0,0 1 0 0 0,0-1 1 0 0,0 1-1 0 0,1 0 0 0 0,-1-1 1 0 0,0 1-1 0 0,0-1 0 0 0,0 1 1 0 0,0-1-1 0 0,0 1 0 0 0,0-1 1 0 0,0 1-1 0 0,0-1 0 0 0,0 1 1 0 0,0-1-1 0 0,0 1 0 0 0,0-1 0 0 0,0 1 1 0 0,0-1-1 0 0,-1 1 0 0 0,1-1 1 0 0,-1 0-1 0 0,-13 8 538 0 0,-18 22 119 0 0,24-20-515 0 0,0 0 0 0 0,0 1-1 0 0,1 0 1 0 0,0 1 0 0 0,1-1 0 0 0,1 1 0 0 0,-1 0-1 0 0,2 1 1 0 0,-1-1 0 0 0,2 1 0 0 0,-4 18 0 0 0,6-25-177 0 0,0 1 0 0 0,0-1 0 0 0,0 1 0 0 0,1 0 0 0 0,0-1 0 0 0,0 1 0 0 0,1-1 0 0 0,-1 1 1 0 0,1 0-1 0 0,0-1 0 0 0,1 0 0 0 0,-1 1 0 0 0,1-1 0 0 0,0 0 0 0 0,1 0 0 0 0,-1 0 0 0 0,1 0 0 0 0,0 0 1 0 0,0 0-1 0 0,1-1 0 0 0,-1 0 0 0 0,1 1 0 0 0,0-1 0 0 0,0-1 0 0 0,0 1 0 0 0,1 0 0 0 0,5 2 0 0 0,-4-3-228 0 0,0-1-1 0 0,0 0 0 0 0,0 0 1 0 0,0 0-1 0 0,1-1 0 0 0,-1 0 1 0 0,0 0-1 0 0,1-1 0 0 0,-1 1 1 0 0,1-1-1 0 0,-1-1 0 0 0,1 1 0 0 0,-1-1 1 0 0,1-1-1 0 0,11-3 0 0 0,9-3-2282 0 0,-1-2-1 0 0,32-16 1 0 0,-53 23 2021 0 0,16-9-1370 0 0,-5-2-967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34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 0 9218 0 0,'-2'1'71'0'0,"1"-1"-1"0"0,0 1 1 0 0,-1-1-1 0 0,1 1 1 0 0,0 0-1 0 0,0-1 1 0 0,0 1-1 0 0,0 0 1 0 0,-1 0 0 0 0,1 0-1 0 0,0 0 1 0 0,1 0-1 0 0,-1 0 1 0 0,0 0-1 0 0,0 0 1 0 0,0 0-1 0 0,1 1 1 0 0,-1-1 0 0 0,0 0-1 0 0,1 0 1 0 0,-1 1-1 0 0,1-1 1 0 0,0 0-1 0 0,-1 1 1 0 0,1 1-1 0 0,0 1-49 0 0,0-1-1 0 0,0 0 0 0 0,1 0 0 0 0,0 0 0 0 0,-1 0 0 0 0,1 0 1 0 0,0 0-1 0 0,1 0 0 0 0,-1 0 0 0 0,0 0 0 0 0,3 2 0 0 0,1 3-164 0 0,0 0 1 0 0,0-1-1 0 0,1 0 0 0 0,0 0 0 0 0,1 0 0 0 0,0-1 0 0 0,9 7 1 0 0,1-4-799 0 0,0-1 0 0 0,0-1 0 0 0,0 0 0 0 0,33 6 0 0 0,-27-7-479 0 0,3 2-1432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34.8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 25 4609 0 0,'3'0'3249'0'0,"16"2"-2877"0"0,31 5 824 0 0,0-3-1 0 0,98-3 1 0 0,101-27-1025 0 0,-227 22-158 0 0,51-4-53 0 0,-67 7 38 0 0,0 1 0 0 0,0 0 1 0 0,0 1-1 0 0,0-1 0 0 0,0 1 0 0 0,0 0 0 0 0,0 1 0 0 0,0-1 0 0 0,6 4 1 0 0,-12-4 7 0 0,1-1 0 0 0,-1 1 0 0 0,0-1 0 0 0,1 1 1 0 0,-1 0-1 0 0,0-1 0 0 0,0 1 0 0 0,1 0 0 0 0,-1-1 1 0 0,0 1-1 0 0,0 0 0 0 0,0-1 0 0 0,0 1 0 0 0,0 0 1 0 0,0-1-1 0 0,0 1 0 0 0,0 0 0 0 0,0-1 1 0 0,0 1-1 0 0,-1 0 0 0 0,1-1 0 0 0,0 1 0 0 0,0 0 1 0 0,-1-1-1 0 0,1 1 0 0 0,0-1 0 0 0,-1 1 0 0 0,1 0 1 0 0,0-1-1 0 0,-1 1 0 0 0,1-1 0 0 0,-1 1 0 0 0,1-1 1 0 0,-1 1-1 0 0,1-1 0 0 0,-1 0 0 0 0,-1 1 0 0 0,-21 22 204 0 0,-2-7-117 0 0,0-2-1 0 0,-1-1 1 0 0,0-1-1 0 0,-48 15 1 0 0,19-7-33 0 0,4 0-79 0 0,-122 51 31 0 0,141-56 87 0 0,2 1 1 0 0,0 2-1 0 0,-38 30 1 0 0,62-44-14 0 0,1 1 0 0 0,0 0 1 0 0,0 0-1 0 0,0 0 1 0 0,1 1-1 0 0,-8 11 1 0 0,12-16-56 0 0,-1 0 1 0 0,0 0-1 0 0,1 0 1 0 0,-1 1 0 0 0,1-1-1 0 0,-1 0 1 0 0,1 0-1 0 0,0 0 1 0 0,0 0 0 0 0,-1 0-1 0 0,1 1 1 0 0,0-1-1 0 0,0 0 1 0 0,0 0-1 0 0,0 0 1 0 0,0 1 0 0 0,0-1-1 0 0,1 0 1 0 0,-1 0-1 0 0,0 0 1 0 0,1 0 0 0 0,-1 1-1 0 0,1-1 1 0 0,-1 0-1 0 0,1 0 1 0 0,-1 0-1 0 0,1 0 1 0 0,0 0 0 0 0,-1 0-1 0 0,1 0 1 0 0,0 0-1 0 0,0-1 1 0 0,0 1 0 0 0,0 0-1 0 0,0 0 1 0 0,0-1-1 0 0,0 1 1 0 0,0 0 0 0 0,0-1-1 0 0,0 1 1 0 0,0-1-1 0 0,0 0 1 0 0,0 1-1 0 0,0-1 1 0 0,0 0 0 0 0,1 1-1 0 0,-1-1 1 0 0,0 0-1 0 0,2 0 1 0 0,10 1 5 0 0,-1 0 1 0 0,1-1-1 0 0,-1-1 1 0 0,1 0-1 0 0,0-1 1 0 0,-1 0-1 0 0,17-5 0 0 0,11-1-89 0 0,172-28-759 0 0,-71 12-2481 0 0,-5-9-4262 0 0,-110 25 4606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41.2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269 0 1920 0 0,'1'1'109'0'0,"0"-1"-1"0"0,0 1 1 0 0,0-1-1 0 0,0 0 1 0 0,0 1-1 0 0,-1 0 1 0 0,1-1-1 0 0,0 1 0 0 0,0-1 1 0 0,-1 1-1 0 0,1 0 1 0 0,0-1-1 0 0,-1 1 1 0 0,1 0-1 0 0,-1 0 1 0 0,1 0-1 0 0,-1 0 0 0 0,1-1 1 0 0,-1 1-1 0 0,0 0 1 0 0,1 0-1 0 0,-1 0 1 0 0,0 0-1 0 0,0 0 1 0 0,0 0-1 0 0,1 0 0 0 0,-1 0 1 0 0,0 0-1 0 0,0 0 1 0 0,-1 0-1 0 0,1 0 1 0 0,0 0-1 0 0,0 0 1 0 0,-1 1-1 0 0,-5 35 1706 0 0,-10 0-1113 0 0,-1 0 1 0 0,-2-1-1 0 0,-1-2 1 0 0,-2 1-1 0 0,-34 40 1 0 0,33-47-554 0 0,7-9 37 0 0,0 1 0 0 0,1 0 0 0 0,1 1 0 0 0,-19 40 0 0 0,31-56-147 0 0,1-1 1 0 0,-1 0-1 0 0,1 1 0 0 0,0-1 1 0 0,0 1-1 0 0,1 0 1 0 0,-1-1-1 0 0,1 1 0 0 0,0 0 1 0 0,0-1-1 0 0,1 1 0 0 0,-1-1 1 0 0,1 1-1 0 0,0 0 0 0 0,0-1 1 0 0,1 0-1 0 0,-1 1 0 0 0,1-1 1 0 0,0 0-1 0 0,4 7 1 0 0,-2-6 2 0 0,0 0 0 0 0,0-1 0 0 0,0 0 1 0 0,0 0-1 0 0,1 0 0 0 0,0 0 0 0 0,0-1 1 0 0,0 1-1 0 0,0-1 0 0 0,0-1 0 0 0,1 1 1 0 0,-1-1-1 0 0,1 0 0 0 0,-1 0 0 0 0,12 2 1 0 0,0-2-30 0 0,0 0 0 0 0,0 0 0 0 0,0-2 0 0 0,0 0 1 0 0,0-1-1 0 0,0-1 0 0 0,19-4 0 0 0,14-6-921 0 0,50-20 0 0 0,10-2-6013 0 0,-95 29 5229 0 0,-2-1-1153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41.6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151 0 3905 0 0,'-11'17'1061'0'0,"1"1"0"0"0,0 0 0 0 0,2 1 0 0 0,-9 26 0 0 0,6-14-65 0 0,-8 24 38 0 0,-11 59 0 0 0,6-19-995 0 0,22-88-313 0 0,0 0 0 0 0,0 0 0 0 0,0 0 0 0 0,1 1 0 0 0,1-1 0 0 0,-1 0-1 0 0,1 1 1 0 0,1 9 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41.9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1 4681 0 0,'-1'0'91'0'0,"0"0"0"0"0,0 0 0 0 0,0 0 0 0 0,0 1 0 0 0,0-1 0 0 0,1 0 0 0 0,-1 1 0 0 0,0-1 0 0 0,0 1 0 0 0,0-1 0 0 0,0 1 0 0 0,0-1 0 0 0,0 1 1 0 0,1-1-1 0 0,-1 1 0 0 0,0 0 0 0 0,1 0 0 0 0,-1-1 0 0 0,0 1 0 0 0,1 0 0 0 0,-1 0 0 0 0,1 0 0 0 0,-1 0 0 0 0,1-1 0 0 0,-1 1 0 0 0,1 0 0 0 0,0 0 0 0 0,0 0 0 0 0,-1 0 0 0 0,1 0 0 0 0,0 0 0 0 0,0 0 0 0 0,0 0 0 0 0,0 0 0 0 0,0 0 0 0 0,0 0 0 0 0,0 0 0 0 0,0 0 0 0 0,0 0 1 0 0,1 2-1 0 0,0 0 21 0 0,-1 0 0 0 0,1 0 1 0 0,-1 0-1 0 0,1 0 1 0 0,0-1-1 0 0,0 1 1 0 0,0 0-1 0 0,1-1 0 0 0,-1 1 1 0 0,1 0-1 0 0,-1-1 1 0 0,1 0-1 0 0,3 4 0 0 0,8 2 4 0 0,1-1-1 0 0,0 0 0 0 0,0-1 0 0 0,0-1 0 0 0,1 0 1 0 0,-1-1-1 0 0,28 4 0 0 0,-8-1-180 0 0,-15-2 40 0 0,10 1-282 0 0,49 19 1 0 0,-71-23 198 0 0,0 1 1 0 0,0 1-1 0 0,0-1 1 0 0,-1 1-1 0 0,1 1 0 0 0,-1-1 1 0 0,0 1-1 0 0,-1 0 1 0 0,1 0-1 0 0,-1 1 0 0 0,0-1 1 0 0,5 8-1 0 0,-8-9 132 0 0,-1-1-1 0 0,0 0 1 0 0,0 0-1 0 0,0 0 1 0 0,0 0 0 0 0,-1 1-1 0 0,0-1 1 0 0,1 0-1 0 0,-1 1 1 0 0,0-1-1 0 0,0 0 1 0 0,-1 1 0 0 0,1-1-1 0 0,-1 0 1 0 0,0 0-1 0 0,1 1 1 0 0,-1-1-1 0 0,-1 0 1 0 0,1 0 0 0 0,0 0-1 0 0,-1 0 1 0 0,0 0-1 0 0,1-1 1 0 0,-1 1-1 0 0,0 0 1 0 0,-4 3 0 0 0,-4 6 247 0 0,0-1 1 0 0,-1 0 0 0 0,-1 0 0 0 0,-14 10-1 0 0,-172 108 1368 0 0,57-57-4057 0 0,122-61-1508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7:08.9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41 7042 0 0,'15'-1'2605'0'0,"141"-3"182"0"0,80-19-4475 0 0,-169 10-3295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43.3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352 27 2665 0 0,'0'-1'153'0'0,"0"0"0"0"0,0 0 0 0 0,0 0 1 0 0,0 0-1 0 0,-1 0 0 0 0,1 0 0 0 0,0 0 1 0 0,0 0-1 0 0,-1 1 0 0 0,1-1 0 0 0,-1 0 0 0 0,1 0 1 0 0,-1 0-1 0 0,1 0 0 0 0,-1 1 0 0 0,1-1 1 0 0,-1 0-1 0 0,0 1 0 0 0,1-1 0 0 0,-1 0 1 0 0,0 1-1 0 0,1-1 0 0 0,-1 1 0 0 0,0-1 1 0 0,-1 0-1 0 0,-1 0 98 0 0,0 0-1 0 0,0 0 1 0 0,0 0 0 0 0,0 1-1 0 0,0-1 1 0 0,-1 1-1 0 0,1 0 1 0 0,-3 0 0 0 0,-12 1 424 0 0,1 1 0 0 0,-22 4 0 0 0,26-3-193 0 0,-1-1-169 0 0,-79 17 965 0 0,81-16-1142 0 0,0 1-1 0 0,0 0 1 0 0,0 1-1 0 0,1 0 1 0 0,-15 9-1 0 0,25-13-128 0 0,0-1-1 0 0,0 1 0 0 0,0-1 1 0 0,0 1-1 0 0,1 0 0 0 0,-1-1 1 0 0,0 1-1 0 0,0 0 0 0 0,0 0 0 0 0,1 0 1 0 0,-1 0-1 0 0,0 0 0 0 0,1-1 1 0 0,-1 1-1 0 0,1 0 0 0 0,-1 0 1 0 0,1 1-1 0 0,-1-1 0 0 0,1 0 1 0 0,0 0-1 0 0,0 0 0 0 0,-1 0 1 0 0,1 0-1 0 0,0 0 0 0 0,0 0 1 0 0,0 3-1 0 0,1-2-11 0 0,0 0 0 0 0,0 0 1 0 0,0 0-1 0 0,0-1 0 0 0,0 1 0 0 0,0 0 1 0 0,0 0-1 0 0,1 0 0 0 0,-1-1 0 0 0,1 1 0 0 0,-1-1 1 0 0,1 1-1 0 0,1 0 0 0 0,7 5-59 0 0,0 0 0 0 0,1-1-1 0 0,19 9 1 0 0,4 0-128 0 0,0 3 1 0 0,43 28-1 0 0,-23-4 115 0 0,-50-39 73 0 0,0 1 0 0 0,-1 0 1 0 0,1-1-1 0 0,-1 1 0 0 0,0 1 0 0 0,0-1 1 0 0,0 0-1 0 0,0 1 0 0 0,-1 0 0 0 0,4 7 0 0 0,-6-9 25 0 0,0-1 0 0 0,0 1 0 0 0,0-1 0 0 0,0 0 0 0 0,0 1 0 0 0,-1-1 0 0 0,1 0 0 0 0,-1 1 0 0 0,0-1 0 0 0,0 0 0 0 0,1 1 0 0 0,-1-1 0 0 0,0 0 0 0 0,-1 0 0 0 0,1 0 0 0 0,0 0 0 0 0,-1 0 0 0 0,1 0 0 0 0,-1 0 0 0 0,0-1 0 0 0,1 1 0 0 0,-1-1 0 0 0,0 1 0 0 0,0-1 0 0 0,0 1 0 0 0,0-1 0 0 0,0 0 0 0 0,0 0-1 0 0,-3 1 1 0 0,-7 4 125 0 0,0-1-1 0 0,0 0 1 0 0,-25 5-1 0 0,3-1 66 0 0,22-5-170 0 0,0 0 0 0 0,0-1 0 0 0,0-1 0 0 0,0 0 0 0 0,-1 0 0 0 0,1-2 0 0 0,-1 1 0 0 0,-24-3 0 0 0,34 1-87 0 0,1 0-1 0 0,-1 0 1 0 0,0 0-1 0 0,1 0 0 0 0,-1 0 1 0 0,1-1-1 0 0,-1 1 0 0 0,1-1 1 0 0,0 1-1 0 0,-1-1 0 0 0,1 0 1 0 0,0 0-1 0 0,0 0 1 0 0,0 0-1 0 0,1 0 0 0 0,-1-1 1 0 0,0 1-1 0 0,1 0 0 0 0,-1-1 1 0 0,1 1-1 0 0,0-1 0 0 0,0 0 1 0 0,0 1-1 0 0,0-1 0 0 0,1 0 1 0 0,-1 0-1 0 0,1 0 1 0 0,-1-3-1 0 0,1-3-1168 0 0,0 0 0 0 0,0 0 0 0 0,1 0 0 0 0,0 0 0 0 0,1 0 1 0 0,0 1-1 0 0,6-16 0 0 0,-5 15-1434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43.9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226 0 3441 0 0,'-13'43'3857'0'0,"-8"21"-2648"0"0,-33 72 1 0 0,30-81 108 0 0,-34 118-1 0 0,46-130-1696 0 0,-22 56-1 0 0,24-88-2124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44.2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 70 3729 0 0,'-1'-1'186'0'0,"1"0"0"0"0,0 0 0 0 0,0 0 0 0 0,0 0 0 0 0,0 0 0 0 0,0 0 0 0 0,0 0 0 0 0,0 0 0 0 0,0 0 0 0 0,0 0 0 0 0,0 0 0 0 0,1 1 0 0 0,-1-1 0 0 0,0 0 0 0 0,1 0 0 0 0,-1 0 0 0 0,1 0 0 0 0,-1 0 0 0 0,1 0 0 0 0,-1 1 0 0 0,1-1 1 0 0,-1 0-1 0 0,1 0 0 0 0,0 1 0 0 0,-1-1 0 0 0,1 0 0 0 0,0 1 0 0 0,0-1 0 0 0,0 1 0 0 0,-1-1 0 0 0,1 1 0 0 0,0-1 0 0 0,0 1 0 0 0,0 0 0 0 0,0-1 0 0 0,0 1 0 0 0,0 0 0 0 0,1 0 0 0 0,47-14 2602 0 0,-40 12-2930 0 0,28-6 143 0 0,60-7 0 0 0,-51 12-2299 0 0,-1 4-3313 0 0,-31 1 1656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45.26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308 88 3265 0 0,'-5'-6'533'0'0,"-1"0"0"0"0,0 1 1 0 0,-1 0-1 0 0,0 0 1 0 0,1 0-1 0 0,-2 1 0 0 0,1 0 1 0 0,0 0-1 0 0,-12-4 1 0 0,14 7-320 0 0,0 0 0 0 0,-1 0 1 0 0,1 1-1 0 0,-1-1 1 0 0,1 1-1 0 0,0 0 1 0 0,-1 0-1 0 0,1 1 0 0 0,0 0 1 0 0,-1 0-1 0 0,1 0 1 0 0,0 0-1 0 0,0 1 0 0 0,0 0 1 0 0,-9 5-1 0 0,6-3-116 0 0,0 1-1 0 0,1 1 1 0 0,0 0 0 0 0,0 0-1 0 0,0 0 1 0 0,0 1-1 0 0,1 0 1 0 0,0 0 0 0 0,1 0-1 0 0,0 1 1 0 0,0 0-1 0 0,0 0 1 0 0,-5 15 0 0 0,0 2-9 0 0,1 0 1 0 0,2 0 0 0 0,-8 42 0 0 0,14-61-96 0 0,0-1 1 0 0,1 1-1 0 0,-1 0 1 0 0,1 0-1 0 0,0 0 1 0 0,1 0-1 0 0,-1-1 1 0 0,1 1-1 0 0,0 0 1 0 0,1 0-1 0 0,-1-1 1 0 0,1 1-1 0 0,4 7 1 0 0,-5-10-12 0 0,1-1-1 0 0,0 1 1 0 0,0-1 0 0 0,0 0-1 0 0,0 0 1 0 0,0 1 0 0 0,0-1-1 0 0,1-1 1 0 0,-1 1 0 0 0,1 0 0 0 0,-1-1-1 0 0,1 1 1 0 0,0-1 0 0 0,-1 0-1 0 0,1 0 1 0 0,0 0 0 0 0,0 0-1 0 0,0 0 1 0 0,0-1 0 0 0,0 1 0 0 0,0-1-1 0 0,0 0 1 0 0,0 0 0 0 0,0 0-1 0 0,0 0 1 0 0,0-1 0 0 0,3 0-1 0 0,8-2-139 0 0,-1 0 0 0 0,0-1 0 0 0,0 0-1 0 0,0-1 1 0 0,0-1 0 0 0,-1 0-1 0 0,0-1 1 0 0,18-13 0 0 0,-11 6 1 0 0,-1-1 0 0 0,0-1-1 0 0,-1 0 1 0 0,17-22 0 0 0,-25 26 177 0 0,1 0 0 0 0,-1 0 1 0 0,-1-1-1 0 0,-1 0 0 0 0,1-1 0 0 0,-2 0 0 0 0,0 0 1 0 0,-1 0-1 0 0,6-25 0 0 0,-11 38-12 0 0,1 1 1 0 0,-1-1-1 0 0,0 1 0 0 0,0-1 0 0 0,0 0 1 0 0,0 1-1 0 0,0-1 0 0 0,0 0 0 0 0,0 1 1 0 0,0-1-1 0 0,0 1 0 0 0,0-1 0 0 0,0 0 1 0 0,0 1-1 0 0,0-1 0 0 0,0 1 0 0 0,0-1 1 0 0,-1 0-1 0 0,1 1 0 0 0,0-1 1 0 0,0 1-1 0 0,-1-1 0 0 0,1 1 0 0 0,-1-1 1 0 0,1 1-1 0 0,0-1 0 0 0,-1 1 0 0 0,1-1 1 0 0,-1 1-1 0 0,1 0 0 0 0,-1-1 0 0 0,0 0 1 0 0,0 1-4 0 0,0 0 1 0 0,-1 1-1 0 0,1-1 1 0 0,0 0-1 0 0,0 0 1 0 0,0 0-1 0 0,-1 1 1 0 0,1-1 0 0 0,0 1-1 0 0,0-1 1 0 0,0 1-1 0 0,0-1 1 0 0,0 1-1 0 0,-2 1 1 0 0,-3 2-1 0 0,1 0-1 0 0,-1 1 1 0 0,1-1 0 0 0,0 1 0 0 0,-4 6 0 0 0,3-1 21 0 0,1 0 0 0 0,0 0 1 0 0,1 0-1 0 0,0 0 0 0 0,1 0 0 0 0,0 1 1 0 0,0 0-1 0 0,-1 17 0 0 0,2-6-25 0 0,2 0 0 0 0,0-1-1 0 0,4 31 1 0 0,-4-50-1 0 0,0-1 0 0 0,0 1-1 0 0,0-1 1 0 0,0 0 0 0 0,1 1 0 0 0,-1-1 0 0 0,0 1 0 0 0,1-1 0 0 0,-1 0-1 0 0,1 0 1 0 0,0 1 0 0 0,-1-1 0 0 0,1 0 0 0 0,0 0 0 0 0,0 1 0 0 0,0-1-1 0 0,0 0 1 0 0,0 0 0 0 0,0 0 0 0 0,0 0 0 0 0,0-1 0 0 0,0 1 0 0 0,0 0-1 0 0,1 0 1 0 0,1 0 0 0 0,-1 0-6 0 0,1-1 0 0 0,-1 0 0 0 0,1 1 0 0 0,-1-1 0 0 0,1 0 0 0 0,-1-1 0 0 0,1 1 0 0 0,-1 0 0 0 0,1-1 0 0 0,-1 1 0 0 0,1-1 0 0 0,-1 0 0 0 0,3-1 0 0 0,5-3-28 0 0,0 0 0 0 0,0 0 1 0 0,0-1-1 0 0,-1-1 0 0 0,11-9 1 0 0,111-123 4 0 0,-69 68 24 0 0,-49 57 4 0 0,0 0-1 0 0,1 1 1 0 0,0 0 0 0 0,1 1-1 0 0,0 1 1 0 0,1 1 0 0 0,0 0-1 0 0,25-11 1 0 0,-38 20-11 0 0,-1 0 19 0 0,1 0 1 0 0,-1 0-1 0 0,1 0 0 0 0,-1 1 0 0 0,1-1 1 0 0,-1 1-1 0 0,1-1 0 0 0,5 1 0 0 0,-4 7 134 0 0,-9 10 31 0 0,-43 85 1077 0 0,34-77-946 0 0,2 0 0 0 0,1 0 1 0 0,-13 42-1 0 0,23-63-304 0 0,0 0 0 0 0,0 1 0 0 0,1-1 0 0 0,-1 0 1 0 0,1 0-1 0 0,0 1 0 0 0,0-1 0 0 0,1 0 0 0 0,-1 0 0 0 0,1 1 1 0 0,0-1-1 0 0,0 0 0 0 0,0 0 0 0 0,1 0 0 0 0,-1 0 0 0 0,4 6 0 0 0,-3-8-40 0 0,-1 0 0 0 0,1 0 0 0 0,0 0 0 0 0,0 0 0 0 0,0 0 0 0 0,0 0-1 0 0,0-1 1 0 0,1 1 0 0 0,-1-1 0 0 0,0 1 0 0 0,1-1 0 0 0,-1 0-1 0 0,1 0 1 0 0,0 0 0 0 0,-1 0 0 0 0,1 0 0 0 0,0-1 0 0 0,-1 1-1 0 0,1-1 1 0 0,0 0 0 0 0,0 0 0 0 0,-1 0 0 0 0,1 0 0 0 0,0 0 0 0 0,0 0-1 0 0,2-1 1 0 0,12-2-1366 0 0,0-1-1 0 0,0 0 1 0 0,0-1 0 0 0,-1 0-1 0 0,0-2 1 0 0,22-11-1 0 0,-22 9-1164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45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292 0 6121 0 0,'-6'5'381'0'0,"0"0"0"0"0,1 0 0 0 0,-1 1 0 0 0,1 0-1 0 0,0 0 1 0 0,1 0 0 0 0,-1 0 0 0 0,1 1 0 0 0,0-1-1 0 0,-4 11 1 0 0,-12 18 678 0 0,-26 38 1274 0 0,-39 83-1 0 0,29-30-1390 0 0,50-109-925 0 0,1 0 0 0 0,1 1-1 0 0,0-1 1 0 0,1 1-1 0 0,-1 29 1 0 0,4-42-31 0 0,0-1 0 0 0,0 1 1 0 0,1-1-1 0 0,-1 1 0 0 0,1-1 0 0 0,0 1 1 0 0,0-1-1 0 0,1 0 0 0 0,-1 1 1 0 0,1-1-1 0 0,0 0 0 0 0,0 0 0 0 0,0 0 1 0 0,1 0-1 0 0,-1-1 0 0 0,1 1 1 0 0,0-1-1 0 0,0 1 0 0 0,1-1 1 0 0,6 6-1 0 0,-5-7-157 0 0,0 1 0 0 0,0-1 0 0 0,0 1 0 0 0,0-1 0 0 0,1-1 0 0 0,-1 1 0 0 0,1-1 0 0 0,-1 0 0 0 0,1 0 0 0 0,-1 0-1 0 0,1-1 1 0 0,0 0 0 0 0,-1 0 0 0 0,1-1 0 0 0,0 1 0 0 0,7-3 0 0 0,2-1-1197 0 0,0 0 0 0 0,-1-2-1 0 0,1 1 1 0 0,-1-2 0 0 0,-1 0 0 0 0,1 0-1 0 0,13-12 1 0 0,-13 9-950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46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63 6969 0 0,'1'-2'113'0'0,"0"1"-1"0"0,0 0 0 0 0,0-1 1 0 0,1 1-1 0 0,-1 0 0 0 0,0 0 0 0 0,1 0 1 0 0,-1 0-1 0 0,1 0 0 0 0,-1 0 0 0 0,1 1 1 0 0,-1-1-1 0 0,1 0 0 0 0,3 0 0 0 0,31-7 549 0 0,-17 4-594 0 0,14-5-621 0 0,59-6 1 0 0,-9 7-5220 0 0,-60 6 3584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46.5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56 11 7458 0 0,'-1'-9'6196'0'0,"2"9"-6081"0"0,17-1 2213 0 0,5 8-5018 0 0</inkml:trace>
  <inkml:trace contextRef="#ctx0" brushRef="#br0" timeOffset="1">47 235 5577 0 0,'-8'12'1473'0'0,"1"-1"0"0"0,0 1 0 0 0,1 0 0 0 0,0 0 0 0 0,-4 18 0 0 0,9-30-1451 0 0,1 1 0 0 0,0 0 0 0 0,-1 0 0 0 0,1 0 0 0 0,0-1 0 0 0,0 1 0 0 0,-1 0 1 0 0,1 0-1 0 0,0 0 0 0 0,0 0 0 0 0,0 0 0 0 0,0-1 0 0 0,0 1 0 0 0,1 0 0 0 0,-1 0 0 0 0,0 0 0 0 0,0 0 0 0 0,0-1 0 0 0,1 1 0 0 0,0 1 0 0 0,5 0-1696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47.26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1 535 2545 0 0,'1'1'166'0'0,"-1"1"-1"0"0,1-1 1 0 0,0 0 0 0 0,0 0 0 0 0,0 0 0 0 0,0 0 0 0 0,1 0 0 0 0,-1-1 0 0 0,0 1 0 0 0,0 0 0 0 0,0 0 0 0 0,1-1 0 0 0,-1 1 0 0 0,0-1 0 0 0,1 1 0 0 0,1-1 0 0 0,27 9 1289 0 0,-21-8-1332 0 0,0 0 0 0 0,0-1 0 0 0,0 0 0 0 0,0 0 0 0 0,0-1 0 0 0,0-1 0 0 0,0 1 0 0 0,-1-1 0 0 0,1-1 0 0 0,0 0-1 0 0,9-4 1 0 0,15-9 704 0 0,44-26-1 0 0,-56 29-741 0 0,37-21-122 0 0,-2-2-1 0 0,80-69 1 0 0,-124 93-8 0 0,-1 0 1 0 0,0-1-1 0 0,-1-1 0 0 0,-1 0 0 0 0,0 0 1 0 0,-1 0-1 0 0,-1-1 0 0 0,0-1 0 0 0,-1 1 1 0 0,0-1-1 0 0,-2 0 0 0 0,1 0 0 0 0,-2 0 0 0 0,0-1 1 0 0,0-29-1 0 0,-3 45 51 0 0,0 0-1 0 0,0 0 1 0 0,0 0 0 0 0,0-1 0 0 0,0 1-1 0 0,0 0 1 0 0,0 0 0 0 0,0 0-1 0 0,0 0 1 0 0,-1 0 0 0 0,1 0 0 0 0,-1 0-1 0 0,1 0 1 0 0,-1 0 0 0 0,1 0-1 0 0,-1 0 1 0 0,1 0 0 0 0,-1 0 0 0 0,0 0-1 0 0,1 0 1 0 0,-1 0 0 0 0,0 1-1 0 0,0-1 1 0 0,0 0 0 0 0,-1-1 0 0 0,0 2 11 0 0,0-1 1 0 0,0 1-1 0 0,1 0 1 0 0,-1 0 0 0 0,0 0-1 0 0,0 0 1 0 0,0 0 0 0 0,1 0-1 0 0,-1 0 1 0 0,0 0-1 0 0,0 1 1 0 0,0-1 0 0 0,1 1-1 0 0,-4 0 1 0 0,-7 5 202 0 0,0 0 1 0 0,0 0-1 0 0,-15 13 1 0 0,20-15-22 0 0,-23 18 548 0 0,0 2 0 0 0,1 1 1 0 0,1 2-1 0 0,1 0 0 0 0,-33 46 0 0 0,19-15 420 0 0,1 1-1 0 0,-30 67 1 0 0,59-106-1065 0 0,2 2 0 0 0,0-1 1 0 0,-9 41-1 0 0,15-51-129 0 0,1 1 1 0 0,0 0-1 0 0,1 0 0 0 0,1 0 1 0 0,-1 0-1 0 0,2 0 0 0 0,0 0 1 0 0,0 0-1 0 0,4 12 0 0 0,-4-20-68 0 0,0 0 0 0 0,0 0 0 0 0,1 0 0 0 0,0-1 0 0 0,-1 1 0 0 0,2-1 0 0 0,-1 1 0 0 0,0-1 0 0 0,1 1 0 0 0,-1-1-1 0 0,1 0 1 0 0,0 0 0 0 0,0-1 0 0 0,0 1 0 0 0,0 0 0 0 0,6 2 0 0 0,-3-2-230 0 0,0 0-1 0 0,0-1 1 0 0,0 0 0 0 0,0 0-1 0 0,0 0 1 0 0,1-1 0 0 0,-1 0-1 0 0,0 0 1 0 0,11-1 0 0 0,5-1-814 0 0,0-2 1 0 0,-1 0 0 0 0,1-1-1 0 0,-1-1 1 0 0,22-9 0 0 0,48-20-2491 0 0,-61 20 1116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48.18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345 94 4329 0 0,'-3'-4'287'0'0,"-1"0"0"0"0,0 1 0 0 0,-1-1 0 0 0,1 1 1 0 0,0 0-1 0 0,-1 1 0 0 0,0-1 0 0 0,1 1 0 0 0,-1 0 0 0 0,0 0 0 0 0,0 0 0 0 0,-1 0 1 0 0,1 1-1 0 0,0 0 0 0 0,0 0 0 0 0,-1 1 0 0 0,1-1 0 0 0,0 1 0 0 0,-1 1 0 0 0,1-1 1 0 0,0 1-1 0 0,-1-1 0 0 0,1 1 0 0 0,0 1 0 0 0,0-1 0 0 0,-6 3 0 0 0,0 0-47 0 0,0 0 0 0 0,0 1 1 0 0,0 0-1 0 0,1 1 0 0 0,0 0 0 0 0,0 1 0 0 0,0 0 0 0 0,1 0 0 0 0,0 1 0 0 0,0 0 0 0 0,1 1 0 0 0,0 0 0 0 0,1 0 0 0 0,-10 16 1 0 0,9-12-197 0 0,0 1 1 0 0,2-1-1 0 0,-1 2 1 0 0,2-1-1 0 0,0 1 1 0 0,1 0 0 0 0,0 0-1 0 0,1 0 1 0 0,1 1-1 0 0,-1 27 1 0 0,3-39-91 0 0,0 0 0 0 0,0 0 0 0 0,0 0 1 0 0,0 0-1 0 0,1-1 0 0 0,-1 1 0 0 0,1 0 0 0 0,0 0 1 0 0,1-1-1 0 0,-1 1 0 0 0,0 0 0 0 0,1-1 1 0 0,0 1-1 0 0,0-1 0 0 0,0 0 0 0 0,0 0 0 0 0,1 0 1 0 0,-1 0-1 0 0,1 0 0 0 0,0 0 0 0 0,0-1 0 0 0,0 1 1 0 0,0-1-1 0 0,0 0 0 0 0,0 0 0 0 0,0 0 1 0 0,1 0-1 0 0,-1-1 0 0 0,1 1 0 0 0,0-1 0 0 0,-1 0 1 0 0,1 0-1 0 0,0 0 0 0 0,0 0 0 0 0,0-1 0 0 0,-1 0 1 0 0,1 1-1 0 0,0-1 0 0 0,0-1 0 0 0,0 1 0 0 0,0-1 1 0 0,-1 1-1 0 0,1-1 0 0 0,6-2 0 0 0,11-5-515 0 0,0 0 0 0 0,0-1 0 0 0,-1-2-1 0 0,-1 0 1 0 0,0-1 0 0 0,0 0 0 0 0,-1-2-1 0 0,30-28 1 0 0,-33 26 530 0 0,-1 0-1 0 0,0 0 1 0 0,-1-2 0 0 0,-1 1-1 0 0,-1-2 1 0 0,0 1-1 0 0,-1-2 1 0 0,-1 1 0 0 0,8-27-1 0 0,-17 46 75 0 0,1-1 1 0 0,-1 0-1 0 0,1 1 0 0 0,-1-1 1 0 0,0 0-1 0 0,1 0 0 0 0,-1 1 1 0 0,0-1-1 0 0,0 0 0 0 0,0 0 0 0 0,0 0 1 0 0,1 0-1 0 0,-1 1 0 0 0,0-1 1 0 0,0 0-1 0 0,0 0 0 0 0,-1 0 0 0 0,1 0 1 0 0,0 1-1 0 0,0-1 0 0 0,0 0 1 0 0,-1 0-1 0 0,1 0 0 0 0,0 1 0 0 0,-1-1 1 0 0,1 0-1 0 0,0 0 0 0 0,-1 1 1 0 0,1-1-1 0 0,-1 0 0 0 0,0 1 0 0 0,1-1 1 0 0,-1 1-1 0 0,-1-2 0 0 0,1 2 23 0 0,0 0 0 0 0,-1 1-1 0 0,1-1 1 0 0,0 0-1 0 0,0 1 1 0 0,-1-1 0 0 0,1 1-1 0 0,0-1 1 0 0,0 1 0 0 0,0-1-1 0 0,-1 1 1 0 0,1 0 0 0 0,0 0-1 0 0,0-1 1 0 0,0 1 0 0 0,0 0-1 0 0,0 0 1 0 0,0 0 0 0 0,1 0-1 0 0,-1 0 1 0 0,-1 2-1 0 0,-16 22 397 0 0,1 0 0 0 0,-25 50 0 0 0,37-64-433 0 0,0 1 1 0 0,0 0-1 0 0,1 0 0 0 0,1 1 0 0 0,0-1 0 0 0,1 1 1 0 0,0-1-1 0 0,1 1 0 0 0,1 18 0 0 0,0-28-32 0 0,0 0 0 0 0,0-1-1 0 0,0 1 1 0 0,0-1 0 0 0,1 1-1 0 0,-1-1 1 0 0,1 1 0 0 0,0-1 0 0 0,0 0-1 0 0,0 1 1 0 0,0-1 0 0 0,0 0-1 0 0,0 1 1 0 0,1-1 0 0 0,-1 0 0 0 0,1 0-1 0 0,-1 0 1 0 0,1 0 0 0 0,0-1-1 0 0,0 1 1 0 0,3 2 0 0 0,-3-3-13 0 0,1 0 0 0 0,0-1 1 0 0,0 1-1 0 0,0 0 0 0 0,0-1 0 0 0,0 0 0 0 0,-1 1 1 0 0,1-1-1 0 0,0 0 0 0 0,0-1 0 0 0,0 1 1 0 0,0 0-1 0 0,0-1 0 0 0,0 0 0 0 0,0 0 0 0 0,-1 0 1 0 0,1 0-1 0 0,3-2 0 0 0,15-8-63 0 0,0-1-1 0 0,-2 0 1 0 0,1-2-1 0 0,29-27 1 0 0,-27 22 61 0 0,80-74-20 0 0,-58 51 86 0 0,63-47 0 0 0,-105 87-34 0 0,39-24-34 0 0,-39 25 40 0 0,0 0 1 0 0,0 0-1 0 0,1 0 0 0 0,-1 0 1 0 0,0 0-1 0 0,0 1 1 0 0,0-1-1 0 0,1 1 0 0 0,-1-1 1 0 0,0 1-1 0 0,1 0 1 0 0,-1 0-1 0 0,0 0 0 0 0,1 0 1 0 0,-1 0-1 0 0,0 0 1 0 0,5 2-1 0 0,-7 1 39 0 0,0 1 1 0 0,0-1-1 0 0,-1 0 0 0 0,1 1 0 0 0,-1-1 1 0 0,0 0-1 0 0,0 1 0 0 0,0-1 0 0 0,-1 0 1 0 0,1 0-1 0 0,-3 4 0 0 0,2-2-20 0 0,-21 49-28 0 0,-1 0 1 0 0,-4-2 0 0 0,-49 72-1 0 0,66-107-35 0 0,14-18-36 0 0,24-29-35 0 0,-12 14 157 0 0,161-175-111 0 0,-156 169 15 0 0,1 0 1 0 0,0 2 0 0 0,34-25-1 0 0,-42 35 112 0 0,0 1 1 0 0,1 0-1 0 0,1 1 0 0 0,-1 1 0 0 0,2 0 0 0 0,-1 1 0 0 0,27-6 1 0 0,-41 11-62 0 0,-1 1-1 0 0,0 0 1 0 0,0 0 0 0 0,0 0 0 0 0,1 0 0 0 0,-1 0 0 0 0,0 0-1 0 0,0 0 1 0 0,0 0 0 0 0,1 0 0 0 0,-1 0 0 0 0,0 0 0 0 0,0 0-1 0 0,0 0 1 0 0,1 0 0 0 0,-1 0 0 0 0,0 0 0 0 0,0 1 0 0 0,0-1-1 0 0,0 0 1 0 0,1 0 0 0 0,-1 0 0 0 0,0 0 0 0 0,0 0 0 0 0,0 0-1 0 0,0 0 1 0 0,1 1 0 0 0,-1-1 0 0 0,0 0 0 0 0,0 0 0 0 0,0 0-1 0 0,0 0 1 0 0,0 0 0 0 0,0 1 0 0 0,0-1 0 0 0,1 0 0 0 0,-1 0 0 0 0,0 0-1 0 0,0 1 1 0 0,0-1 0 0 0,0 0 0 0 0,0 0 0 0 0,0 0 0 0 0,0 1-1 0 0,0-1 1 0 0,0 0 0 0 0,0 1 0 0 0,-4 14 381 0 0,-11 12-47 0 0,-3-2-131 0 0,1 0 0 0 0,1 1 0 0 0,1 1 0 0 0,2 1 0 0 0,0 0 0 0 0,2 0 0 0 0,-14 59-1 0 0,24-85-274 0 0,1 0 0 0 0,-1 0 0 0 0,1 1 0 0 0,0-1 0 0 0,0 0 0 0 0,-1 0-1 0 0,2 1 1 0 0,-1-1 0 0 0,0 0 0 0 0,0 1 0 0 0,1-1 0 0 0,-1 0 0 0 0,1 0-1 0 0,-1 1 1 0 0,1-1 0 0 0,0 0 0 0 0,0 0 0 0 0,0 0 0 0 0,0 0 0 0 0,1 0-1 0 0,-1 0 1 0 0,0-1 0 0 0,1 1 0 0 0,0 0 0 0 0,-1-1 0 0 0,4 4 0 0 0,-1-4-359 0 0,-1 1 1 0 0,1-1 0 0 0,-1 0-1 0 0,1 0 1 0 0,-1-1 0 0 0,1 1-1 0 0,0-1 1 0 0,-1 1 0 0 0,1-1-1 0 0,-1 0 1 0 0,1-1 0 0 0,0 1-1 0 0,-1-1 1 0 0,1 1 0 0 0,-1-1 0 0 0,6-2-1 0 0,45-14-4643 0 0,-35 10 2231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48.6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308 11 4737 0 0,'-2'-1'270'0'0,"0"-1"1"0"0,-1 1-1 0 0,1 0 0 0 0,0 0 0 0 0,0 0 1 0 0,-1 0-1 0 0,1 1 0 0 0,0-1 0 0 0,-1 1 1 0 0,1-1-1 0 0,-1 1 0 0 0,1 0 1 0 0,-1 0-1 0 0,1 0 0 0 0,-1 0 0 0 0,1 0 1 0 0,-1 1-1 0 0,1-1 0 0 0,-1 1 0 0 0,1-1 1 0 0,0 1-1 0 0,-1 0 0 0 0,1 0 0 0 0,-4 2 1 0 0,-5 2 326 0 0,1 1 0 0 0,0 0 1 0 0,-18 13-1 0 0,6-1 65 0 0,1 0 1 0 0,1 2-1 0 0,0 0 0 0 0,-21 31 0 0 0,33-41-593 0 0,1 0-1 0 0,0 1 0 0 0,1 0 1 0 0,1 0-1 0 0,-1 1 0 0 0,2-1 1 0 0,-1 1-1 0 0,2 0 0 0 0,0 0 1 0 0,0 1-1 0 0,1-1 0 0 0,0 15 1 0 0,1-24-74 0 0,1-1 0 0 0,0 1 0 0 0,1 0 0 0 0,-1 0 0 0 0,0-1 0 0 0,1 1 0 0 0,0 0 1 0 0,-1 0-1 0 0,1-1 0 0 0,0 1 0 0 0,1-1 0 0 0,-1 1 0 0 0,0-1 0 0 0,1 1 0 0 0,-1-1 1 0 0,1 0-1 0 0,0 0 0 0 0,0 0 0 0 0,-1 0 0 0 0,4 3 0 0 0,-1-3-26 0 0,0 0 0 0 0,0 0 0 0 0,0 0 1 0 0,-1-1-1 0 0,2 1 0 0 0,-1-1 0 0 0,0 0 0 0 0,0 0 0 0 0,0 0 0 0 0,0-1 0 0 0,1 0 1 0 0,4 1-1 0 0,7-2-118 0 0,0-1 0 0 0,0 0 0 0 0,-1-1 0 0 0,1-1 1 0 0,-1 0-1 0 0,16-7 0 0 0,-1-1 23 0 0,124-52-848 0 0,-126 50 849 0 0,-1-1 0 0 0,0-2 1 0 0,34-27-1 0 0,-61 44 125 0 0,78-69-20 0 0,-68 60 146 0 0,-2-1 0 0 0,1 0 1 0 0,-2-1-1 0 0,1 0 0 0 0,11-23 0 0 0,-18 34-99 0 0,-1-1 0 0 0,1 0-1 0 0,-1 0 1 0 0,0 0-1 0 0,1 1 1 0 0,-1-1-1 0 0,0 0 1 0 0,1 0 0 0 0,-1 0-1 0 0,0 0 1 0 0,0 0-1 0 0,0 1 1 0 0,0-1-1 0 0,0 0 1 0 0,0 0 0 0 0,0 0-1 0 0,0 0 1 0 0,0 0-1 0 0,0 0 1 0 0,-1 1 0 0 0,1-1-1 0 0,0 0 1 0 0,0 0-1 0 0,-1 0 1 0 0,1 0-1 0 0,-1 1 1 0 0,1-1 0 0 0,-1 0-1 0 0,1 0 1 0 0,-1 0-1 0 0,-1 0 9 0 0,0 0-1 0 0,1 0 0 0 0,-1 1 0 0 0,0-1 0 0 0,0 0 0 0 0,1 1 1 0 0,-1 0-1 0 0,0-1 0 0 0,0 1 0 0 0,0 0 0 0 0,0 0 0 0 0,0 0 1 0 0,-2 0-1 0 0,-8 1 34 0 0,0 1-1 0 0,0 0 1 0 0,-15 5 0 0 0,11-2 79 0 0,0 2 0 0 0,0 0 0 0 0,0 0 0 0 0,1 2 0 0 0,0 0 0 0 0,1 0-1 0 0,0 1 1 0 0,-16 16 0 0 0,20-17 6 0 0,1 0-1 0 0,0 0 1 0 0,1 1-1 0 0,0 1 0 0 0,0-1 1 0 0,1 1-1 0 0,1 1 1 0 0,0-1-1 0 0,0 1 1 0 0,1 0-1 0 0,-5 20 0 0 0,9-29-146 0 0,0 0 0 0 0,1 0-1 0 0,-1 0 1 0 0,1 0 0 0 0,0 1-1 0 0,0-1 1 0 0,0 0 0 0 0,1 0-1 0 0,-1 0 1 0 0,1 0 0 0 0,-1 0-1 0 0,1 0 1 0 0,0 0-1 0 0,0 0 1 0 0,1 0 0 0 0,-1-1-1 0 0,0 1 1 0 0,4 4 0 0 0,-2-3-44 0 0,0-1 1 0 0,1 1 0 0 0,0-1 0 0 0,0 0-1 0 0,0 0 1 0 0,0 0 0 0 0,0-1-1 0 0,0 1 1 0 0,1-1 0 0 0,7 3-1 0 0,1-1-691 0 0,1 0-1 0 0,0-1 0 0 0,-1 0 0 0 0,1-1 0 0 0,0-1 0 0 0,0 0 0 0 0,20-2 0 0 0,35-8-6141 0 0,-31 3 1612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7:09.3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77 9738 0 0,'0'-2'70'0'0,"1"0"0"0"0,-1 0 1 0 0,1 1-1 0 0,-1-1 0 0 0,1 0 0 0 0,0 0 0 0 0,0 0 0 0 0,0 1 0 0 0,0-1 1 0 0,0 0-1 0 0,0 1 0 0 0,0-1 0 0 0,0 1 0 0 0,1 0 0 0 0,-1-1 0 0 0,1 1 1 0 0,-1 0-1 0 0,1 0 0 0 0,-1 0 0 0 0,1 0 0 0 0,0 0 0 0 0,-1 0 1 0 0,1 0-1 0 0,0 0 0 0 0,0 1 0 0 0,3-1 0 0 0,9-4-201 0 0,1 2-1 0 0,22-4 0 0 0,-17 4 187 0 0,34-5-734 0 0,66-3 1 0 0,-3 8-3225 0 0,-87 3 280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49.9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5 524 3425 0 0,'-1'0'43'0'0,"1"0"1"0"0,0 0-1 0 0,0 0 1 0 0,-1 0-1 0 0,1 1 1 0 0,0-1-1 0 0,0 0 1 0 0,-1 0-1 0 0,1 0 1 0 0,0 1-1 0 0,0-1 1 0 0,0 0-1 0 0,0 0 1 0 0,-1 1-1 0 0,1-1 1 0 0,0 0-1 0 0,0 1 1 0 0,0-1-1 0 0,0 0 1 0 0,0 0-1 0 0,0 1 1 0 0,0-1-1 0 0,0 0 1 0 0,0 1-1 0 0,0-1 1 0 0,0 0-1 0 0,0 1 1 0 0,0-1-1 0 0,0 0 1 0 0,0 0-1 0 0,0 1 1 0 0,0-1-1 0 0,0 0 1 0 0,0 1-1 0 0,0-1 1 0 0,0 0-1 0 0,1 1 1 0 0,-1-1-1 0 0,0 0 1 0 0,0 0-1 0 0,1 1 1 0 0,14 4 995 0 0,21-6 34 0 0,4-13-909 0 0,-1-2 0 0 0,-1-1 1 0 0,0-2-1 0 0,-1-2 0 0 0,-1-1 0 0 0,-2-2 0 0 0,0-1 0 0 0,-1-2 0 0 0,-2-1 1 0 0,-1-1-1 0 0,-1-2 0 0 0,-1-1 0 0 0,35-54 0 0 0,-36 53-77 0 0,-23 30-46 0 0,0-1-1 0 0,-1 0 1 0 0,1 1-1 0 0,-1-1 1 0 0,0-1-1 0 0,0 1 1 0 0,-1 0-1 0 0,1-1 1 0 0,-1 1-1 0 0,0-1 1 0 0,0 0-1 0 0,0 0 1 0 0,-1 0-1 0 0,2-5 1 0 0,-3 10-28 0 0,0 0 0 0 0,0 0 0 0 0,0 0-1 0 0,-1 0 1 0 0,1-1 0 0 0,0 1 0 0 0,0 0 0 0 0,0 0 0 0 0,0 0 0 0 0,0 0 0 0 0,0 0 0 0 0,0-1 0 0 0,0 1-1 0 0,0 0 1 0 0,0 0 0 0 0,0 0 0 0 0,-1 0 0 0 0,1 0 0 0 0,0 0 0 0 0,0 0 0 0 0,0 0 0 0 0,0 0 0 0 0,0 0-1 0 0,0-1 1 0 0,-1 1 0 0 0,1 0 0 0 0,0 0 0 0 0,0 0 0 0 0,0 0 0 0 0,0 0 0 0 0,0 0 0 0 0,-1 0 0 0 0,1 0-1 0 0,0 0 1 0 0,0 0 0 0 0,0 0 0 0 0,0 0 0 0 0,0 0 0 0 0,-1 0 0 0 0,1 0 0 0 0,0 0 0 0 0,0 0 0 0 0,0 0-1 0 0,0 1 1 0 0,0-1 0 0 0,0 0 0 0 0,-1 0 0 0 0,1 0 0 0 0,0 0 0 0 0,0 0 0 0 0,0 0 0 0 0,0 0 0 0 0,0 1-1 0 0,-14 8 394 0 0,-13 14 88 0 0,26-22-443 0 0,-14 13 145 0 0,2 1 0 0 0,-1 1 0 0 0,2 0 0 0 0,0 0 0 0 0,2 2 0 0 0,-18 35 0 0 0,5 2 162 0 0,-18 61 0 0 0,39-108-349 0 0,0 0 1 0 0,0 0-1 0 0,0-1 0 0 0,1 2 0 0 0,0-1 0 0 0,1 0 0 0 0,0 0 0 0 0,2 15 0 0 0,-2-21-18 0 0,0 0-1 0 0,1 0 0 0 0,0 0 1 0 0,-1 0-1 0 0,1 0 0 0 0,0-1 1 0 0,0 1-1 0 0,0 0 0 0 0,0 0 0 0 0,0-1 1 0 0,0 1-1 0 0,0 0 0 0 0,1-1 1 0 0,-1 1-1 0 0,0-1 0 0 0,1 0 1 0 0,0 1-1 0 0,-1-1 0 0 0,1 0 1 0 0,0 0-1 0 0,-1 0 0 0 0,1 0 1 0 0,0 0-1 0 0,0-1 0 0 0,0 1 1 0 0,0-1-1 0 0,0 1 0 0 0,0-1 0 0 0,0 1 1 0 0,0-1-1 0 0,0 0 0 0 0,0 0 1 0 0,0 0-1 0 0,0 0 0 0 0,0 0 1 0 0,0-1-1 0 0,0 1 0 0 0,0-1 1 0 0,3 0-1 0 0,20-7-189 0 0,-1 0 0 0 0,0-1 0 0 0,0-2 0 0 0,0 0 0 0 0,-2-2 0 0 0,1 0 0 0 0,-2-1 0 0 0,31-26 0 0 0,-22 14 227 0 0,-2-1 1 0 0,0-2-1 0 0,-2 0 0 0 0,-1-2 0 0 0,-1-1 1 0 0,-2 0-1 0 0,-1-2 0 0 0,26-58 1 0 0,-45 90 39 0 0,-1-1 0 0 0,0 0 0 0 0,0 0 0 0 0,0 0 0 0 0,0 0 0 0 0,0 0 0 0 0,-1 0 0 0 0,1-4 0 0 0,-1 7-55 0 0,0 0 0 0 0,0-1 0 0 0,0 1 0 0 0,0 0 0 0 0,0 0 0 0 0,0 0 0 0 0,-1 0 0 0 0,1-1 0 0 0,0 1 0 0 0,0 0 0 0 0,0 0 0 0 0,0 0 0 0 0,0 0 0 0 0,0 0 0 0 0,0 0 0 0 0,-1 0 0 0 0,1-1 0 0 0,0 1 0 0 0,0 0 0 0 0,0 0 0 0 0,0 0 0 0 0,0 0 0 0 0,-1 0 0 0 0,1 0 0 0 0,0 0 0 0 0,0 0 0 0 0,0 0 0 0 0,0 0 0 0 0,0 0 0 0 0,-1 0 0 0 0,1 0 0 0 0,0 0 0 0 0,0 0 0 0 0,0 0 0 0 0,0 0 0 0 0,-1 0 0 0 0,1 0 0 0 0,0 0 0 0 0,0 0 0 0 0,0 0 0 0 0,0 0 0 0 0,0 0 0 0 0,-1 0 0 0 0,-13 10 280 0 0,3-1-190 0 0,2 1 0 0 0,0 0 0 0 0,0 1 0 0 0,1 0 0 0 0,0 0 0 0 0,1 0 0 0 0,0 1 0 0 0,-6 14-1 0 0,-5 17 131 0 0,-12 47 0 0 0,23-65-155 0 0,1-10-65 0 0,1 0-1 0 0,1 0 1 0 0,1 1 0 0 0,0-1 0 0 0,1 1 0 0 0,0 27-1 0 0,2-42-16 0 0,0 0-1 0 0,0 0 0 0 0,0 0 1 0 0,0 0-1 0 0,0 0 0 0 0,1 0 1 0 0,-1 0-1 0 0,0 0 0 0 0,1 0 1 0 0,-1 0-1 0 0,0 0 0 0 0,1 0 1 0 0,-1 0-1 0 0,1 0 0 0 0,-1-1 1 0 0,1 1-1 0 0,0 0 0 0 0,-1 0 1 0 0,1 0-1 0 0,0-1 0 0 0,-1 1 1 0 0,1-1-1 0 0,0 1 0 0 0,0 0 1 0 0,0-1-1 0 0,0 1 0 0 0,0-1 1 0 0,0 0-1 0 0,-1 1 0 0 0,1-1 1 0 0,0 0-1 0 0,0 1 0 0 0,0-1 1 0 0,0 0-1 0 0,0 0 0 0 0,0 0 1 0 0,0 0-1 0 0,0 0 0 0 0,0 0 1 0 0,0 0-1 0 0,0 0 0 0 0,0-1 1 0 0,0 1-1 0 0,0 0 0 0 0,0 0 1 0 0,0-1-1 0 0,0 1 0 0 0,1-1 1 0 0,7-3-36 0 0,0-1 0 0 0,0 0 1 0 0,0 0-1 0 0,8-7 1 0 0,-6 4 4 0 0,22-18 5 0 0,-1-1 0 0 0,-1-1 0 0 0,41-49-1 0 0,-25 26 65 0 0,-23 26-1 0 0,0 2-1 0 0,2 1 1 0 0,0 1-1 0 0,45-28 1 0 0,-69 48-25 0 0,37-19-38 0 0,-38 19 37 0 0,1 1-1 0 0,-1-1 0 0 0,0 1 0 0 0,0-1 0 0 0,0 1 1 0 0,1-1-1 0 0,-1 1 0 0 0,0 0 0 0 0,1-1 0 0 0,-1 1 1 0 0,0 0-1 0 0,1 0 0 0 0,-1 0 0 0 0,0 0 0 0 0,1 0 1 0 0,-1 0-1 0 0,0 1 0 0 0,0-1 0 0 0,1 0 0 0 0,-1 1 1 0 0,0-1-1 0 0,0 1 0 0 0,1-1 0 0 0,-1 1 0 0 0,0 0 0 0 0,0-1 1 0 0,2 3-1 0 0,-2-2-1 0 0,-1 0-1 0 0,1 0 1 0 0,-1 0 0 0 0,0 1 0 0 0,0-1 0 0 0,1 0 0 0 0,-1 0-1 0 0,0 1 1 0 0,0-1 0 0 0,0 0 0 0 0,0 1 0 0 0,0-1-1 0 0,-1 0 1 0 0,1 0 0 0 0,0 1 0 0 0,-1-1 0 0 0,1 0-1 0 0,0 0 1 0 0,-2 2 0 0 0,-15 28-24 0 0,7-13 10 0 0,-15 37-9 0 0,-3 0 0 0 0,-2-3 0 0 0,-39 53 0 0 0,61-90 37 0 0,26-32-97 0 0,1-1 77 0 0,113-110 4 0 0,-96 89 28 0 0,2 2 0 0 0,50-38 0 0 0,-75 65-22 0 0,2-1-4 0 0,-1-1 0 0 0,2 2 1 0 0,0 0-1 0 0,0 1 1 0 0,0 0-1 0 0,1 2 0 0 0,1 0 1 0 0,30-9-1 0 0,-48 16 1 0 0,1 0 0 0 0,-1 0 0 0 0,0 0 0 0 0,0 0 0 0 0,1 0 0 0 0,-1 0-1 0 0,0 0 1 0 0,0 0 0 0 0,1 0 0 0 0,-1 0 0 0 0,0 0 0 0 0,0 0 0 0 0,1 0 0 0 0,-1 0 0 0 0,0 1 0 0 0,0-1-1 0 0,1 0 1 0 0,-1 0 0 0 0,0 0 0 0 0,0 0 0 0 0,0 0 0 0 0,1 0 0 0 0,-1 1 0 0 0,0-1 0 0 0,0 0-1 0 0,0 0 1 0 0,1 0 0 0 0,-1 0 0 0 0,0 1 0 0 0,0-1 0 0 0,0 0 0 0 0,0 0 0 0 0,0 1 0 0 0,0-1 0 0 0,1 0-1 0 0,-1 0 1 0 0,0 1 0 0 0,0-1 0 0 0,0 0 0 0 0,0 0 0 0 0,0 1 0 0 0,0-1 0 0 0,0 0 0 0 0,0 0-1 0 0,0 1 1 0 0,-5 18 246 0 0,-15 22 133 0 0,18-37-341 0 0,-24 40 462 0 0,12-21-298 0 0,1 0 0 0 0,-20 49 0 0 0,31-67-227 0 0,0 1 0 0 0,1-1 0 0 0,-1 0 0 0 0,1 1 0 0 0,0 0 0 0 0,1-1 1 0 0,-1 1-1 0 0,1 0 0 0 0,0-1 0 0 0,0 1 0 0 0,1-1 0 0 0,0 1 1 0 0,0 0-1 0 0,0-1 0 0 0,1 1 0 0 0,-1-1 0 0 0,1 0 0 0 0,1 0 0 0 0,3 8 1 0 0,-4-11-182 0 0,0 1 1 0 0,0-1 0 0 0,1 1 0 0 0,-1-1 0 0 0,1 0 0 0 0,-1 0-1 0 0,1 0 1 0 0,0 0 0 0 0,0-1 0 0 0,0 1 0 0 0,0-1-1 0 0,0 0 1 0 0,0 0 0 0 0,0 0 0 0 0,0 0 0 0 0,1 0 0 0 0,4 0-1 0 0,2 0-1465 0 0,0-1-1 0 0,1 0 1 0 0,-1 0-1 0 0,14-3 0 0 0,1-2-2140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50.5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370 14 2857 0 0,'-1'-1'145'0'0,"0"0"0"0"0,0 0 1 0 0,0 0-1 0 0,0 0 0 0 0,0 0 0 0 0,0 0 1 0 0,0 0-1 0 0,-1 1 0 0 0,1-1 1 0 0,0 0-1 0 0,0 1 0 0 0,-1-1 1 0 0,1 0-1 0 0,0 1 0 0 0,-1 0 0 0 0,1-1 1 0 0,0 1-1 0 0,-1 0 0 0 0,1 0 1 0 0,-1-1-1 0 0,1 1 0 0 0,-1 0 1 0 0,1 1-1 0 0,0-1 0 0 0,-1 0 0 0 0,1 0 1 0 0,-1 1-1 0 0,1-1 0 0 0,0 0 1 0 0,-1 1-1 0 0,1-1 0 0 0,0 1 1 0 0,0 0-1 0 0,-2 1 0 0 0,-10 3 342 0 0,1 2 0 0 0,-19 12 0 0 0,19-11-1 0 0,-8 4-328 0 0,0 2 0 0 0,1 0 1 0 0,0 1-1 0 0,1 0 0 0 0,0 2 0 0 0,2 0 1 0 0,0 1-1 0 0,1 1 0 0 0,1 0 0 0 0,0 1 1 0 0,2 0-1 0 0,0 1 0 0 0,2 1 0 0 0,-15 40 1 0 0,23-57-190 0 0,1 1 0 0 0,0-1 0 0 0,0 0 1 0 0,0 1-1 0 0,0-1 0 0 0,1 1 0 0 0,0-1 1 0 0,0 1-1 0 0,0 0 0 0 0,1-1 0 0 0,0 0 0 0 0,0 1 1 0 0,3 10-1 0 0,-2-14-48 0 0,-1 0 0 0 0,1 1 1 0 0,-1-1-1 0 0,1 0 0 0 0,0 0 0 0 0,-1 0 0 0 0,1 0 0 0 0,0 0 1 0 0,1 0-1 0 0,-1-1 0 0 0,0 1 0 0 0,0-1 0 0 0,1 1 0 0 0,-1-1 1 0 0,1 0-1 0 0,-1 0 0 0 0,1 0 0 0 0,-1 0 0 0 0,1-1 1 0 0,0 1-1 0 0,-1-1 0 0 0,1 1 0 0 0,0-1 0 0 0,0 0 0 0 0,-1 0 1 0 0,1 0-1 0 0,0 0 0 0 0,-1-1 0 0 0,5 0 0 0 0,10-2-523 0 0,0 0 0 0 0,-1-2 0 0 0,1 0 0 0 0,-1 0-1 0 0,1-2 1 0 0,20-12 0 0 0,3-4-830 0 0,43-34 1 0 0,-60 41-206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51.0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408 17 2793 0 0,'0'-1'149'0'0,"0"0"1"0"0,0 0-1 0 0,-1-1 1 0 0,1 1-1 0 0,0 1 1 0 0,-1-1-1 0 0,1 0 0 0 0,-1 0 1 0 0,1 0-1 0 0,-1 0 1 0 0,0 0-1 0 0,1 0 1 0 0,-1 0-1 0 0,0 1 1 0 0,0-1-1 0 0,1 0 1 0 0,-2 0-1 0 0,1 1-63 0 0,0 0 0 0 0,0 0 0 0 0,0 0-1 0 0,0 0 1 0 0,0 0 0 0 0,0 1-1 0 0,0-1 1 0 0,1 0 0 0 0,-1 1 0 0 0,0-1-1 0 0,0 0 1 0 0,0 1 0 0 0,0-1-1 0 0,1 1 1 0 0,-1-1 0 0 0,0 1 0 0 0,1-1-1 0 0,-1 1 1 0 0,0 0 0 0 0,1-1-1 0 0,-1 1 1 0 0,0 1 0 0 0,-18 21 753 0 0,0 0 0 0 0,2 2 0 0 0,1 0 0 0 0,-23 50 0 0 0,26-50-373 0 0,-40 81 545 0 0,-34 65-639 0 0,45-102-352 0 0,-31 59-32 0 0,106-177-260 0 0,2 1 0 0 0,2 1 0 0 0,68-66 0 0 0,-88 98 259 0 0,32-22 0 0 0,-18 18-3 0 0,50-24 0 0 0,-74 39 18 0 0,0 1 0 0 0,0 1-1 0 0,0-1 1 0 0,9-1 0 0 0,-15 4 15 0 0,0 0 0 0 0,0 0 0 0 0,-1-1 0 0 0,1 1 0 0 0,0 0 0 0 0,0 0 0 0 0,0 0 0 0 0,-1 0 0 0 0,1 0 0 0 0,0 0 0 0 0,0 0 0 0 0,0 0 0 0 0,-1 0 0 0 0,1 1 1 0 0,0-1-1 0 0,0 0 0 0 0,-1 0 0 0 0,1 1 0 0 0,0-1 0 0 0,0 0 0 0 0,-1 1 0 0 0,1-1 0 0 0,0 1 0 0 0,-1-1 0 0 0,1 1 0 0 0,-1-1 0 0 0,1 1 0 0 0,0-1 0 0 0,-1 1 1 0 0,1 0-1 0 0,-1-1 0 0 0,0 1 0 0 0,1 0 0 0 0,-1-1 0 0 0,0 1 0 0 0,1 0 0 0 0,-1 0 0 0 0,0-1 0 0 0,0 1 0 0 0,1 0 0 0 0,-1 0 0 0 0,0 0 0 0 0,0-1 0 0 0,0 1 1 0 0,0 0-1 0 0,0 0 0 0 0,0 0 0 0 0,0-1 0 0 0,-1 2 0 0 0,-4 22 239 0 0,0-1 1 0 0,-2 0 0 0 0,-1 0-1 0 0,-1-1 1 0 0,-19 36 0 0 0,-5 13-221 0 0,24-51-49 0 0,-1-1 0 0 0,-1 0 0 0 0,-1-1 1 0 0,0 0-1 0 0,-17 19 0 0 0,14-13-300 0 0,17-19-958 0 0,11-15-1137 0 0,20-17-5131 0 0,-24 20 5100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51.4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83 3977 0 0,'-19'28'4203'0'0,"4"-6"-3875"0"0,2 1 0 0 0,1 0-1 0 0,1 1 1 0 0,0 1-1 0 0,2 0 1 0 0,1 0-1 0 0,-7 36 1 0 0,14-37-270 0 0,6-40 45 0 0,0-11 183 0 0,1 0-1 0 0,2 1 1 0 0,0 0-1 0 0,20-39 0 0 0,-21 49-230 0 0,2 1 1 0 0,0 0-1 0 0,0 0 0 0 0,2 1 0 0 0,0 1 0 0 0,0 0 0 0 0,1 0 0 0 0,18-14 0 0 0,-23 22-66 0 0,-1 1 1 0 0,1 0-1 0 0,0 0 0 0 0,0 1 0 0 0,1 0 0 0 0,-1 0 0 0 0,1 1 0 0 0,-1 0 0 0 0,1 0 0 0 0,14-1 0 0 0,29 3-2306 0 0,-1 8-4117 0 0,-42-7 3604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51.85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258 71 5249 0 0,'-3'-1'386'0'0,"1"0"0"0"0,-1 1 1 0 0,1-1-1 0 0,-1 1 0 0 0,1 0 0 0 0,-1 0 0 0 0,0 0 0 0 0,1 0 1 0 0,-1 0-1 0 0,1 0 0 0 0,-1 1 0 0 0,1-1 0 0 0,-1 1 0 0 0,1 0 0 0 0,-5 1 1 0 0,-38 20 1334 0 0,38-18-1223 0 0,-5 2-9 0 0,2-1-190 0 0,0-1 0 0 0,1 1 0 0 0,0 1 0 0 0,0 0 0 0 0,1 0 0 0 0,0 1 0 0 0,0 0 0 0 0,0 0 0 0 0,1 0 0 0 0,0 1 0 0 0,-6 10 0 0 0,6-8-173 0 0,1 0 0 0 0,1 0 0 0 0,0 1 1 0 0,1 0-1 0 0,0 0 0 0 0,0 0 0 0 0,-3 20 0 0 0,7-27-124 0 0,-1-1-1 0 0,1 1 0 0 0,0 0 0 0 0,1 0 0 0 0,-1 0 1 0 0,1 0-1 0 0,-1 0 0 0 0,1-1 0 0 0,0 1 1 0 0,1 0-1 0 0,-1-1 0 0 0,1 1 0 0 0,-1-1 1 0 0,1 1-1 0 0,0-1 0 0 0,0 0 0 0 0,1 0 1 0 0,-1 0-1 0 0,1 0 0 0 0,-1 0 0 0 0,1 0 1 0 0,0-1-1 0 0,0 1 0 0 0,0-1 0 0 0,0 0 1 0 0,1 0-1 0 0,4 2 0 0 0,-1-1-5 0 0,-1 0 1 0 0,1-1-1 0 0,0 0 0 0 0,0 0 1 0 0,0-1-1 0 0,0 0 1 0 0,0 0-1 0 0,1 0 0 0 0,-1-1 1 0 0,0 0-1 0 0,0-1 0 0 0,0 0 1 0 0,0 0-1 0 0,0 0 1 0 0,0-1-1 0 0,12-4 0 0 0,4-3-7 0 0,-1-1 0 0 0,-1 0 1 0 0,34-23-1 0 0,-49 29-27 0 0,0-1 0 0 0,0 0 0 0 0,-1-1 0 0 0,1 1 0 0 0,-1-1 0 0 0,-1 0 0 0 0,1 0 1 0 0,-1-1-1 0 0,0 1 0 0 0,-1-1 0 0 0,0 0 0 0 0,0 0 0 0 0,0 0 0 0 0,-1 0 0 0 0,1 0 0 0 0,-2-1 1 0 0,1 1-1 0 0,0-15 0 0 0,-1 10-57 0 0,-1-1 0 0 0,0 1 1 0 0,-1-1-1 0 0,0 1 0 0 0,-1 0 1 0 0,0 0-1 0 0,-1 0 0 0 0,-1 0 0 0 0,0 0 1 0 0,-10-22-1 0 0,12 31-358 0 0,-1-1 1 0 0,1 0-1 0 0,-1 1 0 0 0,0-1 1 0 0,1 1-1 0 0,-6-4 0 0 0,6 6 64 0 0,1 0-1 0 0,0 0 1 0 0,0 0 0 0 0,0 0-1 0 0,-1 0 1 0 0,1 1 0 0 0,0-1-1 0 0,-1 0 1 0 0,1 1 0 0 0,-1-1-1 0 0,1 1 1 0 0,-1 0 0 0 0,1-1-1 0 0,0 1 1 0 0,-1 0 0 0 0,1 0-1 0 0,-1 0 1 0 0,1 0-1 0 0,-1 0 1 0 0,1 0 0 0 0,-3 1-1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52.2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69 118 5449 0 0,'-4'14'1361'0'0,"1"1"0"0"0,0 1-1 0 0,0 14 1 0 0,-4 22-174 0 0,3-32-929 0 0,-5 26 69 0 0,-1-17-306 0 0,10-29-19 0 0,0 1-1 0 0,0-1 0 0 0,0 1 0 0 0,0-1 0 0 0,0 1 1 0 0,0-1-1 0 0,0 1 0 0 0,0-1 0 0 0,-1 1 0 0 0,1-1 1 0 0,0 1-1 0 0,0-1 0 0 0,0 1 0 0 0,-1-1 0 0 0,1 0 0 0 0,0 1 1 0 0,-1-1-1 0 0,1 1 0 0 0,0-1 0 0 0,-1 0 0 0 0,1 1 1 0 0,0-1-1 0 0,-1 0 0 0 0,1 1 0 0 0,-1-1 0 0 0,1 0 1 0 0,-1 0-1 0 0,1 0 0 0 0,0 1 0 0 0,-1-1 0 0 0,1 0 1 0 0,-1 0-1 0 0,1 0 0 0 0,-1 0 0 0 0,1 0 0 0 0,-1 0 1 0 0,1 0-1 0 0,-1 0 0 0 0,1 0 0 0 0,-1 0 0 0 0,1 0 1 0 0,-1 0-1 0 0,1 0 0 0 0,-1 0 0 0 0,1 0 0 0 0,-1-1 1 0 0,1 1-1 0 0,-1 0 0 0 0,1 0 0 0 0,-1-1 0 0 0,0 1 1 0 0,0-1 4 0 0,1 0 1 0 0,-1 0-1 0 0,0-1 1 0 0,1 1 0 0 0,-1 0-1 0 0,1 0 1 0 0,-1 0 0 0 0,1 0-1 0 0,-1-1 1 0 0,1 1-1 0 0,0 0 1 0 0,0 0 0 0 0,-1-1-1 0 0,1 1 1 0 0,0 0 0 0 0,0-1-1 0 0,0 1 1 0 0,1 0-1 0 0,-1 0 1 0 0,0-3 0 0 0,10-26 509 0 0,23-53 0 0 0,-26 70-483 0 0,0 0 0 0 0,0 0 1 0 0,1 1-1 0 0,1 0 0 0 0,0 0 0 0 0,1 1 1 0 0,0 0-1 0 0,1 1 0 0 0,0 0 0 0 0,0 0 1 0 0,1 1-1 0 0,0 1 0 0 0,1 0 0 0 0,21-9 1 0 0,-19 9 25 0 0,47-18 57 0 0,-60 25-39 0 0,1 0 1 0 0,-1 0-1 0 0,1 0 0 0 0,0 1 0 0 0,0-1 1 0 0,-1 1-1 0 0,1 0 0 0 0,0 0 0 0 0,-1 0 1 0 0,1 0-1 0 0,0 0 0 0 0,0 0 0 0 0,-1 1 1 0 0,1 0-1 0 0,0-1 0 0 0,-1 1 0 0 0,1 0 1 0 0,-1 0-1 0 0,5 3 0 0 0,-5-2-28 0 0,-1 0-1 0 0,0 0 1 0 0,0 0-1 0 0,0 0 1 0 0,0 0-1 0 0,0 0 1 0 0,0 0-1 0 0,0 1 1 0 0,0-1-1 0 0,-1 0 1 0 0,0 1-1 0 0,1-1 1 0 0,-1 0-1 0 0,0 1 1 0 0,0-1-1 0 0,0 0 1 0 0,0 1-1 0 0,-1-1 1 0 0,0 4-1 0 0,-10 46 91 0 0,11-51-133 0 0,-8 25-268 0 0,2-9 134 0 0,-7 36-1 0 0,12-48-373 0 0,1 0-1 0 0,0-1 0 0 0,0 1 0 0 0,0 0 0 0 0,0 0 0 0 0,1-1 0 0 0,1 7 0 0 0,-1-9 164 0 0,-1-1 1 0 0,1 1-1 0 0,0-1 1 0 0,0 1-1 0 0,0-1 1 0 0,0 0-1 0 0,0 0 0 0 0,0 1 1 0 0,0-1-1 0 0,0 0 1 0 0,1 0-1 0 0,-1 0 1 0 0,0 0-1 0 0,1-1 1 0 0,-1 1-1 0 0,1 0 1 0 0,-1 0-1 0 0,1-1 1 0 0,-1 1-1 0 0,1-1 1 0 0,-1 1-1 0 0,1-1 0 0 0,-1 0 1 0 0,1 0-1 0 0,3 0 1 0 0,5 1-2459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52.55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208 62 3185 0 0,'0'-2'330'0'0,"0"-1"0"0"0,0 1 0 0 0,0 0-1 0 0,0 0 1 0 0,0 0 0 0 0,0 0 0 0 0,-1-1 0 0 0,1 1 0 0 0,-1 0 0 0 0,1 0 0 0 0,-1 0 0 0 0,0 0 0 0 0,0 0 0 0 0,0 0 0 0 0,0 0 0 0 0,0 1 0 0 0,0-1 0 0 0,-1 0 0 0 0,-1-2 0 0 0,1 3-178 0 0,-1 0-1 0 0,1 0 1 0 0,-1 0 0 0 0,1 1 0 0 0,-1-1 0 0 0,1 1 0 0 0,-1-1 0 0 0,0 1-1 0 0,1 0 1 0 0,-1 0 0 0 0,1 0 0 0 0,-1 0 0 0 0,0 0 0 0 0,1 1 0 0 0,-1-1-1 0 0,-3 2 1 0 0,-2 0 22 0 0,0 0 1 0 0,0 1-1 0 0,1 0 0 0 0,-1 0 0 0 0,1 1 0 0 0,-1 0 0 0 0,1 0 0 0 0,0 1 1 0 0,1 0-1 0 0,-1 0 0 0 0,1 0 0 0 0,0 1 0 0 0,0 0 0 0 0,1 0 0 0 0,-8 11 0 0 0,9-11-158 0 0,1 0 0 0 0,-1 0 0 0 0,1 0 0 0 0,0 0 0 0 0,0 1 0 0 0,1 0 0 0 0,0-1 0 0 0,0 1 0 0 0,1 0 0 0 0,0 0 0 0 0,0 0 0 0 0,0 0-1 0 0,1 0 1 0 0,0 0 0 0 0,1 0 0 0 0,-1 0 0 0 0,1 0 0 0 0,3 12 0 0 0,-2-13-15 0 0,1-1 0 0 0,-1 1 1 0 0,1 0-1 0 0,0-1 0 0 0,0 0 1 0 0,1 0-1 0 0,-1 0 0 0 0,1 0 0 0 0,0 0 1 0 0,1-1-1 0 0,-1 1 0 0 0,1-1 0 0 0,-1-1 1 0 0,1 1-1 0 0,1 0 0 0 0,-1-1 0 0 0,0 0 1 0 0,1-1-1 0 0,-1 1 0 0 0,1-1 1 0 0,0 0-1 0 0,0 0 0 0 0,0-1 0 0 0,0 0 1 0 0,0 0-1 0 0,0 0 0 0 0,12-1 0 0 0,-9 1 124 0 0,-1-2 0 0 0,1 1-1 0 0,-1-2 1 0 0,0 1 0 0 0,1-1-1 0 0,-1 0 1 0 0,0 0 0 0 0,0-1-1 0 0,0 0 1 0 0,0-1 0 0 0,0 0-1 0 0,-1 0 1 0 0,0-1 0 0 0,0 1-1 0 0,0-2 1 0 0,0 1 0 0 0,-1-1-1 0 0,0 0 1 0 0,9-11 0 0 0,-13 13-4 0 0,0 0 0 0 0,0-1 1 0 0,0 1-1 0 0,0-1 0 0 0,-1 1 1 0 0,0-1-1 0 0,0 1 0 0 0,0-1 1 0 0,0 0-1 0 0,-1 0 0 0 0,0 0 1 0 0,0 1-1 0 0,0-7 0 0 0,-13-64 213 0 0,9 59-414 0 0,3 7-336 0 0,-2 1-1 0 0,1 0 1 0 0,-1 0 0 0 0,0 0 0 0 0,-9-14-1 0 0,9 18-745 0 0,1 0 0 0 0,-1 0-1 0 0,0 1 1 0 0,0-1-1 0 0,-1 1 1 0 0,1 0-1 0 0,-6-4 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54.8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40 2993 0 0,'-1'0'202'0'0,"0"0"1"0"0,0 0-1 0 0,1 0 1 0 0,-1 0-1 0 0,0 0 0 0 0,0 0 1 0 0,0 0-1 0 0,1 0 1 0 0,-1 1-1 0 0,0-1 1 0 0,0 0-1 0 0,1 0 1 0 0,-1 1-1 0 0,0-1 1 0 0,0 1-1 0 0,1-1 1 0 0,-1 1-1 0 0,0-1 1 0 0,1 1-1 0 0,-1-1 0 0 0,1 1 1 0 0,-1 0-1 0 0,1-1 1 0 0,-1 1-1 0 0,1 0 1 0 0,-1-1-1 0 0,1 1 1 0 0,0 0-1 0 0,-1 0 1 0 0,1-1-1 0 0,0 1 1 0 0,-1 1-1 0 0,1 1-43 0 0,0 0 0 0 0,0 0 0 0 0,0 0 0 0 0,0-1-1 0 0,0 1 1 0 0,1 0 0 0 0,-1 0 0 0 0,1-1 0 0 0,0 1 0 0 0,2 4 0 0 0,-2-4-158 0 0,0 0 1 0 0,0 0 0 0 0,0 0-1 0 0,1 0 1 0 0,-1 0 0 0 0,1 0 0 0 0,0-1-1 0 0,0 1 1 0 0,0-1 0 0 0,0 1-1 0 0,0-1 1 0 0,1 0 0 0 0,-1 0-1 0 0,1 0 1 0 0,0 0 0 0 0,-1 0-1 0 0,1 0 1 0 0,0-1 0 0 0,0 0-1 0 0,5 2 1 0 0,-7-3 16 0 0,1 1-1 0 0,-1-1 1 0 0,0-1-1 0 0,1 1 1 0 0,-1 0-1 0 0,1 0 0 0 0,-1 0 1 0 0,1-1-1 0 0,-1 1 1 0 0,1-1-1 0 0,-1 1 1 0 0,0-1-1 0 0,1 0 1 0 0,-1 1-1 0 0,0-1 1 0 0,1 0-1 0 0,-1 0 1 0 0,0 0-1 0 0,0 0 1 0 0,0 0-1 0 0,0 0 1 0 0,2-3-1 0 0,-2 2 7 0 0,0 0-1 0 0,-1 0 1 0 0,1 0-1 0 0,0 0 1 0 0,-1-1-1 0 0,1 1 1 0 0,-1 0-1 0 0,0 0 1 0 0,0-1-1 0 0,0 1 1 0 0,0 0-1 0 0,0 0 1 0 0,-1-4-1 0 0,0-1 65 0 0,-1 1-1 0 0,0 0 1 0 0,0 0 0 0 0,0 0-1 0 0,-1 1 1 0 0,0-1 0 0 0,0 1-1 0 0,0-1 1 0 0,0 1 0 0 0,-6-6-1 0 0,7 9-35 0 0,0 0 0 0 0,0 0-1 0 0,0 0 1 0 0,-1 1 0 0 0,1-1-1 0 0,0 0 1 0 0,-1 1 0 0 0,1 0 0 0 0,-1 0-1 0 0,0-1 1 0 0,1 2 0 0 0,-1-1-1 0 0,0 0 1 0 0,1 0 0 0 0,-1 1 0 0 0,0 0-1 0 0,0-1 1 0 0,-3 1 0 0 0,5 1-35 0 0,-1-1 0 0 0,0 0 0 0 0,1 1 0 0 0,-1 0 0 0 0,0-1 0 0 0,1 1 0 0 0,-1 0 0 0 0,1 0 1 0 0,0 0-1 0 0,-1 0 0 0 0,1 0 0 0 0,0 0 0 0 0,-1 0 0 0 0,1 0 0 0 0,0 1 0 0 0,0-1 0 0 0,0 0 0 0 0,0 1 0 0 0,0-1 1 0 0,0 1-1 0 0,0-1 0 0 0,1 1 0 0 0,-1-1 0 0 0,1 1 0 0 0,-1-1 0 0 0,1 1 0 0 0,-1 0 0 0 0,1-1 0 0 0,0 1 0 0 0,0 3 0 0 0,-1 3-15 0 0,0 1-1 0 0,0 0 0 0 0,1 0 0 0 0,1 0 0 0 0,-1-1 1 0 0,2 1-1 0 0,-1 0 0 0 0,1-1 0 0 0,4 13 0 0 0,-5-18-2 0 0,0 0 0 0 0,1-1 0 0 0,-1 1 0 0 0,1 0 0 0 0,0-1 0 0 0,0 1 0 0 0,0-1 0 0 0,0 1 0 0 0,0-1 0 0 0,0 0 0 0 0,0 0 0 0 0,1 0 0 0 0,-1 0 0 0 0,1-1 0 0 0,0 1 0 0 0,-1-1 0 0 0,1 1 0 0 0,0-1 0 0 0,0 0 0 0 0,0 0 0 0 0,0 0 0 0 0,0 0 0 0 0,0-1 0 0 0,0 1 0 0 0,0-1 0 0 0,0 0 0 0 0,0 0 0 0 0,1 0 0 0 0,4-1 0 0 0,-3 1 36 0 0,-1-1 1 0 0,1 0-1 0 0,-1-1 1 0 0,1 1-1 0 0,-1-1 1 0 0,1 0-1 0 0,-1 0 1 0 0,0 0-1 0 0,0-1 1 0 0,0 1-1 0 0,0-1 1 0 0,-1 0-1 0 0,1 0 1 0 0,-1 0-1 0 0,1-1 1 0 0,-1 1-1 0 0,0-1 1 0 0,-1 1 0 0 0,1-1-1 0 0,2-6 1 0 0,-3 8 9 0 0,-1 0 0 0 0,0-1 0 0 0,-1 1 0 0 0,1 0 0 0 0,0-1 0 0 0,-1 1 0 0 0,1-1 0 0 0,-1 1 0 0 0,0-1 0 0 0,0 1 0 0 0,0-1 0 0 0,0 1 0 0 0,0-1 0 0 0,0 1 0 0 0,-1-1 1 0 0,1 1-1 0 0,-1 0 0 0 0,0-1 0 0 0,0 1 0 0 0,0-1 0 0 0,0 1 0 0 0,0 0 0 0 0,0 0 0 0 0,0 0 0 0 0,-1 0 0 0 0,1 0 0 0 0,-1 0 0 0 0,0 0 0 0 0,0 0 0 0 0,1 0 0 0 0,-1 1 1 0 0,0-1-1 0 0,0 1 0 0 0,-1 0 0 0 0,1-1 0 0 0,0 1 0 0 0,0 0 0 0 0,-5-1 0 0 0,3 0-89 0 0,1 0 0 0 0,0 1 0 0 0,-1 0 0 0 0,1 0 0 0 0,-1 0 1 0 0,1 0-1 0 0,-1 1 0 0 0,1-1 0 0 0,-1 1 0 0 0,0 0 0 0 0,1 0 0 0 0,-1 0 0 0 0,0 1 0 0 0,1-1 1 0 0,-1 1-1 0 0,-5 1 0 0 0,-9 10-2770 0 0,3 6-3301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55.26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37 2553 0 0,'3'-5'8'0'0,"1"0"-16"0"0,1-2 8 0 0,0 2-16 0 0,1-1 8 0 0,-3 3-24 0 0,1 1-833 0 0,-1-2-487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55.7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186 0 632 0 0,'-37'11'2396'0'0,"32"-10"-1968"0"0,-1 0-1 0 0,1 1 1 0 0,-1-1-1 0 0,1 1 1 0 0,-1 1 0 0 0,-9 4-1 0 0,9-2-163 0 0,1 0 0 0 0,-1 1-1 0 0,1-1 1 0 0,0 1 0 0 0,0 0 0 0 0,1 1-1 0 0,0-1 1 0 0,0 1 0 0 0,0 0 0 0 0,1-1-1 0 0,0 2 1 0 0,0-1 0 0 0,1 0-1 0 0,0 1 1 0 0,0-1 0 0 0,1 1 0 0 0,0-1-1 0 0,0 1 1 0 0,0 9 0 0 0,2-16-259 0 0,-1 1-1 0 0,0-1 1 0 0,0 0 0 0 0,0 0 0 0 0,1 1-1 0 0,-1-1 1 0 0,0 0 0 0 0,1 0 0 0 0,0 1-1 0 0,-1-1 1 0 0,1 0 0 0 0,-1 0 0 0 0,1 0-1 0 0,0 0 1 0 0,0 0 0 0 0,0 0 0 0 0,0 0-1 0 0,0 0 1 0 0,0 0 0 0 0,0-1 0 0 0,0 1 0 0 0,0 0-1 0 0,0 0 1 0 0,0-1 0 0 0,0 1 0 0 0,2 0-1 0 0,-1-1-9 0 0,1 0 0 0 0,0 1-1 0 0,-1-1 1 0 0,1 0 0 0 0,-1 0-1 0 0,1-1 1 0 0,0 1 0 0 0,-1 0-1 0 0,1-1 1 0 0,0 0 0 0 0,-1 1-1 0 0,4-3 1 0 0,1 0 9 0 0,0 0-1 0 0,-1 0 1 0 0,1-1-1 0 0,-1 0 1 0 0,1-1-1 0 0,-1 1 0 0 0,0-1 1 0 0,6-8-1 0 0,-9 9 48 0 0,0 0 0 0 0,-1 0-1 0 0,0-1 1 0 0,0 1-1 0 0,0-1 1 0 0,-1 1-1 0 0,1-1 1 0 0,-1 0-1 0 0,0 0 1 0 0,0 0-1 0 0,-1 1 1 0 0,1-1-1 0 0,-1 0 1 0 0,0 0-1 0 0,-2-9 1 0 0,2 11 5 0 0,-1 1-1 0 0,1 0 1 0 0,-1 0-1 0 0,1 0 1 0 0,-1 0-1 0 0,0 1 1 0 0,1-1-1 0 0,-1 0 1 0 0,0 0-1 0 0,0 0 1 0 0,-1 1-1 0 0,1-1 1 0 0,0 0-1 0 0,-1 1 1 0 0,1-1 0 0 0,-1 1-1 0 0,1-1 1 0 0,-1 1-1 0 0,1 0 1 0 0,-1 0-1 0 0,0 0 1 0 0,0 0-1 0 0,0 0 1 0 0,0 0-1 0 0,0 0 1 0 0,1 1-1 0 0,-1-1 1 0 0,0 1 0 0 0,-1-1-1 0 0,1 1 1 0 0,0 0-1 0 0,0 0 1 0 0,0 0-1 0 0,0 0 1 0 0,0 0-1 0 0,0 0 1 0 0,0 1-1 0 0,0-1 1 0 0,-3 2-1 0 0,-3-1 34 0 0,0 1 0 0 0,0 0-1 0 0,0 1 1 0 0,1 0-1 0 0,-1 0 1 0 0,1 1-1 0 0,-9 6 1 0 0,12-8-71 0 0,1 1 0 0 0,0 0 0 0 0,0 0 0 0 0,0 0 0 0 0,0 1 0 0 0,0-1 0 0 0,1 0 0 0 0,-1 1 0 0 0,1 0 1 0 0,0 0-1 0 0,0 0 0 0 0,1 0 0 0 0,-1 0 0 0 0,1 0 0 0 0,-2 7 0 0 0,3-7-28 0 0,-1 0 0 0 0,1 0 0 0 0,0 0 0 0 0,0 0 1 0 0,0 0-1 0 0,1 0 0 0 0,-1 0 0 0 0,1-1 0 0 0,0 1 0 0 0,0 0 0 0 0,0 0 0 0 0,0-1 1 0 0,1 1-1 0 0,0 0 0 0 0,-1-1 0 0 0,1 0 0 0 0,1 1 0 0 0,-1-1 0 0 0,0 0 0 0 0,1 0 0 0 0,0 0 1 0 0,-1 0-1 0 0,1-1 0 0 0,0 1 0 0 0,0-1 0 0 0,1 0 0 0 0,-1 0 0 0 0,0 0 0 0 0,1 0 1 0 0,0 0-1 0 0,-1-1 0 0 0,1 0 0 0 0,0 1 0 0 0,-1-1 0 0 0,1-1 0 0 0,0 1 0 0 0,0 0 1 0 0,0-1-1 0 0,0 0 0 0 0,0 0 0 0 0,0 0 0 0 0,0-1 0 0 0,0 1 0 0 0,-1-1 0 0 0,1 0 1 0 0,0 0-1 0 0,0 0 0 0 0,6-4 0 0 0,2 0 0 0 0,0-1 0 0 0,-1 0 0 0 0,16-12 1 0 0,-24 16 23 0 0,0 0 0 0 0,-1 0 0 0 0,1-1 1 0 0,-1 1-1 0 0,0 0 0 0 0,0-1 0 0 0,0 0 0 0 0,0 0 1 0 0,0 1-1 0 0,-1-1 0 0 0,1 0 0 0 0,-1 0 1 0 0,0-1-1 0 0,1 1 0 0 0,-2 0 0 0 0,1 0 1 0 0,0 0-1 0 0,-1-1 0 0 0,1-3 0 0 0,-1 6 3 0 0,0 0 0 0 0,0 0-1 0 0,0 0 1 0 0,0 0 0 0 0,0 0 0 0 0,0 0-1 0 0,-1 0 1 0 0,1 0 0 0 0,0 0 0 0 0,-1 0-1 0 0,1 0 1 0 0,0 0 0 0 0,-1 0 0 0 0,1 0-1 0 0,-1 0 1 0 0,0 0 0 0 0,1 1 0 0 0,-1-1-1 0 0,0 0 1 0 0,1 0 0 0 0,-1 1 0 0 0,0-1-1 0 0,0 0 1 0 0,0 1 0 0 0,0-1 0 0 0,-1 0-1 0 0,-1 0-2 0 0,1 0 0 0 0,-1 1 0 0 0,0-1 0 0 0,1 1 0 0 0,-1-1 0 0 0,0 1 0 0 0,1 0 0 0 0,-1 0 0 0 0,0 1 1 0 0,-3-1-1 0 0,-6 3-197 0 0,1 0 0 0 0,-1 0 0 0 0,-16 8 0 0 0,27-11 134 0 0,-15 8-2401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7:09.8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 0 3145 0 0,'-2'1'134'0'0,"1"-1"-1"0"0,-1 0 1 0 0,1 1 0 0 0,0-1 0 0 0,-1 1 0 0 0,1-1 0 0 0,0 1 0 0 0,-1 0 0 0 0,1 0 0 0 0,0-1 0 0 0,0 1 0 0 0,0 0-1 0 0,-1 0 1 0 0,1 0 0 0 0,0 0 0 0 0,0 1 0 0 0,1-1 0 0 0,-1 0 0 0 0,0 0 0 0 0,0 0 0 0 0,0 1 0 0 0,1-1 0 0 0,-1 0-1 0 0,1 1 1 0 0,-1-1 0 0 0,1 1 0 0 0,0-1 0 0 0,-1 0 0 0 0,1 1 0 0 0,0-1 0 0 0,0 1 0 0 0,0 2 0 0 0,-1 9-38 0 0,0 1 1 0 0,3 22 0 0 0,-1-24 304 0 0,7 77 1549 0 0,36 155 0 0 0,-25-154-1660 0 0,2 28 102 0 0,19 85-129 0 0,-31-169-307 0 0,1 0 1 0 0,2 0-1 0 0,26 53 0 0 0,-36-84-42 0 0,0 1 0 0 0,0 0 0 0 0,0-1 0 0 0,0 1 0 0 0,1-1 0 0 0,-1 0 0 0 0,1 0 0 0 0,0 0 0 0 0,0 0 0 0 0,0 0 0 0 0,0 0 0 0 0,0-1 0 0 0,1 0 0 0 0,4 3-1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56.7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383 37 3145 0 0,'0'-2'147'0'0,"0"0"0"0"0,-1 1 1 0 0,1-1-1 0 0,-1 1 0 0 0,1-1 0 0 0,-1 0 1 0 0,0 1-1 0 0,1-1 0 0 0,-1 1 0 0 0,0-1 1 0 0,0 1-1 0 0,0 0 0 0 0,0-1 1 0 0,0 1-1 0 0,-1 0 0 0 0,1 0 0 0 0,0 0 1 0 0,0 0-1 0 0,-1 0 0 0 0,1 0 0 0 0,-1 0 1 0 0,1 0-1 0 0,-1 1 0 0 0,1-1 1 0 0,-1 0-1 0 0,0 1 0 0 0,1-1 0 0 0,-1 1 1 0 0,0 0-1 0 0,1 0 0 0 0,-1-1 1 0 0,0 1-1 0 0,-1 0 0 0 0,-10-1 304 0 0,0 1 0 0 0,-1 0-1 0 0,-13 2 1 0 0,19-1-238 0 0,-10 0 156 0 0,-1 2 1 0 0,1 0 0 0 0,-19 6 0 0 0,31-7-348 0 0,1 0-1 0 0,-1 0 0 0 0,0 0 0 0 0,1 1 1 0 0,-1-1-1 0 0,1 1 0 0 0,0 1 1 0 0,0-1-1 0 0,0 1 0 0 0,0 0 0 0 0,0 0 1 0 0,1 0-1 0 0,-4 6 0 0 0,7-9-33 0 0,0 1 0 0 0,1-1 0 0 0,-1 1 0 0 0,1-1-1 0 0,-1 1 1 0 0,1-1 0 0 0,-1 1 0 0 0,1 0 0 0 0,0-1 0 0 0,0 1 0 0 0,0 0-1 0 0,0-1 1 0 0,0 1 0 0 0,0 0 0 0 0,0-1 0 0 0,0 1 0 0 0,1 0 0 0 0,-1-1-1 0 0,1 1 1 0 0,-1-1 0 0 0,1 1 0 0 0,0-1 0 0 0,-1 1 0 0 0,1-1 0 0 0,0 1-1 0 0,0-1 1 0 0,0 0 0 0 0,0 1 0 0 0,0-1 0 0 0,1 0 0 0 0,1 2 0 0 0,6 5-127 0 0,0 0 1 0 0,1-1 0 0 0,15 9 0 0 0,-12-8 24 0 0,82 59-543 0 0,-35-18 73 0 0,-58-47 577 0 0,0-1 1 0 0,0 1 0 0 0,0 0 0 0 0,0 0-1 0 0,0 0 1 0 0,-1 0 0 0 0,1 0-1 0 0,-1 0 1 0 0,1 0 0 0 0,-1 0-1 0 0,0 1 1 0 0,0-1 0 0 0,0 1-1 0 0,0-1 1 0 0,0 1 0 0 0,0-1 0 0 0,-1 1-1 0 0,1-1 1 0 0,-1 1 0 0 0,0-1-1 0 0,0 1 1 0 0,0 4 0 0 0,-1-4 42 0 0,0-1 1 0 0,-1 1-1 0 0,1 0 1 0 0,-1-1-1 0 0,1 1 1 0 0,-1-1-1 0 0,0 0 1 0 0,0 0-1 0 0,0 1 1 0 0,0-1-1 0 0,0 0 1 0 0,-1-1 0 0 0,1 1-1 0 0,0 0 1 0 0,-1-1-1 0 0,0 1 1 0 0,1-1-1 0 0,-1 0 1 0 0,-4 2-1 0 0,-11 4 26 0 0,-1-1 1 0 0,0-1-1 0 0,0-1 0 0 0,0 0 0 0 0,0-2 1 0 0,-1 0-1 0 0,1-1 0 0 0,-1-1 0 0 0,1 0 1 0 0,-1-2-1 0 0,-25-5 0 0 0,40 6-179 0 0,0 0 1 0 0,0-1-1 0 0,1 0 0 0 0,-1 0 0 0 0,0 0 1 0 0,-7-6-1 0 0,11 8-59 0 0,0-1 0 0 0,0 0 0 0 0,0 1 0 0 0,0-1 1 0 0,0 0-1 0 0,0 0 0 0 0,1 1 0 0 0,-1-1 0 0 0,0 0 0 0 0,1 0 0 0 0,-1 0 0 0 0,1 0 1 0 0,-1 0-1 0 0,1 0 0 0 0,-1 0 0 0 0,1 0 0 0 0,-1 0 0 0 0,1 0 0 0 0,0 0 0 0 0,0-1 1 0 0,0 1-1 0 0,0 0 0 0 0,-1 0 0 0 0,1 0 0 0 0,1 0 0 0 0,-1 0 0 0 0,0 0 0 0 0,0-1 1 0 0,0 1-1 0 0,1 0 0 0 0,-1 0 0 0 0,0 0 0 0 0,1 0 0 0 0,-1 0 0 0 0,1 0 0 0 0,-1 0 1 0 0,2-1-1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57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128 1 5265 0 0,'-4'0'303'0'0,"1"1"-1"0"0,0-1 0 0 0,0 1 1 0 0,0 0-1 0 0,-1 1 1 0 0,1-1-1 0 0,0 0 1 0 0,0 1-1 0 0,1 0 0 0 0,-1 0 1 0 0,0 0-1 0 0,1 0 1 0 0,-1 0-1 0 0,1 0 1 0 0,-1 1-1 0 0,1-1 0 0 0,0 1 1 0 0,0-1-1 0 0,-3 6 1 0 0,-5 9 212 0 0,0 0 0 0 0,-9 22 0 0 0,13-26 38 0 0,1-1-449 0 0,1-1-1 0 0,0 1 1 0 0,1 0-1 0 0,0 0 1 0 0,1 0-1 0 0,0 0 1 0 0,1 0-1 0 0,0 1 1 0 0,2 12-1 0 0,-1-21-149 0 0,0 0-1 0 0,1 0 0 0 0,0 1 0 0 0,0-1 1 0 0,0 0-1 0 0,1 0 0 0 0,-1 0 0 0 0,1 0 1 0 0,0 0-1 0 0,0-1 0 0 0,0 1 0 0 0,5 6 1 0 0,-5-8-81 0 0,1 0 1 0 0,-1 0-1 0 0,1 0 1 0 0,0 0 0 0 0,-1-1-1 0 0,1 1 1 0 0,0-1-1 0 0,0 1 1 0 0,0-1 0 0 0,0 0-1 0 0,0 0 1 0 0,0-1-1 0 0,0 1 1 0 0,1 0 0 0 0,-1-1-1 0 0,0 0 1 0 0,0 0 0 0 0,0 0-1 0 0,4 0 1 0 0,2-1-795 0 0,0-1 1 0 0,0 1 0 0 0,-1-2-1 0 0,1 1 1 0 0,-1-1 0 0 0,1 0-1 0 0,12-7 1 0 0,-4 0-1941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57.3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46 64 8562 0 0,'-10'-9'688'0'0,"1"-1"-424"0"0,-2 1-32 0 0,4 2-48 0 0,4 2-72 0 0,1 1-48 0 0,0 0-48 0 0,0 1-72 0 0,2-1-80 0 0,2 3-88 0 0,2-1-120 0 0,1 0-184 0 0,2 2-304 0 0,2-2-417 0 0,1 1-335 0 0,1 1-2105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58.14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372 110 3497 0 0,'-4'-6'326'0'0,"-1"1"-1"0"0,0-1 1 0 0,1 1 0 0 0,-2 0 0 0 0,1 0 0 0 0,-1 0 0 0 0,1 1-1 0 0,-1 0 1 0 0,0 0 0 0 0,-1 0 0 0 0,1 1 0 0 0,-1 0 0 0 0,1 0-1 0 0,-1 1 1 0 0,0 0 0 0 0,0 0 0 0 0,0 0 0 0 0,0 1 0 0 0,0 0-1 0 0,-1 1 1 0 0,-8-1 0 0 0,6 2-215 0 0,1 0-1 0 0,0 0 1 0 0,0 0-1 0 0,-1 1 1 0 0,1 1-1 0 0,0-1 1 0 0,1 2-1 0 0,-1-1 1 0 0,1 1-1 0 0,-1 0 1 0 0,1 1-1 0 0,0 0 1 0 0,1 0-1 0 0,-1 1 1 0 0,1 0-1 0 0,-9 9 1 0 0,8-5-68 0 0,0 0 0 0 0,1 0 0 0 0,0 0 0 0 0,1 1 0 0 0,0 0 0 0 0,0 1 0 0 0,1-1 0 0 0,1 1 0 0 0,0 0 0 0 0,1 0 0 0 0,0 0 0 0 0,-2 23 0 0 0,3-17-52 0 0,2 0 0 0 0,0 1 1 0 0,1-1-1 0 0,1 0 0 0 0,1 0 0 0 0,0 0 1 0 0,1 0-1 0 0,8 20 0 0 0,-11-35-12 0 0,0 0 0 0 0,0 0 1 0 0,0 0-1 0 0,0-1 0 0 0,1 1 0 0 0,-1 0 0 0 0,1-1 0 0 0,-1 1 0 0 0,1-1 1 0 0,0 1-1 0 0,0-1 0 0 0,1 0 0 0 0,-1 1 0 0 0,0-1 0 0 0,1-1 0 0 0,-1 1 1 0 0,1 0-1 0 0,-1-1 0 0 0,5 3 0 0 0,-4-4-2 0 0,0 1-1 0 0,0-1 1 0 0,0 1 0 0 0,0-1-1 0 0,0 0 1 0 0,0 0 0 0 0,0-1-1 0 0,1 1 1 0 0,-1-1 0 0 0,0 1-1 0 0,-1-1 1 0 0,1 0 0 0 0,0 0-1 0 0,0 0 1 0 0,0 0-1 0 0,3-3 1 0 0,4-2-26 0 0,-1 0 0 0 0,1-2 1 0 0,-1 1-1 0 0,0-1 0 0 0,-1 0 0 0 0,0-1 0 0 0,0 0 0 0 0,11-17 1 0 0,77-161 175 0 0,-70 130-125 0 0,-17 39 21 0 0,1 0 1 0 0,0 0-1 0 0,24-30 1 0 0,-29 43-30 0 0,0-1 1 0 0,0 1 0 0 0,0 0-1 0 0,1 0 1 0 0,-1 0 0 0 0,1 1 0 0 0,0 0-1 0 0,1 0 1 0 0,-1 0 0 0 0,1 1 0 0 0,0 0-1 0 0,-1 0 1 0 0,1 1 0 0 0,8-2 0 0 0,-14 4-1 0 0,0 0 0 0 0,0 0 1 0 0,0-1-1 0 0,0 1 0 0 0,1 0 1 0 0,-1 1-1 0 0,0-1 0 0 0,0 0 1 0 0,0 0-1 0 0,0 0 0 0 0,0 1 1 0 0,1-1-1 0 0,-1 1 1 0 0,0-1-1 0 0,0 1 0 0 0,0-1 1 0 0,0 1-1 0 0,0-1 0 0 0,0 1 1 0 0,0 0-1 0 0,-1 0 0 0 0,3 1 1 0 0,-2 0 9 0 0,1 0 1 0 0,-1 1-1 0 0,1-1 0 0 0,-1 1 1 0 0,0-1-1 0 0,0 1 1 0 0,0 0-1 0 0,0-1 1 0 0,0 5-1 0 0,1 2 21 0 0,-1 0 0 0 0,-1 0 0 0 0,1 0-1 0 0,-3 17 1 0 0,-5 16-14 0 0,-2-1-1 0 0,-2 0 0 0 0,-2-1 1 0 0,-29 65-1 0 0,34-88-14 0 0,2-4-522 0 0,18-28-79 0 0,-10 12 589 0 0,109-140-336 0 0,-96 126 354 0 0,1 1 0 0 0,1 1 0 0 0,0 0 0 0 0,1 2 0 0 0,39-24 0 0 0,-31 23 53 0 0,-14 6 22 0 0,0 1 0 0 0,1 1 1 0 0,0 0-1 0 0,0 1 0 0 0,13-3 0 0 0,-26 10 76 0 0,0 0 1 0 0,0 0-1 0 0,0 0 1 0 0,-1 1-1 0 0,1-1 1 0 0,-1 0-1 0 0,0 0 1 0 0,0 0-1 0 0,1 0 0 0 0,-1 0 1 0 0,0 0-1 0 0,-1 0 1 0 0,0 2-1 0 0,-21 39 429 0 0,13-25-494 0 0,0 0 1 0 0,2 1-1 0 0,0 0 1 0 0,1 1 0 0 0,1-1-1 0 0,1 1 1 0 0,1 1 0 0 0,0-1-1 0 0,2 1 1 0 0,-1 23-1 0 0,3-40-155 0 0,0 0-1 0 0,1 0 0 0 0,-1-1 0 0 0,1 1 0 0 0,0 0 0 0 0,0-1 0 0 0,0 1 0 0 0,0 0 0 0 0,0-1 0 0 0,1 1 0 0 0,0-1 0 0 0,0 0 0 0 0,0 0 0 0 0,0 0 0 0 0,0 0 0 0 0,0 0 0 0 0,1 0 0 0 0,0 0 0 0 0,5 4 0 0 0,-4-5-279 0 0,0 0 0 0 0,1 0 0 0 0,-1 0-1 0 0,0-1 1 0 0,1 0 0 0 0,-1 0 0 0 0,1 0 0 0 0,-1 0-1 0 0,1-1 1 0 0,-1 0 0 0 0,1 1 0 0 0,0-2 0 0 0,-1 1 0 0 0,1 0-1 0 0,-1-1 1 0 0,5-1 0 0 0,14-4-1948 0 0,1 0-1349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58.76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337 37 2032 0 0,'-2'-3'336'0'0,"0"0"0"0"0,0 1-1 0 0,0-1 1 0 0,0 1-1 0 0,0-1 1 0 0,-1 1 0 0 0,1 0-1 0 0,-1 0 1 0 0,0 0 0 0 0,0 0-1 0 0,1 0 1 0 0,-1 1-1 0 0,0-1 1 0 0,0 1 0 0 0,0 0-1 0 0,-1 0 1 0 0,1 0-1 0 0,-6-1 1 0 0,4 2-165 0 0,0 0 1 0 0,-1 0-1 0 0,1 1 1 0 0,0 0-1 0 0,0 0 0 0 0,0 0 1 0 0,1 0-1 0 0,-1 1 0 0 0,0 0 1 0 0,0 0-1 0 0,1 0 1 0 0,-5 3-1 0 0,-6 3 8 0 0,1 0 0 0 0,1 1 0 0 0,0 0 0 0 0,0 1-1 0 0,1 1 1 0 0,0 0 0 0 0,1 1 0 0 0,0 0 0 0 0,1 0 0 0 0,1 1 0 0 0,-1 1 0 0 0,-11 24 0 0 0,11-18-157 0 0,2-1 0 0 0,0 1 1 0 0,-9 38-1 0 0,15-50-49 0 0,1 0-1 0 0,0 0 1 0 0,0 0 0 0 0,0 1-1 0 0,1-1 1 0 0,0 0 0 0 0,1 0-1 0 0,0 0 1 0 0,0 0 0 0 0,1 0-1 0 0,0 0 1 0 0,0 0 0 0 0,5 8-1 0 0,-6-13-28 0 0,0-1 0 0 0,1 1 0 0 0,-1-1 0 0 0,1 0 0 0 0,-1 0 0 0 0,1 0 0 0 0,0 0 0 0 0,0 0 0 0 0,0 0 0 0 0,0 0 0 0 0,1-1 0 0 0,-1 1 0 0 0,0 0 0 0 0,1-1 0 0 0,-1 0 0 0 0,1 0 0 0 0,-1 0 0 0 0,4 1 0 0 0,-1-1-97 0 0,1 0 0 0 0,-1-1 0 0 0,0 1 1 0 0,0-1-1 0 0,0 0 0 0 0,0-1 0 0 0,0 1 0 0 0,0-1 1 0 0,7-2-1 0 0,8-3-615 0 0,-1-2 0 0 0,1 0-1 0 0,31-19 1 0 0,-48 26 699 0 0,32-21-1737 0 0,37-31 0 0 0,-63 46 1437 0 0,17-13-1737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59.2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434 16 3905 0 0,'-7'-5'1021'0'0,"6"4"-921"0"0,0 0 0 0 0,0 1 0 0 0,0-1 0 0 0,0 0 0 0 0,0 0 0 0 0,0 1-1 0 0,0-1 1 0 0,0 0 0 0 0,0 1 0 0 0,0-1 0 0 0,0 1 0 0 0,0-1 0 0 0,0 1 0 0 0,-1 0 0 0 0,1-1 0 0 0,0 1-1 0 0,0 0 1 0 0,0 0 0 0 0,-1 0 0 0 0,1 0 0 0 0,0 0 0 0 0,0 0 0 0 0,0 0 0 0 0,-1 0 0 0 0,1 1 0 0 0,0-1 0 0 0,0 0-1 0 0,0 1 1 0 0,0-1 0 0 0,0 1 0 0 0,-1-1 0 0 0,1 1 0 0 0,0 0 0 0 0,0-1 0 0 0,0 1 0 0 0,1 0 0 0 0,-1 0-1 0 0,0 0 1 0 0,0-1 0 0 0,0 1 0 0 0,0 0 0 0 0,0 2 0 0 0,-11 10 194 0 0,0 1 0 0 0,1 0 1 0 0,1 1-1 0 0,0 0 0 0 0,-8 17 0 0 0,-34 88 760 0 0,11-23-707 0 0,-114 199-351 0 0,138-262-241 0 0,-26 39 1 0 0,75-104-1453 0 0,-8-5 1711 0 0,3 1-1 0 0,0 1 1 0 0,2 1-1 0 0,2 2 1 0 0,1 1-1 0 0,53-38 1 0 0,29-3 18 0 0,-100 63-4 0 0,1 1 1 0 0,0 1-1 0 0,0 0 0 0 0,0 1 1 0 0,1 0-1 0 0,19-2 1 0 0,-34 7-3 0 0,-1 0 1 0 0,1 0-1 0 0,0-1 0 0 0,0 1 1 0 0,0 0-1 0 0,0 0 1 0 0,-1 0-1 0 0,1 0 1 0 0,0 0-1 0 0,0 0 1 0 0,0 1-1 0 0,-1-1 1 0 0,1 0-1 0 0,0 0 1 0 0,0 1-1 0 0,0-1 1 0 0,-1 0-1 0 0,1 1 1 0 0,0-1-1 0 0,-1 1 0 0 0,1-1 1 0 0,0 1-1 0 0,-1-1 1 0 0,1 1-1 0 0,0-1 1 0 0,0 2-1 0 0,-1-1 10 0 0,1 0 0 0 0,-1 1 0 0 0,0-1 0 0 0,1 0-1 0 0,-1 1 1 0 0,0-1 0 0 0,0 1 0 0 0,0-1 0 0 0,0 0 0 0 0,0 1-1 0 0,0-1 1 0 0,-1 0 0 0 0,1 1 0 0 0,-1 1 0 0 0,-3 9 114 0 0,-1-1 0 0 0,0 0 1 0 0,-7 11-1 0 0,6-11-78 0 0,-46 75 346 0 0,-2 4-171 0 0,49-80-293 0 0,0 1 0 0 0,1 0 0 0 0,0 1 1 0 0,1-1-1 0 0,0 1 0 0 0,-2 18 0 0 0,4-28-20 0 0,1 0-1 0 0,0 0 0 0 0,0 0 0 0 0,0 0 0 0 0,0 0 0 0 0,0 1 0 0 0,0-1 0 0 0,1 0 0 0 0,-1 0 1 0 0,1 0-1 0 0,-1 0 0 0 0,1-1 0 0 0,0 1 0 0 0,0 0 0 0 0,0 0 0 0 0,1 2 0 0 0,-1-3-74 0 0,0 0 0 0 0,1 0 0 0 0,-1 0-1 0 0,0 0 1 0 0,0 0 0 0 0,1 0 0 0 0,-1-1-1 0 0,0 1 1 0 0,1-1 0 0 0,-1 1 0 0 0,0-1 0 0 0,1 1-1 0 0,-1-1 1 0 0,1 0 0 0 0,-1 0 0 0 0,1 1-1 0 0,2-2 1 0 0,5 0-752 0 0,0 0 1 0 0,1-1-1 0 0,-1 0 0 0 0,0-1 1 0 0,14-6-1 0 0,-13 6 408 0 0,7-4-1852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7:00.2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333 69 3617 0 0,'-1'-2'183'0'0,"0"1"0"0"0,0-1 0 0 0,0 0 1 0 0,0 0-1 0 0,0 1 0 0 0,0-1 0 0 0,-1 1 1 0 0,1-1-1 0 0,-1 1 0 0 0,1-1 0 0 0,-1 1 0 0 0,1 0 1 0 0,-1 0-1 0 0,0 0 0 0 0,0 0 0 0 0,1 0 1 0 0,-1 0-1 0 0,0 0 0 0 0,0 1 0 0 0,0-1 0 0 0,0 1 1 0 0,0-1-1 0 0,-3 1 0 0 0,1 0-25 0 0,0 0-1 0 0,-1 1 0 0 0,1-1 1 0 0,-1 1-1 0 0,1 0 1 0 0,0 0-1 0 0,0 1 1 0 0,0-1-1 0 0,0 1 0 0 0,-6 3 1 0 0,-3 3 64 0 0,0 0 0 0 0,1 1 1 0 0,0 1-1 0 0,0 0 0 0 0,-15 16 1 0 0,5 2-88 0 0,1 1 0 0 0,1 0 0 0 0,2 2 0 0 0,1 0 0 0 0,-22 55 1 0 0,36-77-175 0 0,0-1 1 0 0,1 1 0 0 0,0 0 0 0 0,0 0 0 0 0,1 0 0 0 0,0 0 0 0 0,0 0 0 0 0,2 14 0 0 0,-1-21-17 0 0,0-1-1 0 0,0 1 1 0 0,1 0 0 0 0,-1 0-1 0 0,1 0 1 0 0,-1 0 0 0 0,1-1-1 0 0,0 1 1 0 0,0 0-1 0 0,0 0 1 0 0,0-1 0 0 0,0 1-1 0 0,0-1 1 0 0,0 1 0 0 0,0-1-1 0 0,1 0 1 0 0,-1 1-1 0 0,3 0 1 0 0,-2-1-46 0 0,0 0-1 0 0,0 0 1 0 0,1 0 0 0 0,-1-1-1 0 0,0 1 1 0 0,1-1-1 0 0,-1 0 1 0 0,0 1 0 0 0,1-1-1 0 0,-1 0 1 0 0,1-1 0 0 0,-1 1-1 0 0,0 0 1 0 0,1-1-1 0 0,-1 1 1 0 0,0-1 0 0 0,1 0-1 0 0,2-1 1 0 0,13-5-393 0 0,-1-1 0 0 0,0 0 0 0 0,0-1 0 0 0,-1-1 0 0 0,-1-1 1 0 0,1 0-1 0 0,-2-1 0 0 0,18-18 0 0 0,-4 0 372 0 0,-1-2 0 0 0,37-59 0 0 0,-52 74 220 0 0,80-138 3352 0 0,-106 164-514 0 0,-7 12-2658 0 0,3 3-262 0 0,2 1 0 0 0,0 0 0 0 0,2 1 0 0 0,1 0 1 0 0,1 1-1 0 0,1 1 0 0 0,1 0 0 0 0,2 0 0 0 0,1 1 0 0 0,-4 30 0 0 0,11-57-56 0 0,-1 1 1 0 0,1 0-1 0 0,0-1 0 0 0,0 1 0 0 0,0-1 1 0 0,0 1-1 0 0,0 0 0 0 0,1-1 0 0 0,-1 1 0 0 0,1-1 1 0 0,-1 1-1 0 0,1-1 0 0 0,0 1 0 0 0,0-1 0 0 0,0 0 1 0 0,1 1-1 0 0,-1-1 0 0 0,0 0 0 0 0,1 0 0 0 0,0 0 1 0 0,1 2-1 0 0,-1-3-3 0 0,0 0 0 0 0,1 0 0 0 0,-1 0 0 0 0,0 0 0 0 0,1-1 1 0 0,-1 1-1 0 0,0-1 0 0 0,1 1 0 0 0,-1-1 0 0 0,1 0 0 0 0,-1 0 0 0 0,1 0 0 0 0,-1 0 1 0 0,0 0-1 0 0,1-1 0 0 0,-1 1 0 0 0,1-1 0 0 0,-1 1 0 0 0,0-1 0 0 0,1 0 0 0 0,-1 0 0 0 0,2-1 1 0 0,19-10-62 0 0,0-1 0 0 0,-2-1-1 0 0,1 0 1 0 0,-2-2 0 0 0,19-18 0 0 0,76-85 113 0 0,-87 86 46 0 0,2 2 0 0 0,1 0 0 0 0,41-30-1 0 0,-25 33 128 0 0,-44 27-124 0 0,-1 0 1 0 0,1 0-1 0 0,-1 0 1 0 0,1 0-1 0 0,0 0 1 0 0,-1 1-1 0 0,1-1 1 0 0,0 1-1 0 0,-1 0 0 0 0,1 0 1 0 0,0 0-1 0 0,0 0 1 0 0,-1 0-1 0 0,1 0 1 0 0,0 1-1 0 0,-1-1 1 0 0,5 3-1 0 0,-7-1 43 0 0,1 1 0 0 0,-1 0 0 0 0,0 0 0 0 0,-1 0 0 0 0,1 0 0 0 0,-1 0 0 0 0,1 0 0 0 0,-1 0 0 0 0,0-1 0 0 0,0 1 1 0 0,-2 5-1 0 0,1-2 17 0 0,-5 13-29 0 0,0-1 0 0 0,-1 0-1 0 0,-14 22 1 0 0,1-1-73 0 0,-18 30 21 0 0,26-50-76 0 0,2 1 0 0 0,0 0 0 0 0,1 1 0 0 0,-12 37 0 0 0,22-58 34 0 0,0 0 0 0 0,1 0-1 0 0,-1 0 1 0 0,0 0-1 0 0,0 0 1 0 0,0 0-1 0 0,0-1 1 0 0,0 1 0 0 0,0 0-1 0 0,0 0 1 0 0,1 0-1 0 0,-1 0 1 0 0,0 0-1 0 0,0 0 1 0 0,0 0 0 0 0,0 0-1 0 0,0 0 1 0 0,0 0-1 0 0,0 0 1 0 0,1 0-1 0 0,-1 0 1 0 0,0 0 0 0 0,0 0-1 0 0,0 1 1 0 0,0-1-1 0 0,0 0 1 0 0,0 0-1 0 0,0 0 1 0 0,1 0 0 0 0,-1 0-1 0 0,0 0 1 0 0,0 0-1 0 0,0 0 1 0 0,0 0-1 0 0,0 0 1 0 0,0 0 0 0 0,0 0-1 0 0,0 1 1 0 0,0-1-1 0 0,0 0 1 0 0,0 0-1 0 0,1 0 1 0 0,-1 0 0 0 0,0 0-1 0 0,0 0 1 0 0,0 0-1 0 0,0 1 1 0 0,0-1-1 0 0,0 0 1 0 0,0 0 0 0 0,0 0-1 0 0,0 0 1 0 0,0 0-1 0 0,0 0 1 0 0,0 1 0 0 0,0-1-1 0 0,0 0 1 0 0,0 0-1 0 0,0 0 1 0 0,0 0-1 0 0,-1 0 1 0 0,1 0 0 0 0,0 0-1 0 0,0 1 1 0 0,0-1-1 0 0,0 0 1 0 0,0 0-1 0 0,0 0 1 0 0,0 0 0 0 0,14-10-79 0 0,20-25 229 0 0,-26 28-159 0 0,160-193 270 0 0,-136 160-234 0 0,-15 17 2 0 0,2 2 0 0 0,29-27 0 0 0,-40 41-12 0 0,1 0 1 0 0,-1 0-1 0 0,1 1 1 0 0,0 1-1 0 0,0 0 1 0 0,1 0 0 0 0,0 0-1 0 0,0 1 1 0 0,18-4-1 0 0,-27 7 11 0 0,0 1 1 0 0,1 0-1 0 0,-1-1 0 0 0,1 1 0 0 0,-1 0 0 0 0,0 0 1 0 0,1 0-1 0 0,-1 0 0 0 0,1 0 0 0 0,-1 0 1 0 0,0 0-1 0 0,1 0 0 0 0,-1 0 0 0 0,0 1 1 0 0,1-1-1 0 0,-1 1 0 0 0,0-1 0 0 0,1 1 1 0 0,-1-1-1 0 0,2 3 0 0 0,-2-2 7 0 0,0 0 0 0 0,-1-1-1 0 0,0 1 1 0 0,1 0 0 0 0,-1 0 0 0 0,1 1 0 0 0,-1-1-1 0 0,0 0 1 0 0,0 0 0 0 0,0 0 0 0 0,0 0 0 0 0,0 0-1 0 0,0 0 1 0 0,0 0 0 0 0,0 0 0 0 0,0 0 0 0 0,0 0-1 0 0,0 0 1 0 0,-1 0 0 0 0,0 2 0 0 0,-3 8 151 0 0,-1-1 0 0 0,0 1 0 0 0,-12 18 1 0 0,12-22-230 0 0,-7 13 186 0 0,-60 104 227 0 0,64-109-432 0 0,2 0-1 0 0,0 0 0 0 0,0 1 1 0 0,2 0-1 0 0,0 0 0 0 0,-3 25 0 0 0,7-39-24 0 0,-1 1 0 0 0,1-1 0 0 0,0 0 0 0 0,0 0 0 0 0,0 0 0 0 0,0 1 0 0 0,0-1 0 0 0,0 0 0 0 0,1 0 0 0 0,-1 0 0 0 0,1 1 0 0 0,-1-1 0 0 0,1 0 0 0 0,0 0 0 0 0,0 0 0 0 0,0 0 0 0 0,0 0 0 0 0,0 0 0 0 0,0-1 0 0 0,1 1 0 0 0,-1 0 0 0 0,3 2 0 0 0,-1-3-100 0 0,0 0 0 0 0,-1 0-1 0 0,1 0 1 0 0,0 0-1 0 0,0-1 1 0 0,0 1 0 0 0,-1-1-1 0 0,1 0 1 0 0,0 0 0 0 0,0 0-1 0 0,0 0 1 0 0,0 0-1 0 0,0-1 1 0 0,0 1 0 0 0,0-1-1 0 0,4-1 1 0 0,19-7-939 0 0,0 0 1 0 0,0-2-1 0 0,-1-1 0 0 0,44-28 1 0 0,-48 27 12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7:01.0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456 165 1648 0 0,'2'-4'187'0'0,"4"-6"427"0"0,0 1-1 0 0,0-2 1 0 0,-1 1 0 0 0,-1-1 0 0 0,0 0-1 0 0,0 0 1 0 0,-1 0 0 0 0,0 0-1 0 0,-1 0 1 0 0,1-15 0 0 0,-3 26-570 0 0,0-1 0 0 0,0 1 0 0 0,0 0 1 0 0,0-1-1 0 0,0 1 0 0 0,0-1 0 0 0,0 1 0 0 0,0 0 1 0 0,0-1-1 0 0,0 1 0 0 0,0-1 0 0 0,0 1 0 0 0,-1 0 1 0 0,1-1-1 0 0,0 1 0 0 0,0 0 0 0 0,0-1 0 0 0,0 1 1 0 0,-1 0-1 0 0,1-1 0 0 0,0 1 0 0 0,0 0 0 0 0,-1-1 0 0 0,1 1 1 0 0,0 0-1 0 0,-1 0 0 0 0,1-1 0 0 0,0 1 0 0 0,-1 0 1 0 0,1 0-1 0 0,0 0 0 0 0,-1-1 0 0 0,1 1 0 0 0,-1 0 1 0 0,1 0-1 0 0,0 0 0 0 0,-1 0 0 0 0,-18 6 782 0 0,-14 19-182 0 0,7 0-490 0 0,1 2 0 0 0,1 1 0 0 0,2 0 0 0 0,1 2 0 0 0,1 1 1 0 0,1 0-1 0 0,2 1 0 0 0,1 1 0 0 0,-16 51 0 0 0,30-78-212 0 0,0 0 0 0 0,0 0 1 0 0,1 0-1 0 0,0 0 0 0 0,0 0 0 0 0,1 1 0 0 0,0-1 0 0 0,0 0 1 0 0,0 0-1 0 0,0 1 0 0 0,3 8 0 0 0,-2-13 10 0 0,-1-1-1 0 0,1 1 0 0 0,0 0 1 0 0,-1-1-1 0 0,1 0 1 0 0,0 1-1 0 0,0-1 1 0 0,0 1-1 0 0,0-1 1 0 0,0 0-1 0 0,0 0 1 0 0,1 1-1 0 0,-1-1 1 0 0,0 0-1 0 0,1 0 1 0 0,-1 0-1 0 0,1-1 1 0 0,1 2-1 0 0,0-1-14 0 0,0 0 0 0 0,-1-1-1 0 0,1 1 1 0 0,0-1 0 0 0,0 0-1 0 0,0 0 1 0 0,0 0 0 0 0,0 0-1 0 0,-1 0 1 0 0,1-1 0 0 0,0 1-1 0 0,0-1 1 0 0,0 0 0 0 0,3-1-1 0 0,6-3 10 0 0,1 0 0 0 0,-1-1 0 0 0,0 0-1 0 0,0-1 1 0 0,0-1 0 0 0,-1 0-1 0 0,0 0 1 0 0,-1-1 0 0 0,0 0 0 0 0,0-1-1 0 0,-1 0 1 0 0,13-19 0 0 0,2-9 271 0 0,-1-1 1 0 0,26-63-1 0 0,7-12 132 0 0,-33 71 533 0 0,-33 63-626 0 0,-13 32-271 0 0,3 2 1 0 0,-25 107-1 0 0,18-57-388 0 0,-49 132-3519 0 0,59-191 2518 0 0,-2-1 1 0 0,-2-2-1 0 0,-32 50 0 0 0,43-78 1393 0 0,-1-1-1 0 0,0 0 0 0 0,-1 0 1 0 0,0-1-1 0 0,-21 16 0 0 0,24-21 138 0 0,0 0 0 0 0,-1-1 0 0 0,0-1 0 0 0,0 0 0 0 0,0 0 0 0 0,0-1 0 0 0,-1 0 0 0 0,0-1 0 0 0,-16 4 0 0 0,24-7-7 0 0,-1 1 0 0 0,1-1 0 0 0,0 0 0 0 0,0 0 0 0 0,-1 0 0 0 0,1 0 0 0 0,0-1 0 0 0,0 1 0 0 0,0-1 0 0 0,0 0 0 0 0,-1 0 0 0 0,1 0 1 0 0,0 0-1 0 0,0-1 0 0 0,1 1 0 0 0,-1-1 0 0 0,0 0 0 0 0,-3-2 0 0 0,3 1 111 0 0,0 0 1 0 0,0-1 0 0 0,1 1-1 0 0,-1-1 1 0 0,1 0 0 0 0,-1 1-1 0 0,1-1 1 0 0,0 0 0 0 0,1-1-1 0 0,-1 1 1 0 0,-1-8 0 0 0,0 0 42 0 0,1-1 1 0 0,1 0 0 0 0,0 0 0 0 0,1 0-1 0 0,0 0 1 0 0,1 0 0 0 0,1 0 0 0 0,3-12 0 0 0,-2 9-247 0 0,2 1 1 0 0,0 0 0 0 0,0 1 0 0 0,1-1-1 0 0,1 1 1 0 0,1 0 0 0 0,0 1 0 0 0,1 0-1 0 0,16-20 1 0 0,-16 24 9 0 0,0 0-1 0 0,1 0 1 0 0,0 1 0 0 0,0 0-1 0 0,1 1 1 0 0,0 0 0 0 0,18-8-1 0 0,229-112-154 0 0,-89 35 146 0 0,-139 75 32 0 0,-1-1 1 0 0,0-1 0 0 0,-2-1-1 0 0,-1-2 1 0 0,0-1-1 0 0,-1-1 1 0 0,-2 0 0 0 0,-1-2-1 0 0,-1-1 1 0 0,28-45 0 0 0,-46 65 24 0 0,1-1 0 0 0,-1 1 1 0 0,-1-1-1 0 0,3-10 1 0 0,-4 15-34 0 0,0 1 1 0 0,-1 0-1 0 0,1 0 1 0 0,-1-1-1 0 0,0 1 1 0 0,0 0-1 0 0,0 0 1 0 0,0-1-1 0 0,0 1 1 0 0,0 0-1 0 0,-1-1 1 0 0,1 1 0 0 0,-1 0-1 0 0,1 0 1 0 0,-1 0-1 0 0,0-1 1 0 0,0 1-1 0 0,0 0 1 0 0,-2-2-1 0 0,1 3-24 0 0,1 0-1 0 0,-1 0 1 0 0,0 0 0 0 0,1 1-1 0 0,-1-1 1 0 0,0 1-1 0 0,1-1 1 0 0,-1 1-1 0 0,0 0 1 0 0,0 0 0 0 0,0-1-1 0 0,1 1 1 0 0,-1 0-1 0 0,0 1 1 0 0,0-1-1 0 0,0 0 1 0 0,1 1 0 0 0,-1-1-1 0 0,0 1 1 0 0,-2 0-1 0 0,-35 16 144 0 0,25-8-30 0 0,0 2 0 0 0,0 0 0 0 0,1 0 0 0 0,1 1 0 0 0,0 1 0 0 0,1 0 1 0 0,0 1-1 0 0,1 0 0 0 0,0 0 0 0 0,-8 18 0 0 0,14-23-79 0 0,0 0-1 0 0,1 0 1 0 0,0 0 0 0 0,0 1-1 0 0,1-1 1 0 0,0 1 0 0 0,1 0 0 0 0,0-1-1 0 0,1 1 1 0 0,0 0 0 0 0,0-1-1 0 0,1 1 1 0 0,0 0 0 0 0,6 18-1 0 0,-6-22-121 0 0,2-1-1 0 0,-1 1 0 0 0,1-1 0 0 0,-1 0 0 0 0,1 0 0 0 0,1 0 1 0 0,-1 0-1 0 0,1 0 0 0 0,0-1 0 0 0,0 0 0 0 0,0 1 0 0 0,1-1 1 0 0,-1-1-1 0 0,1 1 0 0 0,0-1 0 0 0,0 0 0 0 0,0 0 1 0 0,1 0-1 0 0,-1-1 0 0 0,1 0 0 0 0,-1 0 0 0 0,1 0 0 0 0,0-1 1 0 0,0 0-1 0 0,8 1 0 0 0,3-1-1171 0 0,1-1 1 0 0,-1-1-1 0 0,1-1 1 0 0,-1-1-1 0 0,0 0 1 0 0,1-1-1 0 0,-2-1 1 0 0,33-13-1 0 0,-19 6-1758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7:02.3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10 550 3033 0 0,'0'1'84'0'0,"-1"-1"0"0"0,0 1 0 0 0,1-1 0 0 0,-1 1 0 0 0,0 0 1 0 0,1-1-1 0 0,-1 1 0 0 0,1 0 0 0 0,-1-1 0 0 0,1 1 0 0 0,-1 0 1 0 0,1 0-1 0 0,0-1 0 0 0,-1 1 0 0 0,1 0 0 0 0,0 0 0 0 0,-1 0 1 0 0,1 0-1 0 0,0 0 0 0 0,0-1 0 0 0,0 1 0 0 0,0 0 0 0 0,0 0 0 0 0,0 0 1 0 0,0 0-1 0 0,0 0 0 0 0,0 0 0 0 0,1 0 0 0 0,-1-1 0 0 0,0 1 1 0 0,0 0-1 0 0,1 0 0 0 0,-1 0 0 0 0,1-1 0 0 0,-1 1 0 0 0,0 0 1 0 0,1 0-1 0 0,0-1 0 0 0,-1 1 0 0 0,1 0 0 0 0,-1-1 0 0 0,1 1 0 0 0,0-1 1 0 0,-1 1-1 0 0,1 0 0 0 0,0-1 0 0 0,0 0 0 0 0,-1 1 0 0 0,1-1 1 0 0,0 1-1 0 0,1-1 0 0 0,2 2 11 0 0,1 0-1 0 0,-1-1 1 0 0,0 1-1 0 0,1-1 1 0 0,-1 0 0 0 0,1 0-1 0 0,0-1 1 0 0,8 1-1 0 0,12-4 10 0 0,0-2 1 0 0,0 0-1 0 0,-1-1 0 0 0,0-2 0 0 0,0 0 0 0 0,0-1 0 0 0,24-15 0 0 0,4-5-1 0 0,90-67 0 0 0,-126 84-73 0 0,0-1 0 0 0,0 0 0 0 0,-2-2 0 0 0,0 0-1 0 0,0 0 1 0 0,-2-1 0 0 0,0-1 0 0 0,0 0 0 0 0,-2 0-1 0 0,0-1 1 0 0,-1-1 0 0 0,-1 0 0 0 0,-1 0 0 0 0,0 0-1 0 0,-2-1 1 0 0,6-34 0 0 0,-10 50 18 0 0,-1-1 0 0 0,0 0 0 0 0,0 0 1 0 0,0 0-1 0 0,-1 1 0 0 0,1-1 0 0 0,-1 0 0 0 0,0 0 0 0 0,-1 1 0 0 0,1-1 0 0 0,-3-6 1 0 0,3 10-18 0 0,0-1 0 0 0,-1 0 1 0 0,1 1-1 0 0,0-1 0 0 0,0 1 0 0 0,-1-1 1 0 0,1 1-1 0 0,-1 0 0 0 0,1 0 1 0 0,-1-1-1 0 0,1 1 0 0 0,-1 0 1 0 0,0 0-1 0 0,1 1 0 0 0,-1-1 1 0 0,0 0-1 0 0,0 0 0 0 0,0 1 1 0 0,0-1-1 0 0,0 1 0 0 0,0 0 1 0 0,0 0-1 0 0,0 0 0 0 0,1 0 1 0 0,-1 0-1 0 0,0 0 0 0 0,0 0 0 0 0,0 0 1 0 0,0 1-1 0 0,-3 0 0 0 0,-24 8 244 0 0,1 2 0 0 0,0 0 0 0 0,0 2-1 0 0,1 1 1 0 0,1 1 0 0 0,-42 32 0 0 0,45-28-59 0 0,1 0 0 0 0,0 1 0 0 0,2 1 0 0 0,-33 44 0 0 0,-59 104 210 0 0,100-150-403 0 0,-2 5-12 0 0,0 2 0 0 0,2-1 0 0 0,0 2 0 0 0,2 0-1 0 0,1 0 1 0 0,-9 52 0 0 0,17-73-18 0 0,0-1 0 0 0,1 1-1 0 0,0 0 1 0 0,0 0 0 0 0,0 0 0 0 0,1 0-1 0 0,0 0 1 0 0,0 0 0 0 0,0-1 0 0 0,1 1-1 0 0,0 0 1 0 0,0-1 0 0 0,0 0 0 0 0,1 1-1 0 0,0-1 1 0 0,0 0 0 0 0,0 0 0 0 0,0 0-1 0 0,6 5 1 0 0,-5-6-7 0 0,0-1 0 0 0,0 0 0 0 0,0 0 1 0 0,0-1-1 0 0,0 1 0 0 0,0-1 0 0 0,1 1 0 0 0,0-2 0 0 0,-1 1 1 0 0,1 0-1 0 0,0-1 0 0 0,0 0 0 0 0,-1 0 0 0 0,1 0 0 0 0,0-1 1 0 0,0 1-1 0 0,0-1 0 0 0,0 0 0 0 0,0-1 0 0 0,0 1 0 0 0,0-1 0 0 0,0 0 1 0 0,6-3-1 0 0,20-7-23 0 0,0-1 1 0 0,-1-2-1 0 0,-1-1 1 0 0,0-1-1 0 0,-2-1 1 0 0,0-2 0 0 0,0-1-1 0 0,42-42 1 0 0,-56 48 54 0 0,-2 0 1 0 0,0 0 0 0 0,0-1-1 0 0,14-28 1 0 0,26-69 101 0 0,-48 105-117 0 0,0 0 46 0 0,-1 1 0 0 0,0-1 1 0 0,0 0-1 0 0,0 1 0 0 0,-1-1 0 0 0,0 0 1 0 0,0-13-1 0 0,-1 19-36 0 0,0 0 1 0 0,0-1 0 0 0,0 1-1 0 0,-1 0 1 0 0,1-1-1 0 0,0 1 1 0 0,-1 0-1 0 0,1 0 1 0 0,-1-1-1 0 0,1 1 1 0 0,-1 0 0 0 0,0 0-1 0 0,1 0 1 0 0,-1 0-1 0 0,0-1 1 0 0,0 1-1 0 0,0 0 1 0 0,-1-1 0 0 0,0 1-8 0 0,1 1 0 0 0,-1-1 0 0 0,0 1 0 0 0,1-1 0 0 0,-1 1 0 0 0,0-1 0 0 0,1 1 1 0 0,-1 0-1 0 0,0 0 0 0 0,0 0 0 0 0,1 0 0 0 0,-1 0 0 0 0,0 0 0 0 0,1 0 0 0 0,-1 1 1 0 0,0-1-1 0 0,1 0 0 0 0,-4 2 0 0 0,-3 1 5 0 0,-1 1 0 0 0,1 0 0 0 0,0 1 0 0 0,0 0 0 0 0,0 0 0 0 0,1 0 0 0 0,-1 1 0 0 0,1 1-1 0 0,1-1 1 0 0,-1 1 0 0 0,1 0 0 0 0,0 0 0 0 0,-4 9 0 0 0,-2 1 22 0 0,1 1-1 0 0,2 1 0 0 0,0-1 0 0 0,-12 36 1 0 0,15-34-45 0 0,1-1 0 0 0,1 1 0 0 0,-2 36 0 0 0,5-49-3 0 0,1 0 0 0 0,0 0 1 0 0,0 0-1 0 0,0-1 0 0 0,1 1 1 0 0,0 0-1 0 0,1-1 0 0 0,-1 1 1 0 0,1-1-1 0 0,1 1 0 0 0,-1-1 1 0 0,1 0-1 0 0,0 0 0 0 0,8 11 1 0 0,-8-14-12 0 0,0 0 0 0 0,1 0 0 0 0,-1 0 1 0 0,1-1-1 0 0,0 0 0 0 0,-1 0 1 0 0,1 0-1 0 0,0 0 0 0 0,0-1 1 0 0,1 1-1 0 0,-1-1 0 0 0,0 0 0 0 0,0 0 1 0 0,1-1-1 0 0,-1 1 0 0 0,0-1 1 0 0,1 0-1 0 0,-1 0 0 0 0,1 0 1 0 0,-1-1-1 0 0,0 0 0 0 0,1 1 0 0 0,6-4 1 0 0,11-2-139 0 0,0-2 0 0 0,0-1 0 0 0,25-14 0 0 0,-26 13 28 0 0,8-5 55 0 0,-2 0 0 0 0,0-1 0 0 0,-1-2-1 0 0,0-1 1 0 0,-2-1 0 0 0,0-1 0 0 0,-1 0-1 0 0,-1-2 1 0 0,-2-1 0 0 0,0-1 0 0 0,-1 0-1 0 0,17-33 1 0 0,-27 42 87 0 0,-1 3 23 0 0,0 0 0 0 0,-1 0 1 0 0,0-1-1 0 0,-1 0 0 0 0,-1 0 0 0 0,7-27 1 0 0,-13 29 87 0 0,-4 14-117 0 0,4 0-8 0 0,0-1 0 0 0,0 0 0 0 0,0 1 0 0 0,0-1 0 0 0,1 0 0 0 0,-1 1-1 0 0,1-1 1 0 0,-1 1 0 0 0,1-1 0 0 0,0 1 0 0 0,-1-1 0 0 0,1 1 0 0 0,0 2 0 0 0,23 94-56 0 0,0 2-147 0 0,-22-88 214 0 0,1 0-1 0 0,-1 0 0 0 0,-1 0 0 0 0,0 1 1 0 0,-1-1-1 0 0,-3 13 0 0 0,3-19 52 0 0,-1 1 0 0 0,-1-1 1 0 0,1 0-1 0 0,-1 0 0 0 0,0 0 0 0 0,-1 0 0 0 0,1-1 1 0 0,-1 1-1 0 0,0-1 0 0 0,0 0 0 0 0,-1 0 0 0 0,0 0 0 0 0,0-1 1 0 0,0 1-1 0 0,0-1 0 0 0,0-1 0 0 0,-1 1 0 0 0,-9 4 1 0 0,8-5-116 0 0,0 1 0 0 0,0-2 1 0 0,0 1-1 0 0,0-1 0 0 0,-1 0 1 0 0,1-1-1 0 0,0 1 0 0 0,-1-1 1 0 0,1-1-1 0 0,-1 0 1 0 0,1 0-1 0 0,-1 0 0 0 0,1-1 1 0 0,-1 0-1 0 0,1 0 0 0 0,-10-4 1 0 0,12 3-865 0 0,-1-1 0 0 0,1 0 0 0 0,0 0 0 0 0,0-1 0 0 0,0 1 0 0 0,1-1-1 0 0,-5-5 1 0 0,2 0-2681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7:03.78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232 357 1864 0 0,'-32'5'5694'0'0,"18"1"-5258"0"0,1 1 1 0 0,0 0 0 0 0,0 1-1 0 0,0 0 1 0 0,1 1 0 0 0,1 0 0 0 0,-1 1-1 0 0,2 1 1 0 0,-1-1 0 0 0,1 2-1 0 0,-13 20 1 0 0,17-23-424 0 0,0 0-1 0 0,1 0 1 0 0,0 0 0 0 0,1 1-1 0 0,0 0 1 0 0,1 0 0 0 0,0 0-1 0 0,1 0 1 0 0,0 0-1 0 0,0 1 1 0 0,1-1 0 0 0,0 1-1 0 0,1-1 1 0 0,0 1 0 0 0,1-1-1 0 0,0 1 1 0 0,4 15-1 0 0,-5-23-30 0 0,1-1-1 0 0,0 0 0 0 0,0 0 0 0 0,0 1 0 0 0,0-1 0 0 0,0 0 0 0 0,0 0 0 0 0,0 0 0 0 0,1 0 0 0 0,-1 0 0 0 0,1-1 0 0 0,-1 1 0 0 0,1 0 0 0 0,0-1 0 0 0,0 1 1 0 0,0-1-1 0 0,0 1 0 0 0,3 1 0 0 0,-1-2-28 0 0,0 1 1 0 0,0-1 0 0 0,0 0-1 0 0,0-1 1 0 0,0 1-1 0 0,0-1 1 0 0,-1 1 0 0 0,1-1-1 0 0,0-1 1 0 0,6 1 0 0 0,6-3-276 0 0,0-1 1 0 0,1-1-1 0 0,-2 0 0 0 0,18-8 1 0 0,-32 13 301 0 0,33-15-538 0 0,-1-2 1 0 0,-1-1 0 0 0,0-2 0 0 0,-2-1 0 0 0,0-1 0 0 0,-1-2 0 0 0,-2-1 0 0 0,0-1-1 0 0,27-34 1 0 0,-10 3 353 0 0,-3-1 1 0 0,-2-3-1 0 0,55-115 0 0 0,-75 141 454 0 0,-13 25 174 0 0,0 0 1 0 0,-1-1 0 0 0,0 0 0 0 0,3-12 0 0 0,-52 81 2315 0 0,-205 360-1545 0 0,209-342-1253 0 0,32-58-16 0 0,0-1-1 0 0,-2 0 1 0 0,0 0-1 0 0,-1-1 0 0 0,-19 22 1 0 0,66-85-472 0 0,-12 18 536 0 0,1 1 0 0 0,1 1 0 0 0,1 2 0 0 0,2 1 0 0 0,0 1 0 0 0,2 1 0 0 0,52-28 0 0 0,-70 43 15 0 0,74-35 169 0 0,-77 38-147 0 0,0 1 0 0 0,1-1 0 0 0,0 2 0 0 0,0-1 0 0 0,0 2 0 0 0,17-2 0 0 0,-28 3-3 0 0,1 0 0 0 0,-1 1 0 0 0,1-1-1 0 0,-1 0 1 0 0,1 0 0 0 0,-1 0 0 0 0,0 1-1 0 0,1-1 1 0 0,-1 0 0 0 0,1 1 0 0 0,-1-1-1 0 0,0 0 1 0 0,1 1 0 0 0,-1-1 0 0 0,0 0-1 0 0,0 1 1 0 0,1-1 0 0 0,-1 1 0 0 0,0-1-1 0 0,0 0 1 0 0,1 1 0 0 0,-1-1 0 0 0,0 1-1 0 0,0-1 1 0 0,0 1 0 0 0,0-1 0 0 0,0 1-1 0 0,0-1 1 0 0,0 1 0 0 0,0-1 0 0 0,0 1-1 0 0,0-1 1 0 0,0 1 0 0 0,0-1 0 0 0,0 1-1 0 0,0-1 1 0 0,0 0 0 0 0,-1 1 0 0 0,1-1-1 0 0,0 1 1 0 0,0-1 0 0 0,0 1 0 0 0,-1-1-1 0 0,1 0 1 0 0,0 1 0 0 0,-1-1 0 0 0,1 1-1 0 0,-14 27 827 0 0,12-25-820 0 0,-43 68 504 0 0,35-57-478 0 0,0 1 0 0 0,0 0 0 0 0,2 1 0 0 0,0-1-1 0 0,0 2 1 0 0,2-1 0 0 0,-7 25 0 0 0,7 15-14 0 0,6-53-57 0 0,0 1 0 0 0,0-1 0 0 0,1 0 0 0 0,-1 0 0 0 0,1 1 0 0 0,-1-1 0 0 0,1 0 0 0 0,0 0 0 0 0,0 0 0 0 0,1 0 0 0 0,-1 0 0 0 0,1 0 0 0 0,-1 0 1 0 0,1-1-1 0 0,2 4 0 0 0,-2-5-9 0 0,-1 0 1 0 0,1-1 0 0 0,0 1 0 0 0,-1 0 0 0 0,1-1-1 0 0,0 1 1 0 0,0-1 0 0 0,0 0 0 0 0,-1 1 0 0 0,1-1-1 0 0,0 0 1 0 0,0 0 0 0 0,0 0 0 0 0,0 0 0 0 0,-1-1-1 0 0,1 1 1 0 0,0 0 0 0 0,0-1 0 0 0,0 1 0 0 0,-1-1-1 0 0,1 0 1 0 0,2 0 0 0 0,40-21-370 0 0,-41 20 347 0 0,19-11-81 0 0,0-2-1 0 0,-1 0 1 0 0,-1-2-1 0 0,-1 0 0 0 0,0-1 1 0 0,27-34-1 0 0,-15 11 159 0 0,-2-2-1 0 0,33-63 1 0 0,-28 29 1287 0 0,-74 147 1540 0 0,25-46-2651 0 0,2 0 1 0 0,0 1 0 0 0,-16 45-1 0 0,20-41-235 0 0,5-19-54 0 0,0 0 0 0 0,1 0 0 0 0,0 0 1 0 0,1 1-1 0 0,0 0 0 0 0,1-1 0 0 0,0 1 0 0 0,0 0 1 0 0,1-1-1 0 0,2 15 0 0 0,-2-24-25 0 0,1 0 0 0 0,-1 0 0 0 0,1 0-1 0 0,-1 0 1 0 0,0 0 0 0 0,1-1 0 0 0,0 1 0 0 0,-1 0 0 0 0,1 0-1 0 0,-1-1 1 0 0,1 1 0 0 0,0 0 0 0 0,0-1 0 0 0,-1 1 0 0 0,1-1-1 0 0,0 1 1 0 0,0-1 0 0 0,0 1 0 0 0,-1-1 0 0 0,1 1 0 0 0,0-1-1 0 0,0 0 1 0 0,0 0 0 0 0,0 1 0 0 0,0-1 0 0 0,0 0 0 0 0,0 0-1 0 0,0 0 1 0 0,0 0 0 0 0,0 0 0 0 0,0 0 0 0 0,0 0 0 0 0,0 0-1 0 0,0-1 1 0 0,-1 1 0 0 0,1 0 0 0 0,0-1 0 0 0,1 1 0 0 0,40-17-5609 0 0,-37 15 4946 0 0,11-6-2216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7:10.5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0 101 5929 0 0,'361'-21'3997'0'0,"-1"1"-2039"0"0,6 11-1498 0 0,-1 0-391 0 0,222 29 307 0 0,-33-17-424 0 0,-423-6 39 0 0,163-13 105 0 0,9 0 35 0 0,-140 12-28 0 0,230-2-1086 0 0,818-7-691 0 0,120 6 1477 0 0,-1158 7 14 0 0,433 17 443 0 0,-325-7-156 0 0,0 1 79 0 0,-161-5-3922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7:04.13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66 34 6225 0 0,'-3'-3'358'0'0,"0"0"0"0"0,0 0 0 0 0,0 0-1 0 0,-1 0 1 0 0,1 1 0 0 0,-1-1 0 0 0,0 1-1 0 0,1 0 1 0 0,-1 0 0 0 0,0 0 0 0 0,0 1 0 0 0,-1-1-1 0 0,1 1 1 0 0,-5-1 0 0 0,9 3-428 0 0,0-1 0 0 0,-1 0 1 0 0,1 0-1 0 0,-1 0 0 0 0,1 1 0 0 0,0-1 1 0 0,-1 0-1 0 0,1 0 0 0 0,0 1 0 0 0,0-1 1 0 0,-1 0-1 0 0,1 1 0 0 0,0-1 0 0 0,0 0 1 0 0,-1 1-1 0 0,1-1 0 0 0,0 0 0 0 0,0 1 1 0 0,0-1-1 0 0,0 1 0 0 0,0-1 0 0 0,0 0 1 0 0,-1 1-1 0 0,1-1 0 0 0,0 1 0 0 0,0-1 1 0 0,0 1-1 0 0,0-1 0 0 0,0 0 0 0 0,1 1 1 0 0,-1-1-1 0 0,0 1 0 0 0,2 16-5370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7:04.84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191 837 3737 0 0,'0'0'46'0'0,"0"0"1"0"0,0 0 0 0 0,0 1-1 0 0,0-1 1 0 0,0 0-1 0 0,0 0 1 0 0,0 0 0 0 0,0 1-1 0 0,0-1 1 0 0,0 0-1 0 0,0 0 1 0 0,0 1 0 0 0,0-1-1 0 0,0 0 1 0 0,0 0-1 0 0,0 0 1 0 0,0 1 0 0 0,1-1-1 0 0,-1 0 1 0 0,0 0-1 0 0,0 0 1 0 0,0 0 0 0 0,0 1-1 0 0,0-1 1 0 0,1 0-1 0 0,-1 0 1 0 0,0 0 0 0 0,0 0-1 0 0,0 0 1 0 0,0 1-1 0 0,1-1 1 0 0,-1 0 0 0 0,0 0-1 0 0,0 0 1 0 0,0 0-1 0 0,1 0 1 0 0,-1 0 0 0 0,0 0-1 0 0,0 0 1 0 0,1 0-1 0 0,10-5 961 0 0,11-13-156 0 0,-21 17-684 0 0,79-82 3745 0 0,-24 23-2629 0 0,-29 31-1176 0 0,-1-1 0 0 0,-2-1 0 0 0,-1-2 0 0 0,-2 0 0 0 0,-1-1 0 0 0,28-65 0 0 0,-30 54-105 0 0,-2 0 1 0 0,-3-1-1 0 0,-1 0 1 0 0,-3-1-1 0 0,6-62 1 0 0,-15 109-24 0 0,0-1 1 0 0,0 0-1 0 0,1 0 0 0 0,-1 0 1 0 0,0 0-1 0 0,0 1 0 0 0,0-1 1 0 0,0 0-1 0 0,0 0 0 0 0,0 0 1 0 0,0 0-1 0 0,0 0 0 0 0,-1 1 1 0 0,1-1-1 0 0,0 0 0 0 0,0 0 1 0 0,-1 0-1 0 0,1 0 0 0 0,-1 1 1 0 0,1-1-1 0 0,0 0 0 0 0,-1 1 1 0 0,1-1-1 0 0,-1 0 0 0 0,0 1 1 0 0,1-1-1 0 0,-1 0 0 0 0,1 1 1 0 0,-1-1-1 0 0,0 1 0 0 0,-1-1 1 0 0,0 1-21 0 0,1 0 0 0 0,-1 0 1 0 0,0 0-1 0 0,0 0 0 0 0,0 1 0 0 0,1-1 1 0 0,-1 1-1 0 0,0-1 0 0 0,1 1 1 0 0,-1-1-1 0 0,1 1 0 0 0,-1 0 0 0 0,0 0 1 0 0,-1 1-1 0 0,-8 6-74 0 0,0 1 0 0 0,1 0 1 0 0,-9 10-1 0 0,8-7 94 0 0,1 0-1 0 0,1 1 1 0 0,0 0 0 0 0,1 0 0 0 0,0 1-1 0 0,2 0 1 0 0,-1 1 0 0 0,1-1 0 0 0,1 1-1 0 0,1 1 1 0 0,0-1 0 0 0,1 0 0 0 0,-1 24-1 0 0,2 14-50 0 0,2-1-1 0 0,13 92 0 0 0,-6-85 38 0 0,-1 82 0 0 0,-6-113 33 0 0,-2 0 0 0 0,-2 0 0 0 0,0 0 0 0 0,-2-1 0 0 0,-12 39 0 0 0,13-54-4 0 0,0 1 1 0 0,-1-1 0 0 0,-1 0 0 0 0,0-1 0 0 0,0 1 0 0 0,-1-2-1 0 0,-1 1 1 0 0,1-1 0 0 0,-2 0 0 0 0,1-1 0 0 0,-2 0-1 0 0,1 0 1 0 0,-16 9 0 0 0,18-13-1 0 0,-108 61-177 0 0,103-59 208 0 0,-1-1 1 0 0,0-1-1 0 0,0 0 0 0 0,0-1 0 0 0,-1-1 0 0 0,-27 4 0 0 0,40-7-3 0 0,-1 1-1 0 0,1-1 1 0 0,-1 0 0 0 0,1 0 0 0 0,0 0 0 0 0,-1 0-1 0 0,1 0 1 0 0,-1 0 0 0 0,1-1 0 0 0,-1 1 0 0 0,1-1-1 0 0,0 0 1 0 0,0 0 0 0 0,-1 0 0 0 0,1 0 0 0 0,0 0 0 0 0,0 0-1 0 0,0 0 1 0 0,0-1 0 0 0,0 1 0 0 0,0-1 0 0 0,0 0-1 0 0,1 1 1 0 0,-1-1 0 0 0,0 0 0 0 0,1 0 0 0 0,0 0-1 0 0,-1 0 1 0 0,1 0 0 0 0,0-1 0 0 0,0 1 0 0 0,-1-4 0 0 0,1 1 13 0 0,0-1 0 0 0,1 1 0 0 0,0 0 0 0 0,0 0 0 0 0,1 0 0 0 0,-1-1 1 0 0,1 1-1 0 0,0 0 0 0 0,1 0 0 0 0,-1 0 0 0 0,1 0 0 0 0,0 1 0 0 0,0-1 1 0 0,5-7-1 0 0,41-68 147 0 0,117-147 1 0 0,-117 176-128 0 0,2 1 0 0 0,85-63-1 0 0,-75 66-104 0 0,99-103 0 0 0,-136 124 85 0 0,-1 0-1 0 0,-1-1 1 0 0,-2-1 0 0 0,0 0-1 0 0,-2-2 1 0 0,-2 0 0 0 0,0-1-1 0 0,14-45 1 0 0,-29 74-39 0 0,9-37-30 0 0,-8 37 25 0 0,-1 0 1 0 0,1 1 0 0 0,-1-1 0 0 0,0 1 0 0 0,0-1 0 0 0,1 0 0 0 0,-1 1-1 0 0,0-1 1 0 0,-1 1 0 0 0,1-1 0 0 0,0 0 0 0 0,0 1 0 0 0,-1-1 0 0 0,1 1-1 0 0,-1-1 1 0 0,1 1 0 0 0,-1-1 0 0 0,0 1 0 0 0,0-2 0 0 0,-1 3-5 0 0,1-1 0 0 0,0 1 0 0 0,0 0 1 0 0,0 0-1 0 0,0-1 0 0 0,0 1 0 0 0,0 0 0 0 0,0 0 1 0 0,0 0-1 0 0,-1 0 0 0 0,1 1 0 0 0,0-1 0 0 0,0 0 1 0 0,0 0-1 0 0,0 1 0 0 0,0-1 0 0 0,0 0 0 0 0,0 1 1 0 0,0-1-1 0 0,0 1 0 0 0,0 0 0 0 0,0-1 0 0 0,0 1 1 0 0,0 0-1 0 0,0-1 0 0 0,1 1 0 0 0,-1 0 0 0 0,0 0 1 0 0,0 0-1 0 0,0 1 0 0 0,-23 30-66 0 0,22-29 67 0 0,-13 22-53 0 0,1 1 1 0 0,2 1 0 0 0,0 0 0 0 0,2 1-1 0 0,0 1 1 0 0,-8 45 0 0 0,-13 183-205 0 0,13-83 240 0 0,7-83-62 0 0,-12 72-707 0 0,18-140 399 0 0,-1 0 0 0 0,-1-1 0 0 0,-1 1 0 0 0,-19 38 0 0 0,19-48 367 0 0,0-1 0 0 0,0 0 0 0 0,-2-1-1 0 0,-18 19 1 0 0,25-26 91 0 0,-1 0 1 0 0,0-1-1 0 0,0 1 0 0 0,0-1 0 0 0,0 0 0 0 0,0-1 0 0 0,-1 1 0 0 0,1-1 0 0 0,-1 0 1 0 0,0 0-1 0 0,0 0 0 0 0,0 0 0 0 0,0-1 0 0 0,0 0 0 0 0,0 0 0 0 0,-10 0 0 0 0,12-2 37 0 0,0 0 0 0 0,1 0 0 0 0,-1 0 0 0 0,0 0 0 0 0,1 0 0 0 0,-1-1-1 0 0,1 1 1 0 0,-1-1 0 0 0,1 0 0 0 0,0 1 0 0 0,0-1 0 0 0,0 0 0 0 0,0-1 0 0 0,0 1-1 0 0,0 0 1 0 0,0 0 0 0 0,1-1 0 0 0,-1 1 0 0 0,1-1 0 0 0,0 0 0 0 0,0 1-1 0 0,0-1 1 0 0,0 0 0 0 0,0 0 0 0 0,1 1 0 0 0,-1-1 0 0 0,0-3 0 0 0,-1-7 222 0 0,0 1 0 0 0,1-1 0 0 0,1 1 0 0 0,1-24 0 0 0,1 17-251 0 0,1 1 1 0 0,1 0 0 0 0,1 0 0 0 0,0 0-1 0 0,1 0 1 0 0,1 1 0 0 0,1 0 0 0 0,18-29-1 0 0,-11 24-518 0 0,1 1 0 0 0,0 1 0 0 0,2 0-1 0 0,0 1 1 0 0,36-27 0 0 0,-44 38-74 0 0,27-22-2480 0 0,0 2 0 0 0,77-42 1 0 0,-100 62 1359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7:05.4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1 216 1696 0 0,'1'0'178'0'0,"1"0"1"0"0,-1 0-1 0 0,1 1 0 0 0,-1-1 0 0 0,1 0 0 0 0,-1 0 0 0 0,0 1 0 0 0,1-1 1 0 0,-1 1-1 0 0,1-1 0 0 0,-1 1 0 0 0,0 0 0 0 0,1-1 0 0 0,-1 1 0 0 0,0 0 1 0 0,0 0-1 0 0,0 0 0 0 0,0 0 0 0 0,1 0 0 0 0,-1 0 0 0 0,-1 0 0 0 0,3 3 1 0 0,-2-1 41 0 0,1 0 1 0 0,-1 0 0 0 0,0 0-1 0 0,0 0 1 0 0,0 0 0 0 0,0 1 0 0 0,-1-1-1 0 0,0 0 1 0 0,1 7 0 0 0,-2 7 144 0 0,-1-1 0 0 0,0 1 0 0 0,-6 20 0 0 0,5-27-205 0 0,1 1-79 0 0,-2 1 0 0 0,0-1 1 0 0,-8 18-1 0 0,14-36 79 0 0,0 0 0 0 0,0-1-1 0 0,-1 1 1 0 0,0 0 0 0 0,-1-1-1 0 0,0-10 1 0 0,6-37 233 0 0,-4 45-318 0 0,4-18-16 0 0,1 1-1 0 0,2 0 1 0 0,0 1 0 0 0,2-1 0 0 0,14-24-1 0 0,-21 45-74 0 0,-1 1-1 0 0,1-1 1 0 0,0 1-1 0 0,0 0 1 0 0,1 0-1 0 0,-1 0 1 0 0,1 1-1 0 0,0-1 1 0 0,0 1-1 0 0,1 0 1 0 0,-1 1-1 0 0,1-1 1 0 0,0 1-1 0 0,0 0 1 0 0,0 1-1 0 0,0 0 1 0 0,1 0-1 0 0,-1 0 1 0 0,1 0-1 0 0,-1 1 1 0 0,1 0-1 0 0,-1 1 1 0 0,1-1-1 0 0,-1 1 1 0 0,1 1-1 0 0,0-1 1 0 0,8 3-1 0 0,2 1 7 0 0,0 1 0 0 0,-1 1 0 0 0,0 0 0 0 0,0 1 0 0 0,29 18 0 0 0,-32-17 6 0 0,1 0 0 0 0,0-1 0 0 0,1 0-1 0 0,-1-1 1 0 0,2-1 0 0 0,-1 0 0 0 0,19 3 0 0 0,-31-8 52 0 0,0 1 0 0 0,-1-1 0 0 0,1 0 0 0 0,0 0-1 0 0,0 0 1 0 0,-1 0 0 0 0,1-1 0 0 0,0 1 0 0 0,-1-1 0 0 0,1 1 0 0 0,0-1 0 0 0,-1 0-1 0 0,1 0 1 0 0,-1 0 0 0 0,1-1 0 0 0,-1 1 0 0 0,0-1 0 0 0,0 1 0 0 0,1-1 0 0 0,-1 0-1 0 0,0 1 1 0 0,0-1 0 0 0,-1 0 0 0 0,1-1 0 0 0,0 1 0 0 0,-1 0 0 0 0,1 0 0 0 0,-1-1-1 0 0,1 1 1 0 0,-1-1 0 0 0,0 1 0 0 0,0-1 0 0 0,-1 1 0 0 0,1-1 0 0 0,0 0-1 0 0,-1 1 1 0 0,1-1 0 0 0,-1 0 0 0 0,0 0 0 0 0,0 1 0 0 0,-1-5 0 0 0,1 4-4 0 0,0 0 1 0 0,0-1-1 0 0,0 1 1 0 0,-1 0 0 0 0,0 0-1 0 0,0-1 1 0 0,1 1-1 0 0,-2 0 1 0 0,1 0-1 0 0,0 0 1 0 0,-1 0 0 0 0,1 0-1 0 0,-1 0 1 0 0,0 1-1 0 0,0-1 1 0 0,0 0-1 0 0,0 1 1 0 0,-1-1 0 0 0,1 1-1 0 0,-1 0 1 0 0,1 0-1 0 0,-1 0 1 0 0,0 0-1 0 0,0 1 1 0 0,0-1 0 0 0,0 1-1 0 0,0-1 1 0 0,0 1-1 0 0,0 0 1 0 0,0 0-1 0 0,0 0 1 0 0,-1 1 0 0 0,-5-1-1 0 0,3 2-14 0 0,-1 0 0 0 0,0 0-1 0 0,1 1 1 0 0,-1 0 0 0 0,1 0 0 0 0,0 1-1 0 0,0 0 1 0 0,0 0 0 0 0,0 0 0 0 0,0 1-1 0 0,1 0 1 0 0,-1 0 0 0 0,1 0 0 0 0,0 1-1 0 0,-4 5 1 0 0,-7 6 175 0 0,0 2 0 0 0,2 0-1 0 0,-13 21 1 0 0,19-27-161 0 0,1 0 1 0 0,1 1-1 0 0,0-1 0 0 0,0 2 1 0 0,2-1-1 0 0,-1 0 0 0 0,2 1 0 0 0,-3 16 1 0 0,5-27-91 0 0,1 1 1 0 0,-1-1-1 0 0,1 1 1 0 0,0-1 0 0 0,0 0-1 0 0,0 1 1 0 0,1-1-1 0 0,-1 0 1 0 0,1 1-1 0 0,0-1 1 0 0,0 0-1 0 0,0 0 1 0 0,0 1 0 0 0,1-1-1 0 0,-1 0 1 0 0,1 0-1 0 0,-1 0 1 0 0,1-1-1 0 0,0 1 1 0 0,1 0-1 0 0,-1-1 1 0 0,0 1 0 0 0,1-1-1 0 0,-1 0 1 0 0,1 0-1 0 0,0 0 1 0 0,-1 0-1 0 0,1 0 1 0 0,0 0-1 0 0,0-1 1 0 0,0 0 0 0 0,1 1-1 0 0,-1-1 1 0 0,0 0-1 0 0,0-1 1 0 0,1 1-1 0 0,-1 0 1 0 0,7-1-1 0 0,13 0-1257 0 0,0 0-1 0 0,0-2 0 0 0,0-1 0 0 0,-1-1 1 0 0,1-1-1 0 0,28-9 0 0 0,-28 7-365 0 0,0 0-1184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7:05.76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479 60 5521 0 0,'-6'-6'490'0'0,"-1"0"1"0"0,-1 0-1 0 0,1 1 0 0 0,-1 0 0 0 0,0 1 1 0 0,0 0-1 0 0,-1 0 0 0 0,1 0 0 0 0,-1 1 0 0 0,0 1 1 0 0,1-1-1 0 0,-17-1 0 0 0,8 2-35 0 0,0 1 0 0 0,0 1 0 0 0,0 0-1 0 0,0 1 1 0 0,0 1 0 0 0,-17 4 0 0 0,31-5-461 0 0,0-1 0 0 0,0 1-1 0 0,0 0 1 0 0,-1 0 0 0 0,1 0 0 0 0,0 0 0 0 0,0 0 0 0 0,1 1-1 0 0,-1-1 1 0 0,0 1 0 0 0,0 0 0 0 0,1 0 0 0 0,-1 0 0 0 0,1 0-1 0 0,0 1 1 0 0,-1-1 0 0 0,1 1 0 0 0,0-1 0 0 0,0 1 0 0 0,1 0-1 0 0,-1-1 1 0 0,0 1 0 0 0,1 0 0 0 0,0 0 0 0 0,0 0 0 0 0,0 0 0 0 0,0 1-1 0 0,0-1 1 0 0,1 0 0 0 0,-1 0 0 0 0,1 0 0 0 0,0 1 0 0 0,0-1-1 0 0,0 0 1 0 0,0 0 0 0 0,1 1 0 0 0,-1-1 0 0 0,1 0 0 0 0,0 0-1 0 0,0 0 1 0 0,0 0 0 0 0,0 0 0 0 0,0 0 0 0 0,1 0 0 0 0,0 0-1 0 0,-1 0 1 0 0,1-1 0 0 0,0 1 0 0 0,0-1 0 0 0,0 1 0 0 0,1-1-1 0 0,-1 0 1 0 0,1 1 0 0 0,-1-2 0 0 0,1 1 0 0 0,0 0 0 0 0,3 1-1 0 0,58 36-537 0 0,35 23-1312 0 0,-89-55 1625 0 0,0 2 0 0 0,0-1 0 0 0,-1 1 0 0 0,0 1 1 0 0,-1-1-1 0 0,15 22 0 0 0,-22-29 266 0 0,0 0 0 0 0,0-1 1 0 0,0 1-1 0 0,0 0 1 0 0,0 0-1 0 0,0 0 0 0 0,0 0 1 0 0,0 0-1 0 0,-1 0 1 0 0,1 0-1 0 0,-1 0 0 0 0,0 0 1 0 0,1 0-1 0 0,-1 0 1 0 0,0 0-1 0 0,0 0 0 0 0,0 0 1 0 0,-1 0-1 0 0,1 0 1 0 0,0 0-1 0 0,-1 0 0 0 0,1 0 1 0 0,-1 0-1 0 0,0 0 1 0 0,0 0-1 0 0,0 0 0 0 0,0 0 1 0 0,0-1-1 0 0,0 1 1 0 0,0 0-1 0 0,0-1 1 0 0,-1 1-1 0 0,1-1 0 0 0,-1 1 1 0 0,1-1-1 0 0,-1 1 1 0 0,1-1-1 0 0,-1 0 0 0 0,0 0 1 0 0,0 0-1 0 0,0 0 1 0 0,1 0-1 0 0,-1 0 0 0 0,0-1 1 0 0,-3 1-1 0 0,-7 3 235 0 0,1 0-1 0 0,-1-1 0 0 0,0-1 1 0 0,-1 0-1 0 0,1-1 0 0 0,-15 0 1 0 0,-10-2-378 0 0,0-1 0 0 0,-49-10 1 0 0,-19-14-5926 0 0,81 19 3399 0 0,-1 0-1138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7:06.6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225 1 3105 0 0,'-12'8'4935'0'0,"-11"22"-3397"0"0,8-8-908 0 0,-8 8-204 0 0,1 1 0 0 0,2 1 0 0 0,1 1 0 0 0,-22 52 0 0 0,36-74-323 0 0,-4 8-7 0 0,1 0 0 0 0,1 0 0 0 0,1 1-1 0 0,-5 25 1 0 0,10-39-75 0 0,0-1 0 0 0,0 1 0 0 0,1 0-1 0 0,-1 0 1 0 0,1-1 0 0 0,1 1 0 0 0,-1 0 0 0 0,1-1-1 0 0,0 1 1 0 0,0 0 0 0 0,0-1 0 0 0,1 1 0 0 0,0-1-1 0 0,0 1 1 0 0,0-1 0 0 0,1 0 0 0 0,0 0 0 0 0,0 0-1 0 0,7 8 1 0 0,-6-10-28 0 0,0 0-1 0 0,0 0 1 0 0,0 0-1 0 0,1-1 0 0 0,-1 0 1 0 0,1 0-1 0 0,0 0 1 0 0,-1 0-1 0 0,1-1 1 0 0,0 0-1 0 0,0 0 1 0 0,0 0-1 0 0,0-1 1 0 0,0 1-1 0 0,0-1 1 0 0,9-1-1 0 0,8-1-238 0 0,1-1 1 0 0,27-7-1 0 0,-44 8 175 0 0,47-12-3294 0 0,94-42-1 0 0,-93 34 540 0 0,-41 17 775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7:06.97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152 1 3441 0 0,'-8'10'4623'0'0,"-3"24"-2664"0"0,5-16-990 0 0,-97 257 384 0 0,97-260-1766 0 0,1 1-1 0 0,1 1 1 0 0,1-1 0 0 0,-3 26-1 0 0,6-42 351 0 0,1-1-1 0 0,-1 1 1 0 0,4-2-1649 0 0,-4 2 1649 0 0,0 0-1 0 0,0 1 1 0 0,0-1 0 0 0,0 0-1 0 0,1 0 1 0 0,-1 0-1 0 0,0 0 1 0 0,0 0 0 0 0,2 4-1649 0 0,-2-4 1649 0 0,0 0-1 0 0,0 1 1 0 0,9-11-2963 0 0,-4 3 884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7:07.3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189 0 4049 0 0,'-2'4'3011'0'0,"2"-4"-2961"0"0,4 7 268 0 0,10 11-167 0 0,0 0-1 0 0,1-1 1 0 0,1-1-1 0 0,35 28 0 0 0,-32-28-183 0 0,28 20-185 0 0,-26-21-171 0 0,31 30 0 0 0,-47-40 349 0 0,0 0 0 0 0,0 0 0 0 0,-1 1 0 0 0,0 0 0 0 0,0-1-1 0 0,0 2 1 0 0,-1-1 0 0 0,0 0 0 0 0,0 1 0 0 0,3 12-1 0 0,-6-16 114 0 0,0 1-1 0 0,0-1 0 0 0,0 0 1 0 0,0 0-1 0 0,-1 0 0 0 0,1 1 1 0 0,-1-1-1 0 0,0 0 1 0 0,0 0-1 0 0,0 0 0 0 0,-1 0 1 0 0,1 0-1 0 0,-1 0 0 0 0,1 0 1 0 0,-1-1-1 0 0,0 1 0 0 0,0-1 1 0 0,0 1-1 0 0,0-1 0 0 0,-1 0 1 0 0,1 1-1 0 0,-1-1 0 0 0,1 0 1 0 0,-4 1-1 0 0,-8 7 278 0 0,0-1 1 0 0,0-1-1 0 0,-20 8 0 0 0,-159 60 1042 0 0,60-40-3961 0 0,96-33-2028 0 0,27-3 1564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7:08.1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298 57 3097 0 0,'1'-1'181'0'0,"0"0"0"0"0,1 0 0 0 0,-1 0 0 0 0,0 0 0 0 0,0-1 0 0 0,0 1 0 0 0,0 0 1 0 0,0-1-1 0 0,0 1 0 0 0,-1-1 0 0 0,1 1 0 0 0,0-1 0 0 0,-1 1 0 0 0,1-1 0 0 0,-1 0 0 0 0,1 1 0 0 0,-1-1 1 0 0,0 1-1 0 0,0-4 0 0 0,0 3-37 0 0,0 1 1 0 0,-1 0-1 0 0,1 0 1 0 0,-1 0-1 0 0,0 0 1 0 0,1 0-1 0 0,-1 0 1 0 0,0 0-1 0 0,0 0 1 0 0,1 0-1 0 0,-1 0 1 0 0,0 1-1 0 0,0-1 1 0 0,0 0-1 0 0,0 1 1 0 0,0-1 0 0 0,0 0-1 0 0,0 1 1 0 0,0-1-1 0 0,-3 0 1 0 0,-1-1 67 0 0,0 1 0 0 0,-1 0 0 0 0,0 0 0 0 0,1 0 0 0 0,-1 0 0 0 0,0 1 0 0 0,1 0 0 0 0,-1 0 0 0 0,0 1 0 0 0,-7 1 1 0 0,12-2-186 0 0,-11 3 65 0 0,1 0 0 0 0,0 0 0 0 0,0 1 0 0 0,0 1 0 0 0,-11 6 0 0 0,20-10-98 0 0,0-1 0 0 0,1 1 0 0 0,-1 0 1 0 0,1 1-1 0 0,0-1 0 0 0,-1 0 1 0 0,1 0-1 0 0,0 0 0 0 0,0 1 1 0 0,0-1-1 0 0,0 1 0 0 0,0-1 1 0 0,0 1-1 0 0,0-1 0 0 0,0 1 1 0 0,0 0-1 0 0,1-1 0 0 0,-1 1 0 0 0,1 0 1 0 0,-1-1-1 0 0,1 1 0 0 0,0 0 1 0 0,0 0-1 0 0,0-1 0 0 0,0 1 1 0 0,0 0-1 0 0,0 0 0 0 0,0-1 1 0 0,0 1-1 0 0,1 0 0 0 0,-1 0 1 0 0,1-1-1 0 0,-1 1 0 0 0,1 0 0 0 0,0-1 1 0 0,0 1-1 0 0,-1-1 0 0 0,1 1 1 0 0,0-1-1 0 0,1 1 0 0 0,1 2 1 0 0,12 14-148 0 0,1 0 0 0 0,1-2-1 0 0,0 1 1 0 0,30 20 0 0 0,-24-20-124 0 0,-2 1 0 0 0,29 31 0 0 0,-49-48 294 0 0,0 0-1 0 0,-1-1 0 0 0,1 1 1 0 0,-1-1-1 0 0,1 1 1 0 0,-1 0-1 0 0,1 0 0 0 0,-1-1 1 0 0,1 1-1 0 0,-1 0 1 0 0,0 0-1 0 0,1 0 0 0 0,-1-1 1 0 0,0 1-1 0 0,0 0 1 0 0,0 0-1 0 0,1 0 0 0 0,-1 0 1 0 0,0 0-1 0 0,0-1 0 0 0,0 1 1 0 0,0 0-1 0 0,-1 0 1 0 0,1 0-1 0 0,0 0 0 0 0,0 0 1 0 0,0-1-1 0 0,-1 1 1 0 0,1 0-1 0 0,-1 1 0 0 0,0-1 18 0 0,-1 1 0 0 0,1-1 0 0 0,-1 1 0 0 0,0-1-1 0 0,1 1 1 0 0,-1-1 0 0 0,0 0 0 0 0,0 0 0 0 0,0 0 0 0 0,0 0-1 0 0,-4 1 1 0 0,-7 2 95 0 0,0-1-1 0 0,-26 4 0 0 0,37-7-126 0 0,-10 1 7 0 0,-13 4-33 0 0,1-3 0 0 0,-1 0-1 0 0,0-1 1 0 0,0-1 0 0 0,1-1 0 0 0,-32-6 0 0 0,54 6-82 0 0,-1 1 0 0 0,0-1 0 0 0,0 0 0 0 0,1 0 0 0 0,-1 0 0 0 0,0 0 1 0 0,1 0-1 0 0,-1-1 0 0 0,1 1 0 0 0,0-1 0 0 0,-5-3 0 0 0,7 5 4 0 0,0-1 0 0 0,-1 0 0 0 0,1 1 0 0 0,0-1 0 0 0,-1 1 0 0 0,1-1 0 0 0,0 1 0 0 0,0-1 0 0 0,0 0 0 0 0,-1 1 0 0 0,1-1 0 0 0,0 1 0 0 0,0-1 0 0 0,0 0 0 0 0,0 1 0 0 0,0-1 0 0 0,0 0 0 0 0,0 1 0 0 0,0-1 0 0 0,0 0 0 0 0,1 0 0 0 0,13-18-2442 0 0,30-16-671 0 0,-33 26 1294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7:08.5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130 1 4929 0 0,'0'0'46'0'0,"0"0"0"0"0,0 0 0 0 0,0 1 0 0 0,0-1 0 0 0,0 0 0 0 0,0 0 0 0 0,0 0 0 0 0,0 0 0 0 0,0 0 0 0 0,0 0 0 0 0,0 1 0 0 0,0-1 0 0 0,0 0 0 0 0,0 0 0 0 0,0 0 0 0 0,1 1 276 0 0,-1-1-276 0 0,0 0 0 0 0,0 0 0 0 0,0 0 0 0 0,1 0 0 0 0,-1 0 0 0 0,0 0 0 0 0,0 0 0 0 0,0 0 0 0 0,0 0 0 0 0,0 1 0 0 0,1-1 0 0 0,-1 0 0 0 0,0 0 0 0 0,0 0 0 0 0,0 0 0 0 0,0 0 0 0 0,0 0 0 0 0,0 0 0 0 0,1 0 0 0 0,-1 0 0 0 0,0 0 0 0 0,0 0 0 0 0,0-1 0 0 0,0 1 0 0 0,0 0 0 0 0,1 0 0 0 0,-1 0 0 0 0,0 0 0 0 0,1 0 276 0 0,-1-1-276 0 0,0 1 0 0 0,0 0 0 0 0,0 0 0 0 0,0 0 0 0 0,0 0 0 0 0,0 0 0 0 0,0 0 0 0 0,0-1 0 0 0,-2 21 1119 0 0,-9 23-139 0 0,-38 87 1483 0 0,28-81-1616 0 0,-21 80 0 0 0,39-114-869 0 0,0 0-1 0 0,1 0 1 0 0,1 1-1 0 0,0-1 1 0 0,1 0-1 0 0,1 0 0 0 0,0 1 1 0 0,4 16-1 0 0,-5-28-88 0 0,1 1-1 0 0,0-1 0 0 0,1 1 1 0 0,-1-1-1 0 0,1 0 1 0 0,0 0-1 0 0,0 0 0 0 0,0 0 1 0 0,0 0-1 0 0,1 0 0 0 0,0 0 1 0 0,-1-1-1 0 0,2 0 0 0 0,-1 1 1 0 0,0-1-1 0 0,0 0 0 0 0,1 0 1 0 0,0-1-1 0 0,-1 1 0 0 0,1-1 1 0 0,0 0-1 0 0,0 0 0 0 0,1 0 1 0 0,-1 0-1 0 0,0-1 0 0 0,0 0 1 0 0,1 0-1 0 0,-1 0 0 0 0,1 0 1 0 0,-1-1-1 0 0,8 1 0 0 0,-4-2-704 0 0,0 0-1 0 0,0-1 1 0 0,0 0-1 0 0,0 0 1 0 0,0 0 0 0 0,-1-1-1 0 0,1 0 1 0 0,-1-1-1 0 0,0 0 1 0 0,11-7-1 0 0,-9 4-2175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7:08.8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55 5353 0 0,'-1'0'58'0'0,"1"0"0"0"0,0 0-1 0 0,0 0 1 0 0,0-1 0 0 0,-1 1-1 0 0,1 0 1 0 0,0 0 0 0 0,0 0-1 0 0,0-1 1 0 0,0 1 0 0 0,0 0-1 0 0,0 0 1 0 0,-1 0 0 0 0,1-1-1 0 0,0 1 1 0 0,0 0 0 0 0,0 0 0 0 0,0-1-1 0 0,0 1 1 0 0,0 0 0 0 0,0 0-1 0 0,0-1 1 0 0,0 1 0 0 0,0 0-1 0 0,0 0 1 0 0,0-1 0 0 0,0 1-1 0 0,0 0 1 0 0,0 0 0 0 0,1-1-1 0 0,-1 1 1 0 0,0 0 0 0 0,0 0-1 0 0,0 0 1 0 0,0-1 0 0 0,0 1 0 0 0,0 0-1 0 0,1 0 1 0 0,-1 0 0 0 0,0-1-1 0 0,0 1 1 0 0,0 0 0 0 0,1 0-1 0 0,-1 0 1 0 0,0 0 0 0 0,1-1-1 0 0,17-6 669 0 0,34-1-1211 0 0,-43 7 666 0 0,56-6-806 0 0,70-11-4029 0 0,-112 14 2359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7:11.8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59 4537 0 0,'132'8'1614'0'0,"228"-20"-1156"0"0,-241 3-94 0 0,209-10 506 0 0,263 7-54 0 0,-302 3-584 0 0,785 3 1093 0 0,-86 12-976 0 0,-429 7-174 0 0,464-7-246 0 0,-278 12 82 0 0,-264-3 3 0 0,-240-8-5 0 0,147 2 228 0 0,52 8 52 0 0,-404-14-1137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7:09.3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358 3 4433 0 0,'-6'-1'359'0'0,"-1"1"-1"0"0,1-1 1 0 0,0 1-1 0 0,0 0 1 0 0,0 0-1 0 0,0 1 1 0 0,0 0 0 0 0,-1 0-1 0 0,1 0 1 0 0,0 1-1 0 0,1 0 1 0 0,-1 0-1 0 0,-7 4 1 0 0,-9 5 568 0 0,-40 29 1 0 0,56-37-795 0 0,-14 12 109 0 0,0 0 0 0 0,2 1 0 0 0,0 1 0 0 0,-21 24 0 0 0,32-33-239 0 0,1 0 1 0 0,0 0-1 0 0,0 0 0 0 0,1 1 1 0 0,0-1-1 0 0,1 1 0 0 0,0 1 1 0 0,0-1-1 0 0,1 0 0 0 0,0 1 0 0 0,1 0 1 0 0,0-1-1 0 0,-1 15 0 0 0,3-22-25 0 0,0 1 0 0 0,0-1 0 0 0,0 0 0 0 0,0 0 0 0 0,0 0 0 0 0,1 0-1 0 0,-1 1 1 0 0,1-1 0 0 0,-1 0 0 0 0,1 0 0 0 0,0 0 0 0 0,0 0 0 0 0,0 0-1 0 0,0 0 1 0 0,0-1 0 0 0,1 1 0 0 0,-1 0 0 0 0,0 0 0 0 0,1-1 0 0 0,-1 1-1 0 0,1-1 1 0 0,0 0 0 0 0,3 3 0 0 0,-1-2-112 0 0,0-1 0 0 0,0 0 0 0 0,0 1 0 0 0,0-1 0 0 0,0-1 0 0 0,0 1-1 0 0,0-1 1 0 0,0 1 0 0 0,0-1 0 0 0,0 0 0 0 0,8-2 0 0 0,2 0-373 0 0,1-1 0 0 0,-1 0 0 0 0,0-2-1 0 0,-1 1 1 0 0,1-2 0 0 0,16-8 0 0 0,-11 2 342 0 0,-1 0-1 0 0,0-1 1 0 0,-1-1 0 0 0,0 0 0 0 0,-1-2 0 0 0,-1 0-1 0 0,0 0 1 0 0,21-32 0 0 0,-29 35 232 0 0,-1-1 1 0 0,0 1-1 0 0,-1-1 1 0 0,5-19-1 0 0,0-3 1047 0 0,-21 43 1469 0 0,-6 9-2015 0 0,5 1-433 0 0,1 1 0 0 0,0 0 0 0 0,1 1 0 0 0,2 0 0 0 0,-1 1 0 0 0,2 0 0 0 0,1 0 0 0 0,0 0 0 0 0,2 1 0 0 0,0 0 0 0 0,-1 39 1 0 0,5-58-162 0 0,-1 1 1 0 0,2 0 0 0 0,-1-1 0 0 0,0 1 0 0 0,0 0 0 0 0,1-1 0 0 0,0 1 0 0 0,-1-1 0 0 0,1 1 0 0 0,0-1-1 0 0,0 1 1 0 0,0-1 0 0 0,1 1 0 0 0,-1-1 0 0 0,0 0 0 0 0,1 0 0 0 0,0 0 0 0 0,-1 0 0 0 0,5 3 0 0 0,-4-3-21 0 0,0-1 0 0 0,0 0 0 0 0,0 0-1 0 0,0-1 1 0 0,0 1 0 0 0,1 0 0 0 0,-1-1 0 0 0,0 1 0 0 0,0-1 0 0 0,1 0 0 0 0,-1 0 0 0 0,0 0 0 0 0,1 0 0 0 0,-1 0 0 0 0,0 0 0 0 0,1-1 0 0 0,-1 1 0 0 0,0-1 0 0 0,0 1 0 0 0,1-1 0 0 0,3-2 0 0 0,20-9-171 0 0,0-1 1 0 0,0-1 0 0 0,-2-1 0 0 0,1-1 0 0 0,-2-2-1 0 0,-1 0 1 0 0,0-1 0 0 0,24-29 0 0 0,11-22 142 0 0,-34 41 140 0 0,27-29 0 0 0,-42 50 20 0 0,-1 1 0 0 0,1 1 0 0 0,0-1 0 0 0,0 2 1 0 0,1-1-1 0 0,0 1 0 0 0,0 0 0 0 0,16-6 0 0 0,-57 69 2596 0 0,18-38-2431 0 0,1 1 0 0 0,1 0 0 0 0,-12 30 0 0 0,20-40-226 0 0,-1 0 0 0 0,1 1 0 0 0,1 0 0 0 0,0 0-1 0 0,1 0 1 0 0,0 0 0 0 0,1 1 0 0 0,0 16 0 0 0,1-26-69 0 0,0-1 0 0 0,0 1-1 0 0,1 0 1 0 0,-1-1 0 0 0,1 1-1 0 0,-1-1 1 0 0,1 1 0 0 0,0 0-1 0 0,0-1 1 0 0,0 1 0 0 0,0-1-1 0 0,1 0 1 0 0,-1 0 0 0 0,1 1-1 0 0,-1-1 1 0 0,1 0-1 0 0,0 0 1 0 0,0 0 0 0 0,0 0-1 0 0,0-1 1 0 0,0 1 0 0 0,0 0-1 0 0,4 1 1 0 0,-2-2-108 0 0,-1 0-1 0 0,1 0 1 0 0,0 0 0 0 0,-1-1-1 0 0,1 1 1 0 0,0-1 0 0 0,0 0-1 0 0,-1 0 1 0 0,1-1 0 0 0,0 1-1 0 0,-1-1 1 0 0,1 0 0 0 0,0 0-1 0 0,-1 0 1 0 0,1 0 0 0 0,4-3-1 0 0,20-10-664 0 0,-1-1 1 0 0,-1-2-1 0 0,0-1 0 0 0,-1 0 0 0 0,-1-2 0 0 0,-1-1 0 0 0,-1-1 0 0 0,30-38 0 0 0,-36 41-618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7:09.6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244 99 2561 0 0,'8'-16'744'0'0,"1"1"1"0"0,1 0 0 0 0,0 1-1 0 0,24-25 353 0 0,-36 44-736 0 0,1 0 1 0 0,-1 0-1 0 0,0 0 1 0 0,-1 0-1 0 0,1-1 0 0 0,-1 1 1 0 0,0-1-1 0 0,0 0 1 0 0,0 0-1 0 0,0 0 0 0 0,-5 4 1 0 0,-10 16 126 0 0,-133 238 2527 0 0,130-223-2950 0 0,2 1 0 0 0,2 0 0 0 0,-19 68 0 0 0,31-88-142 0 0,-7 28 76 0 0,12-45-98 0 0,-1 0 0 0 0,1 0 0 0 0,0-1 0 0 0,0 1 1 0 0,0 0-1 0 0,1 0 0 0 0,-1 0 0 0 0,1 0 0 0 0,-1-1 0 0 0,1 1 0 0 0,0 0 0 0 0,0-1 1 0 0,0 1-1 0 0,2 2 0 0 0,-2-4-32 0 0,-1-1 0 0 0,1 0 0 0 0,-1 0 1 0 0,1 1-1 0 0,0-1 0 0 0,-1 0 0 0 0,1 0 0 0 0,-1 0 0 0 0,1 0 1 0 0,-1 0-1 0 0,1 0 0 0 0,0 0 0 0 0,-1 0 0 0 0,1 0 1 0 0,-1 0-1 0 0,1 0 0 0 0,0 0 0 0 0,-1 0 0 0 0,1-1 1 0 0,-1 1-1 0 0,1 0 0 0 0,-1 0 0 0 0,1-1 0 0 0,-1 1 0 0 0,1 0 1 0 0,-1-1-1 0 0,1 1 0 0 0,-1 0 0 0 0,1-1 0 0 0,-1 1 1 0 0,1-1-1 0 0,-1 1 0 0 0,0-1 0 0 0,1 0 0 0 0,15-16-3784 0 0,-12 9 1968 0 0,1-2-307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7:10.0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96 3929 0 0,'1'-3'320'0'0,"0"0"0"0"0,0 1-1 0 0,0-1 1 0 0,0 0 0 0 0,0 1 0 0 0,1-1 0 0 0,-1 1 0 0 0,1-1 0 0 0,-1 1 0 0 0,1 0-1 0 0,0-1 1 0 0,0 1 0 0 0,0 0 0 0 0,0 0 0 0 0,1 1 0 0 0,-1-1 0 0 0,0 0 0 0 0,1 1-1 0 0,-1-1 1 0 0,1 1 0 0 0,0 0 0 0 0,-1 0 0 0 0,1 0 0 0 0,4-1 0 0 0,7-1 120 0 0,1 0 0 0 0,0 1 1 0 0,26 0-1 0 0,4-1-457 0 0,78-19-2612 0 0,-83 15-2950 0 0,-26 5 1661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7:10.35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138 8 6473 0 0,'2'-6'5627'0'0,"3"4"-4086"0"0,-5 3-1568 0 0,1-1-1 0 0,-1 1 1 0 0,0-1 0 0 0,0 0 0 0 0,0 1 0 0 0,1-1 0 0 0,-1 1 0 0 0,0-1 0 0 0,0 0 0 0 0,0 1 0 0 0,0-1 0 0 0,0 1 0 0 0,0-1 0 0 0,0 1 0 0 0,0-1 0 0 0,0 0 0 0 0,0 1 0 0 0,0-1 0 0 0,0 1 0 0 0,0-1 0 0 0,0 1 0 0 0,0-1-1 0 0,-1 0 1 0 0,1 1 0 0 0,0-1 0 0 0,0 1 0 0 0,0-1 0 0 0,-1 0 0 0 0,1 1 0 0 0,0-1 0 0 0,0 0 0 0 0,-1 1 0 0 0,1-1 0 0 0,0 0 0 0 0,-1 1 0 0 0,1-1 0 0 0,0 0 0 0 0,-1 0 0 0 0,0 1 0 0 0,-25 32-8287 0 0</inkml:trace>
  <inkml:trace contextRef="#ctx0" brushRef="#br0" timeOffset="1">41 247 6025 0 0,'-15'33'2788'0'0,"9"-21"-1353"0"0,0 0 0 0 0,1 0-1 0 0,-4 17 1 0 0,9-28-1486 0 0,0-1-1 0 0,0 0 1 0 0,0 1-1 0 0,0-1 1 0 0,0 0-1 0 0,1 1 1 0 0,-1-1-1 0 0,0 0 1 0 0,0 1-1 0 0,0-1 1 0 0,0 0-1 0 0,0 0 1 0 0,1 1-1 0 0,-1-1 1 0 0,0 0-1 0 0,0 0 0 0 0,0 1 1 0 0,1-1-1 0 0,-1 0 1 0 0,0 0-1 0 0,0 1 1 0 0,1-1-1 0 0,-1 0 1 0 0,0 0-1 0 0,0 0 1 0 0,1 0-1 0 0,-1 0 1 0 0,0 1-1 0 0,1-1 1 0 0,-1 0-1 0 0,0 0 1 0 0,1 0-1 0 0,-1 0 0 0 0,0 0 1 0 0,0 0-1 0 0,1 0 1 0 0,-1 0-1 0 0,0 0 1 0 0,1 0-1 0 0,-1 0 1 0 0,0 0-1 0 0,1 0 1 0 0,-1 0-1 0 0,0-1 1 0 0,1 1-1 0 0,-1 0 1 0 0,0 0-1 0 0,0 0 1 0 0,1 0-1 0 0,-1 0 0 0 0,1-1 1 0 0,23-7-4798 0 0,-18 5 3397 0 0,6 0-2608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7:11.0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0 480 3561 0 0,'20'17'869'0'0,"-12"-14"-713"0"0,0 0 0 0 0,0 0 0 0 0,1-2 0 0 0,-1 1 0 0 0,1-1 0 0 0,-1 0 0 0 0,1 0 0 0 0,0-1 0 0 0,-1-1 1 0 0,1 1-1 0 0,0-1 0 0 0,-1-1 0 0 0,13-3 0 0 0,9-3 102 0 0,-2-1 1 0 0,42-20 0 0 0,-26 9-253 0 0,-2-2 0 0 0,0-1 0 0 0,50-38 0 0 0,-77 49-11 0 0,-1 0-1 0 0,0-1 0 0 0,-1 0 1 0 0,0-1-1 0 0,-1-1 0 0 0,0 0 0 0 0,-1 0 1 0 0,-1-1-1 0 0,-1-1 0 0 0,0 1 1 0 0,8-25-1 0 0,-15 37 0 0 0,15-54-8 0 0,-16 54 36 0 0,0 1-1 0 0,-1-1 0 0 0,1 0 0 0 0,-1 1 0 0 0,0-1 1 0 0,0 0-1 0 0,0 1 0 0 0,0-1 0 0 0,-1 0 0 0 0,1 1 1 0 0,-1-1-1 0 0,0 0 0 0 0,-2-4 0 0 0,3 7 4 0 0,-1 0 0 0 0,0 0-1 0 0,1 0 1 0 0,-1 0 0 0 0,0 0-1 0 0,0 1 1 0 0,0-1 0 0 0,0 0-1 0 0,1 0 1 0 0,-1 1 0 0 0,0-1-1 0 0,0 0 1 0 0,0 1 0 0 0,-1-1-1 0 0,1 1 1 0 0,0 0 0 0 0,0-1-1 0 0,0 1 1 0 0,0 0 0 0 0,0-1-1 0 0,0 1 1 0 0,-2 0 0 0 0,0 0 30 0 0,0 0-1 0 0,-1 1 1 0 0,1-1 0 0 0,0 1 0 0 0,0 0 0 0 0,-1-1 0 0 0,1 2 0 0 0,-3 0 0 0 0,-8 5 217 0 0,0 0 0 0 0,-20 16 0 0 0,26-18-129 0 0,-40 29 683 0 0,2 1 1 0 0,2 3-1 0 0,1 2 0 0 0,2 1 1 0 0,-44 59-1 0 0,56-62-419 0 0,-41 69 0 0 0,62-93-427 0 0,1 0 0 0 0,1 0-1 0 0,1 0 1 0 0,0 1 0 0 0,0-1 0 0 0,2 1 0 0 0,0 1 0 0 0,0-1-1 0 0,1 21 1 0 0,1-32-101 0 0,1 0 0 0 0,0 0 0 0 0,1-1 0 0 0,-1 1 0 0 0,1 0 0 0 0,0 0 0 0 0,0-1-1 0 0,0 1 1 0 0,0 0 0 0 0,0-1 0 0 0,1 1 0 0 0,0-1 0 0 0,0 1 0 0 0,0-1 0 0 0,0 0 0 0 0,0 0 0 0 0,1 0-1 0 0,-1 0 1 0 0,1 0 0 0 0,0-1 0 0 0,0 1 0 0 0,3 2 0 0 0,-1-3-468 0 0,1 1 1 0 0,-1-1-1 0 0,1 0 0 0 0,-1 0 1 0 0,1-1-1 0 0,-1 1 0 0 0,1-1 1 0 0,0 0-1 0 0,0-1 0 0 0,0 1 1 0 0,-1-1-1 0 0,1-1 1 0 0,10-1-1 0 0,6 0-2464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7:11.9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405 83 6225 0 0,'-9'-1'374'0'0,"-1"1"-1"0"0,1 0 1 0 0,0 0-1 0 0,0 1 1 0 0,-1 0-1 0 0,1 1 1 0 0,0 0-1 0 0,0 0 1 0 0,0 1-1 0 0,0 0 1 0 0,1 1-1 0 0,-1 0 1 0 0,1 0-1 0 0,0 1 1 0 0,0 0-1 0 0,0 0 1 0 0,1 1-1 0 0,-8 8 1 0 0,-9 8-38 0 0,1 1 0 0 0,1 2 0 0 0,-34 48 0 0 0,41-51-347 0 0,0 0 0 0 0,1 0 0 0 0,1 1 0 0 0,2 1 0 0 0,0 0 0 0 0,1 1 0 0 0,-7 28 0 0 0,17-51-20 0 0,0-1 1 0 0,-1 1-1 0 0,1 0 0 0 0,0-1 1 0 0,-1 1-1 0 0,1-1 1 0 0,0 1-1 0 0,0-1 1 0 0,1 1-1 0 0,-1-1 0 0 0,0 1 1 0 0,0 0-1 0 0,1-1 1 0 0,-1 1-1 0 0,1-1 0 0 0,-1 1 1 0 0,1-1-1 0 0,0 0 1 0 0,-1 1-1 0 0,1-1 0 0 0,0 0 1 0 0,0 1-1 0 0,0-1 1 0 0,2 1-1 0 0,-1 0-43 0 0,0-1 1 0 0,0 0-1 0 0,0-1 0 0 0,0 1 0 0 0,0 0 0 0 0,0-1 1 0 0,1 1-1 0 0,-1-1 0 0 0,0 0 0 0 0,0 1 0 0 0,1-1 1 0 0,-1 0-1 0 0,0 0 0 0 0,4-1 0 0 0,9-2-432 0 0,0-1 0 0 0,0 0 0 0 0,25-12-1 0 0,-35 14 394 0 0,23-10-262 0 0,0-2 0 0 0,-2-1 0 0 0,0-1 1 0 0,0-1-1 0 0,-2-2 0 0 0,0 0 0 0 0,-1-1 1 0 0,36-42-1 0 0,-48 48 499 0 0,0-1-1 0 0,0 0 1 0 0,-1-1 0 0 0,-1 0-1 0 0,-1-1 1 0 0,0 0 0 0 0,-1 0-1 0 0,-1 0 1 0 0,-1-1-1 0 0,4-19 1 0 0,-9 37-75 0 0,0 0-1 0 0,0-1 0 0 0,0 1 1 0 0,0 0-1 0 0,0 0 1 0 0,1 0-1 0 0,-1-1 1 0 0,0 1-1 0 0,0 0 0 0 0,0 0 1 0 0,0 0-1 0 0,0-1 1 0 0,0 1-1 0 0,0 0 1 0 0,0 0-1 0 0,0 0 0 0 0,0-1 1 0 0,0 1-1 0 0,0 0 1 0 0,0 0-1 0 0,0-1 0 0 0,0 1 1 0 0,0 0-1 0 0,0 0 1 0 0,0 0-1 0 0,0-1 1 0 0,0 1-1 0 0,0 0 0 0 0,0 0 1 0 0,-1 0-1 0 0,1-1 1 0 0,0 1-1 0 0,0 0 1 0 0,0 0-1 0 0,0 0 0 0 0,0-1 1 0 0,-1 1-1 0 0,1 0 1 0 0,0 0-1 0 0,0 0 1 0 0,0 0-1 0 0,0 0 0 0 0,-1 0 1 0 0,1-1-1 0 0,0 1 1 0 0,0 0-1 0 0,0 0 0 0 0,-1 0 1 0 0,1 0-1 0 0,-11 12 1097 0 0,-19 35-774 0 0,19-30-184 0 0,-52 104-38 0 0,52-104-140 0 0,1 1 0 0 0,-9 24 0 0 0,16-37-45 0 0,2 0-1 0 0,-1 0 1 0 0,0 0-1 0 0,1 0 1 0 0,0 0-1 0 0,0 0 1 0 0,0 0-1 0 0,1 0 1 0 0,0 0-1 0 0,0 0 1 0 0,0 0-1 0 0,1 1 1 0 0,-1-1-1 0 0,3 8 1 0 0,-2-12 15 0 0,0 1-1 0 0,0-1 1 0 0,0 0 0 0 0,-1 0 0 0 0,1 0-1 0 0,1 0 1 0 0,-1 0 0 0 0,0 0 0 0 0,0 0-1 0 0,0-1 1 0 0,0 1 0 0 0,1 0-1 0 0,-1-1 1 0 0,0 1 0 0 0,1 0 0 0 0,-1-1-1 0 0,0 0 1 0 0,1 1 0 0 0,-1-1 0 0 0,0 0-1 0 0,1 0 1 0 0,-1 0 0 0 0,1 0-1 0 0,-1 0 1 0 0,1 0 0 0 0,-1 0 0 0 0,0 0-1 0 0,1 0 1 0 0,-1-1 0 0 0,1 1 0 0 0,-1-1-1 0 0,0 1 1 0 0,1-1 0 0 0,-1 1 0 0 0,2-3-1 0 0,8-1-46 0 0,0-2 0 0 0,-1 0-1 0 0,11-7 1 0 0,-18 11 43 0 0,50-38 8 0 0,-1-2 1 0 0,50-52-1 0 0,-56 49 149 0 0,1 2 0 0 0,78-53 0 0 0,-115 89-100 0 0,20-13 118 0 0,-29 19-133 0 0,0 0 0 0 0,0 1 0 0 0,0-1 0 0 0,0 0 0 0 0,0 1 0 0 0,0-1 0 0 0,1 1 0 0 0,-1 0 0 0 0,0-1-1 0 0,0 1 1 0 0,0 0 0 0 0,1 0 0 0 0,-1 0 0 0 0,0 0 0 0 0,0 0 0 0 0,1 0 0 0 0,-1 0 0 0 0,0 0 0 0 0,0 0 0 0 0,3 1 0 0 0,-4 0 5 0 0,0 0 1 0 0,0 0-1 0 0,0 0 1 0 0,1 0-1 0 0,-1 0 1 0 0,0 0-1 0 0,0 0 1 0 0,-1 0-1 0 0,1 0 1 0 0,0-1-1 0 0,0 1 1 0 0,0 0-1 0 0,-1 0 0 0 0,1 0 1 0 0,0 0-1 0 0,-1 0 1 0 0,1 0-1 0 0,-1-1 1 0 0,1 1-1 0 0,-1 1 1 0 0,-13 23 148 0 0,11-21-141 0 0,-75 129-72 0 0,-10 10-248 0 0,80-129 287 0 0,3-4-740 0 0,21-21 224 0 0,39-34 520 0 0,76-83 1 0 0,19-15 28 0 0,-128 125 310 0 0,0 1 0 0 0,2 1-1 0 0,28-15 1 0 0,-103 120 2255 0 0,36-67-2577 0 0,2 1 0 0 0,0 0 0 0 0,2 1 0 0 0,0 0-1 0 0,2 1 1 0 0,0 0 0 0 0,-7 41 0 0 0,16-62-131 0 0,-1 1 0 0 0,1-1 1 0 0,0 0-1 0 0,0 0 0 0 0,0 0 1 0 0,1 0-1 0 0,-1 0 0 0 0,1 0 0 0 0,0 0 1 0 0,0 0-1 0 0,1 0 0 0 0,-1 0 1 0 0,4 5-1 0 0,-4-7-52 0 0,0-1 0 0 0,0 1 0 0 0,0-1 0 0 0,0 0 0 0 0,1 0 0 0 0,-1 1 0 0 0,1-1 0 0 0,-1 0 0 0 0,1 0 0 0 0,-1 0 0 0 0,1 0 1 0 0,-1-1-1 0 0,1 1 0 0 0,0 0 0 0 0,0-1 0 0 0,-1 1 0 0 0,1-1 0 0 0,0 1 0 0 0,0-1 0 0 0,0 0 0 0 0,-1 0 0 0 0,1 0 0 0 0,0 0 0 0 0,0 0 0 0 0,0 0 0 0 0,-1-1 0 0 0,1 1 1 0 0,0-1-1 0 0,0 1 0 0 0,0-1 0 0 0,2-1 0 0 0,51-22-5014 0 0,-39 15 2768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7:12.53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2 4409 0 0,'-5'-2'4418'0'0,"5"3"-4340"0"0,-13 8 1395 0 0,-14 17-1229 0 0,25-24 87 0 0,-79 67 2299 0 0,56-49-1920 0 0,2 0 1 0 0,-36 39-1 0 0,45-43-625 0 0,1 0-1 0 0,0 2 1 0 0,1 0 0 0 0,1 0-1 0 0,1 1 1 0 0,0 0 0 0 0,-11 35 0 0 0,19-48-118 0 0,0 0 0 0 0,1 0 1 0 0,0 0-1 0 0,0 1 0 0 0,0-1 1 0 0,1 0-1 0 0,0 1 0 0 0,0-1 1 0 0,1 0-1 0 0,-1 0 0 0 0,3 8 1 0 0,-2-12-26 0 0,-1 0 1 0 0,1 0-1 0 0,0 0 1 0 0,0 0-1 0 0,0 0 1 0 0,1-1-1 0 0,-1 1 1 0 0,0 0-1 0 0,1-1 1 0 0,-1 1-1 0 0,1-1 1 0 0,-1 1-1 0 0,1-1 1 0 0,0 1-1 0 0,-1-1 1 0 0,1 0-1 0 0,0 0 1 0 0,0 0-1 0 0,0 0 1 0 0,0-1-1 0 0,0 1 1 0 0,0 0-1 0 0,0-1 1 0 0,0 1-1 0 0,1-1 1 0 0,-1 0-1 0 0,0 0 1 0 0,0 0-1 0 0,0 0 1 0 0,0 0-1 0 0,0 0 1 0 0,1 0-1 0 0,-1-1 1 0 0,0 1-1 0 0,0-1 1 0 0,2 0-1 0 0,19-7-418 0 0,0 0-1 0 0,0-1 1 0 0,-1-2-1 0 0,-1 0 1 0 0,37-25-1 0 0,-25 15 120 0 0,-6 3-373 0 0,38-35 0 0 0,-48 38 818 0 0,1 0 0 0 0,0 1 0 0 0,1 1 1 0 0,38-20-1 0 0,-50 31-3 0 0,0 0 0 0 0,0 1 0 0 0,0 0 0 0 0,0 0 0 0 0,0 0 1 0 0,0 1-1 0 0,9 0 0 0 0,33-3 203 0 0,-38 1-162 0 0,0-1-1 0 0,-1-1 0 0 0,0 0 1 0 0,0 0-1 0 0,0-1 1 0 0,17-11-1 0 0,-25 15-39 0 0,1-1 0 0 0,-1 1 0 0 0,0-1 0 0 0,1 0 0 0 0,-1 0 0 0 0,0 0 0 0 0,0 0 0 0 0,-1 0 0 0 0,1 0 0 0 0,0-1-1 0 0,-1 1 1 0 0,1 0 0 0 0,-1-1 0 0 0,0 1 0 0 0,0-1 0 0 0,0 0 0 0 0,0 0 0 0 0,0 1 0 0 0,0-1 0 0 0,-1 0 0 0 0,1 0 0 0 0,-1 0 0 0 0,0 1 0 0 0,0-1 0 0 0,0 0 0 0 0,0 0 0 0 0,-1 0 0 0 0,1 0-1 0 0,-1 1 1 0 0,-1-6 0 0 0,1 7-28 0 0,0-1-1 0 0,0 0 0 0 0,0 1 0 0 0,-1-1 0 0 0,1 1 1 0 0,-1-1-1 0 0,1 1 0 0 0,-1 0 0 0 0,1 0 0 0 0,-1-1 1 0 0,0 1-1 0 0,1 0 0 0 0,-1 1 0 0 0,0-1 1 0 0,0 0-1 0 0,0 0 0 0 0,0 1 0 0 0,0-1 0 0 0,1 1 1 0 0,-1-1-1 0 0,0 1 0 0 0,0 0 0 0 0,0 0 0 0 0,0 0 1 0 0,0 0-1 0 0,0 0 0 0 0,0 1 0 0 0,0-1 1 0 0,-3 1-1 0 0,-8 2 149 0 0,-1 0 0 0 0,-25 9 0 0 0,34-10-104 0 0,-9 4 104 0 0,1 0-1 0 0,0 0 1 0 0,0 2 0 0 0,1 0-1 0 0,0 0 1 0 0,0 1 0 0 0,-12 12-1 0 0,4-1 360 0 0,0 1-1 0 0,-28 40 0 0 0,45-57-560 0 0,0 0 0 0 0,1 0 0 0 0,0 0-1 0 0,0 0 1 0 0,0 1 0 0 0,0-1 0 0 0,0 0 0 0 0,1 1 0 0 0,0-1 0 0 0,0 1 0 0 0,0 0-1 0 0,0-1 1 0 0,1 1 0 0 0,0 0 0 0 0,0-1 0 0 0,0 1 0 0 0,1 0 0 0 0,-1-1 0 0 0,1 1-1 0 0,0 0 1 0 0,1-1 0 0 0,-1 1 0 0 0,1-1 0 0 0,0 0 0 0 0,0 1 0 0 0,0-1 0 0 0,4 5-1 0 0,-1-2-248 0 0,0-1-1 0 0,0 0 0 0 0,0-1 1 0 0,1 0-1 0 0,0 1 0 0 0,0-2 1 0 0,1 1-1 0 0,-1-1 0 0 0,1 0 1 0 0,0 0-1 0 0,0-1 0 0 0,0 0 1 0 0,1 0-1 0 0,-1-1 0 0 0,15 3 1 0 0,-7-3-1506 0 0,0 0 1 0 0,1-2-1 0 0,-1 0 1 0 0,28-4-1 0 0,-8-1-3261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7:13.5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30 541 2921 0 0,'-2'0'172'0'0,"0"1"-1"0"0,0 0 1 0 0,0-1 0 0 0,1 1 0 0 0,-1 0 0 0 0,0 0 0 0 0,1 0 0 0 0,-1 0 0 0 0,1 1 0 0 0,-1-1 0 0 0,1 0 0 0 0,0 0 0 0 0,-1 1 0 0 0,-1 2 0 0 0,3-3-125 0 0,-1 0 1 0 0,1 0-1 0 0,-1 0 1 0 0,1 0-1 0 0,0 0 1 0 0,0 0-1 0 0,-1-1 1 0 0,1 1-1 0 0,0 0 1 0 0,0 0 0 0 0,0 0-1 0 0,0 0 1 0 0,0 0-1 0 0,0 0 1 0 0,0 0-1 0 0,0 0 1 0 0,1 0-1 0 0,-1 0 1 0 0,0 0-1 0 0,1 2 1 0 0,0-2-37 0 0,0 1-1 0 0,0-1 1 0 0,1 1 0 0 0,-1-1-1 0 0,0 0 1 0 0,1 1 0 0 0,-1-1-1 0 0,0 0 1 0 0,1 0-1 0 0,0 0 1 0 0,-1 0 0 0 0,1 0-1 0 0,-1 0 1 0 0,1-1 0 0 0,0 1-1 0 0,0-1 1 0 0,-1 1 0 0 0,1-1-1 0 0,0 1 1 0 0,0-1 0 0 0,0 0-1 0 0,0 0 1 0 0,-1 0 0 0 0,1 0-1 0 0,0 0 1 0 0,0 0-1 0 0,0-1 1 0 0,3 0 0 0 0,27-9 111 0 0,-1-2 1 0 0,0 0 0 0 0,-1-2-1 0 0,34-22 1 0 0,-25 14-3 0 0,-5 3-59 0 0,0-2-1 0 0,-2-2 0 0 0,-1-1 0 0 0,-1-1 1 0 0,-1-1-1 0 0,-2-2 0 0 0,0-1 0 0 0,-2-1 1 0 0,-1-1-1 0 0,26-44 0 0 0,-45 66-7 0 0,1 0 1 0 0,-2-1-1 0 0,1 1 0 0 0,-1-1 0 0 0,0 1 0 0 0,-1-1 1 0 0,-1 0-1 0 0,1-1 0 0 0,-1 1 0 0 0,-1 0 1 0 0,0-16-1 0 0,-1 25-31 0 0,0 0 0 0 0,0-1-1 0 0,0 1 1 0 0,0 0 0 0 0,-1 0 0 0 0,1 0 0 0 0,0 0 0 0 0,-1-1-1 0 0,1 1 1 0 0,-1 0 0 0 0,0 0 0 0 0,1 0 0 0 0,-1 0 0 0 0,0 0 0 0 0,0 0-1 0 0,1 0 1 0 0,-1 1 0 0 0,0-1 0 0 0,0 0 0 0 0,0 0 0 0 0,0 0-1 0 0,0 1 1 0 0,0-1 0 0 0,-2 0 0 0 0,0 0 39 0 0,1 0 1 0 0,-1 1-1 0 0,0 0 0 0 0,1-1 0 0 0,-1 1 1 0 0,0 0-1 0 0,0 0 0 0 0,1 0 1 0 0,-1 1-1 0 0,-4 0 0 0 0,-6 2 239 0 0,1 1 0 0 0,-1 0-1 0 0,-16 9 1 0 0,0 3 72 0 0,2 0 1 0 0,-1 2-1 0 0,2 1 0 0 0,1 1 1 0 0,0 1-1 0 0,1 1 0 0 0,-20 26 1 0 0,-136 186 1346 0 0,163-210-1664 0 0,1-1-55 0 0,1 1-1 0 0,1 0 1 0 0,-18 43-1 0 0,27-56-11 0 0,1 1 0 0 0,1 0 0 0 0,0-1 1 0 0,0 1-1 0 0,1 0 0 0 0,1 0 0 0 0,0 0 0 0 0,1 0 0 0 0,0 1 0 0 0,1-1 0 0 0,2 12 0 0 0,-3-21-11 0 0,1 0 0 0 0,0 0 0 0 0,0 0-1 0 0,0 0 1 0 0,0 0 0 0 0,0 0 0 0 0,0 0 0 0 0,1-1 0 0 0,0 1 0 0 0,-1-1 0 0 0,1 1 0 0 0,0-1 0 0 0,0 1 0 0 0,1-1 0 0 0,-1 0 0 0 0,0 0 0 0 0,1 0 0 0 0,-1 0 0 0 0,4 1-1 0 0,-1 0-39 0 0,0-2-1 0 0,0 1 1 0 0,0 0-1 0 0,0-1 1 0 0,0 0-1 0 0,0 0 0 0 0,0-1 1 0 0,0 1-1 0 0,1-1 1 0 0,7-1-1 0 0,8-2-225 0 0,1-1-1 0 0,-1 0 1 0 0,-1-2 0 0 0,27-10 0 0 0,0-1-51 0 0,-1-3 0 0 0,0-1 1 0 0,-1-2-1 0 0,-2-2 0 0 0,53-40 1 0 0,-78 50 334 0 0,0-1 1 0 0,-1-1-1 0 0,26-32 1 0 0,-39 44 47 0 0,-1 0 1 0 0,1 0-1 0 0,-1 0 1 0 0,1-1-1 0 0,-1 1 1 0 0,-1-1-1 0 0,1 0 1 0 0,-1 0-1 0 0,0 0 1 0 0,-1 0-1 0 0,1 0 1 0 0,-1 0-1 0 0,0 0 1 0 0,-1 0-1 0 0,0-1 1 0 0,0 1-1 0 0,0 0 1 0 0,0-1-1 0 0,-3-7 1 0 0,3 12-2 0 0,-1 0 1 0 0,0 0-1 0 0,1 0 0 0 0,-1 0 1 0 0,0 0-1 0 0,0 0 0 0 0,0 0 1 0 0,0 1-1 0 0,-1-1 0 0 0,1 0 1 0 0,0 1-1 0 0,-1-1 0 0 0,1 1 1 0 0,-1 0-1 0 0,0-1 1 0 0,1 1-1 0 0,-1 0 0 0 0,0 0 1 0 0,0 0-1 0 0,0 0 0 0 0,-2-1 1 0 0,0 1 33 0 0,1 1 0 0 0,-1-1 0 0 0,0 1 0 0 0,0 0 0 0 0,0 0 0 0 0,1 0 0 0 0,-1 0 0 0 0,0 0 0 0 0,0 1 0 0 0,-6 2 0 0 0,-4 1 119 0 0,1 1 1 0 0,0 1-1 0 0,0 0 1 0 0,0 1-1 0 0,-12 9 1 0 0,10-5 9 0 0,1 0 1 0 0,0 1 0 0 0,1 0 0 0 0,0 1 0 0 0,1 1 0 0 0,-15 22 0 0 0,21-28-55 0 0,1 1 0 0 0,0 0 0 0 0,0 0 0 0 0,0 0 0 0 0,2 1 0 0 0,-1 0 0 0 0,1 0 0 0 0,0 0 0 0 0,1 0 0 0 0,0 0 0 0 0,1 0 0 0 0,0 18 0 0 0,1-24-144 0 0,1 0 0 0 0,0 1-1 0 0,0-1 1 0 0,0 0 0 0 0,0 0-1 0 0,1 0 1 0 0,-1 0 0 0 0,1 0-1 0 0,0 0 1 0 0,0 0 0 0 0,1-1-1 0 0,-1 1 1 0 0,1-1 0 0 0,0 1-1 0 0,0-1 1 0 0,0 0 0 0 0,0 0-1 0 0,0 0 1 0 0,1-1 0 0 0,-1 1-1 0 0,1-1 1 0 0,0 0 0 0 0,0 0-1 0 0,-1 0 1 0 0,2-1 0 0 0,-1 1-1 0 0,7 1 1 0 0,8 2-231 0 0,0-2-1 0 0,-1 0 1 0 0,1-1 0 0 0,35 0-1 0 0,-28-3-769 0 0,1-1 0 0 0,0-2-1 0 0,33-8 1 0 0,77-27-6318 0 0,-112 31 5705 0 0,15-4-1783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7:14.1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337 0 3193 0 0,'-16'3'1172'0'0,"0"0"0"0"0,0 0 1 0 0,0 2-1 0 0,0 0 0 0 0,1 0 0 0 0,-16 9 1 0 0,27-12-982 0 0,-13 7 181 0 0,0 1 0 0 0,0 1-1 0 0,1 0 1 0 0,0 1-1 0 0,1 1 1 0 0,1 0-1 0 0,0 1 1 0 0,1 1-1 0 0,0 0 1 0 0,1 1-1 0 0,-16 28 1 0 0,26-41-380 0 0,0 0 0 0 0,0 0 0 0 0,1 0 1 0 0,-1 1-1 0 0,1-1 0 0 0,0 1 0 0 0,0-1 0 0 0,0 1 1 0 0,1-1-1 0 0,-1 1 0 0 0,1-1 0 0 0,0 1 1 0 0,0 0-1 0 0,0-1 0 0 0,0 1 0 0 0,1-1 0 0 0,-1 1 1 0 0,1-1-1 0 0,1 5 0 0 0,0-4-50 0 0,0 1 0 0 0,1-1 0 0 0,0 0-1 0 0,-1 0 1 0 0,1 0 0 0 0,1 0 0 0 0,-1 0 0 0 0,0 0 0 0 0,1-1 0 0 0,0 0-1 0 0,0 0 1 0 0,6 4 0 0 0,-1-1-563 0 0,0-1-1 0 0,1-1 1 0 0,0 1-1 0 0,0-1 1 0 0,0-1-1 0 0,0 0 1 0 0,0 0-1 0 0,1-1 1 0 0,-1-1-1 0 0,1 0 1 0 0,-1 0-1 0 0,16-1 1 0 0,22-7-2656 0 0,-24 2 536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7:15.0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468 55 5601 0 0,'-3'-2'210'0'0,"0"0"0"0"0,-1 0 1 0 0,1 0-1 0 0,-1 0 0 0 0,1 1 0 0 0,-1-1 0 0 0,1 1 0 0 0,-1 0 0 0 0,0 0 0 0 0,0 0 1 0 0,1 1-1 0 0,-1-1 0 0 0,0 1 0 0 0,0 0 0 0 0,0 0 0 0 0,0 1 0 0 0,1-1 0 0 0,-1 1 1 0 0,0-1-1 0 0,0 1 0 0 0,1 0 0 0 0,-1 1 0 0 0,1-1 0 0 0,-5 3 0 0 0,-29 10 804 0 0,2 2 0 0 0,0 1 0 0 0,-60 40 0 0 0,78-45-907 0 0,1 1-1 0 0,0 0 1 0 0,1 1-1 0 0,1 0 0 0 0,0 1 1 0 0,1 1-1 0 0,1 0 0 0 0,0 1 1 0 0,-10 21-1 0 0,18-32-119 0 0,1 1 0 0 0,1 0-1 0 0,-1 0 1 0 0,1 0 0 0 0,1 0 0 0 0,-1 0 0 0 0,1 1-1 0 0,0-1 1 0 0,1 0 0 0 0,0 13 0 0 0,0-18-5 0 0,1 0 1 0 0,-1 0-1 0 0,0 0 1 0 0,1 0-1 0 0,0 0 0 0 0,-1 0 1 0 0,1 0-1 0 0,0 0 1 0 0,0 0-1 0 0,0 0 1 0 0,1 0-1 0 0,-1-1 1 0 0,0 1-1 0 0,0 0 1 0 0,1-1-1 0 0,-1 1 1 0 0,1-1-1 0 0,0 1 0 0 0,-1-1 1 0 0,1 0-1 0 0,0 0 1 0 0,0 0-1 0 0,0 0 1 0 0,0 0-1 0 0,0 0 1 0 0,0 0-1 0 0,0-1 1 0 0,0 1-1 0 0,0-1 1 0 0,0 1-1 0 0,0-1 1 0 0,0 0-1 0 0,0 0 0 0 0,1 0 1 0 0,-1 0-1 0 0,0 0 1 0 0,0-1-1 0 0,0 1 1 0 0,4-2-1 0 0,7 0-66 0 0,-1-1 0 0 0,1-1 0 0 0,-1 0 0 0 0,0-1 0 0 0,0 0 0 0 0,0-1 0 0 0,16-11 0 0 0,3-4-112 0 0,37-34 0 0 0,-42 30-35 0 0,47-56-1 0 0,-54 57 217 0 0,0 1 1 0 0,2 1-1 0 0,41-34 1 0 0,-52 49 23 0 0,0 0 1 0 0,1 1-1 0 0,0 0 1 0 0,0 0 0 0 0,0 2-1 0 0,0-1 1 0 0,1 1-1 0 0,0 1 1 0 0,19-3 0 0 0,-30 5-2 0 0,0 1 0 0 0,-1 0 0 0 0,1 0 0 0 0,0 0 0 0 0,0 0 1 0 0,0-1-1 0 0,0 1 0 0 0,0 0 0 0 0,0 1 0 0 0,-1-1 0 0 0,1 0 1 0 0,0 0-1 0 0,0 0 0 0 0,0 0 0 0 0,0 1 0 0 0,0-1 0 0 0,-1 0 1 0 0,1 1-1 0 0,0-1 0 0 0,0 1 0 0 0,-1-1 0 0 0,1 1 0 0 0,0-1 1 0 0,-1 1-1 0 0,1-1 0 0 0,0 1 0 0 0,-1 0 0 0 0,1-1 0 0 0,-1 1 1 0 0,1 0-1 0 0,0 0 0 0 0,-1 2 8 0 0,1-1 1 0 0,-1 0-1 0 0,0 0 1 0 0,0 1-1 0 0,0-1 0 0 0,0 0 1 0 0,0 0-1 0 0,0 1 1 0 0,0-1-1 0 0,-1 0 0 0 0,1 0 1 0 0,-2 3-1 0 0,-3 10 41 0 0,-1 0 0 0 0,-13 24 0 0 0,16-35-68 0 0,-75 116 141 0 0,52-82-227 0 0,-31 57 0 0 0,78-113-584 0 0,29-29 628 0 0,-16 15-1 0 0,97-99-19 0 0,-122 123 84 0 0,84-69 44 0 0,-81 69-18 0 0,0 1 1 0 0,1 0-1 0 0,-1 0 0 0 0,1 1 1 0 0,1 1-1 0 0,18-6 1 0 0,-32 11-32 0 0,1 0 0 0 0,-1 0-1 0 0,1 0 1 0 0,-1 1 0 0 0,1-1 0 0 0,-1 0 0 0 0,0 0 0 0 0,1 0 0 0 0,-1 0-1 0 0,0 1 1 0 0,1-1 0 0 0,-1 0 0 0 0,0 0 0 0 0,1 1 0 0 0,-1-1-1 0 0,0 0 1 0 0,1 1 0 0 0,-1-1 0 0 0,0 0 0 0 0,0 1 0 0 0,1-1 0 0 0,-1 0-1 0 0,0 1 1 0 0,0-1 0 0 0,0 0 0 0 0,1 1 0 0 0,-1-1 0 0 0,0 1-1 0 0,0-1 1 0 0,0 0 0 0 0,0 1 0 0 0,0-1 0 0 0,0 1 0 0 0,0-1-1 0 0,0 1 1 0 0,0-1 0 0 0,0 0 0 0 0,0 1 0 0 0,0-1 0 0 0,0 1 0 0 0,-1-1-1 0 0,1 0 1 0 0,0 1 0 0 0,0-1 0 0 0,0 1 0 0 0,0-1 0 0 0,-1 0-1 0 0,1 1 1 0 0,-7 22 141 0 0,-16 22-176 0 0,-57 80 0 0 0,33-55-167 0 0,3-6-294 0 0,90-103-391 0 0,143-147 885 0 0,-168 165 13 0 0,1 0 1 0 0,1 2-1 0 0,30-20 1 0 0,-37 28 36 0 0,1 2 0 0 0,-1 0 0 0 0,2 0 0 0 0,-1 2 0 0 0,1 0 0 0 0,22-5 0 0 0,-39 12-12 0 0,0-1 0 0 0,0 1-1 0 0,0 0 1 0 0,0 0 0 0 0,1-1 0 0 0,-1 1 0 0 0,0 0 0 0 0,0 0 0 0 0,0 1-1 0 0,1-1 1 0 0,-1 0 0 0 0,0 0 0 0 0,0 0 0 0 0,0 1 0 0 0,2 0 0 0 0,-2-1-17 0 0,-1 1 0 0 0,0-1 0 0 0,1 0 0 0 0,-1 1 0 0 0,0-1 0 0 0,1 1 0 0 0,-1-1 0 0 0,0 1 0 0 0,1-1 0 0 0,-1 1 0 0 0,0-1 0 0 0,0 1 0 0 0,0-1 0 0 0,0 1 0 0 0,1-1 0 0 0,-1 1 0 0 0,0-1 0 0 0,0 1 0 0 0,0-1 0 0 0,0 1 0 0 0,0-1 0 0 0,0 1 0 0 0,0 0 0 0 0,-1 0 0 0 0,0 5 122 0 0,-1 0 1 0 0,-1 0 0 0 0,1 0-1 0 0,-7 10 1 0 0,2-1-194 0 0,-5 8 41 0 0,-1-1 1 0 0,-1 0-1 0 0,-32 38 1 0 0,0-1-228 0 0,31-38-228 0 0,-30 46-1139 0 0,23-21-7499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7:12.4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32 19 6065 0 0,'0'-1'99'0'0,"0"0"0"0"0,-1 0 0 0 0,1 0 0 0 0,-1 0 0 0 0,1 0 0 0 0,-1 0-1 0 0,1 0 1 0 0,-1 0 0 0 0,0 0 0 0 0,1 0 0 0 0,-1 1 0 0 0,0-1 0 0 0,0 0 0 0 0,1 0-1 0 0,-1 1 1 0 0,0-1 0 0 0,0 0 0 0 0,0 1 0 0 0,0-1 0 0 0,0 1 0 0 0,0 0 0 0 0,0-1-1 0 0,0 1 1 0 0,0 0 0 0 0,0-1 0 0 0,-2 1 0 0 0,3 0-24 0 0,-1 1 1 0 0,0 0-1 0 0,1-1 0 0 0,-1 1 1 0 0,0-1-1 0 0,1 1 0 0 0,-1 0 1 0 0,1-1-1 0 0,-1 1 0 0 0,1 0 1 0 0,-1 0-1 0 0,1-1 0 0 0,-1 1 1 0 0,1 0-1 0 0,0 0 0 0 0,0 0 1 0 0,-1 0-1 0 0,1-1 0 0 0,0 1 1 0 0,0 0-1 0 0,0 0 0 0 0,0 0 1 0 0,0 0-1 0 0,0 0 0 0 0,0 0 1 0 0,0-1-1 0 0,0 1 0 0 0,0 0 1 0 0,1 0-1 0 0,-1 1 0 0 0,10 53 1170 0 0,-6-33-686 0 0,4 37 1 0 0,-6 200 1040 0 0,-1-35-255 0 0,2-160-1134 0 0,4-1-1 0 0,2 0 1 0 0,3-1-1 0 0,2 0 1 0 0,4-1-1 0 0,2 0 1 0 0,2-2-1 0 0,4 0 0 0 0,51 87 1 0 0,-68-132-153 0 0,0 0-1 0 0,0 0 1 0 0,2-1 0 0 0,17 18 0 0 0,-25-28-140 0 0,0-1 0 0 0,0 0 0 0 0,0 0 0 0 0,-1 0 0 0 0,2 0 0 0 0,-1-1 0 0 0,0 1 0 0 0,0-1 0 0 0,1 1 1 0 0,-1-1-1 0 0,0 0 0 0 0,5 0 0 0 0,-5-1-103 0 0,-1 0 0 0 0,1 0 0 0 0,-1 0 1 0 0,0-1-1 0 0,1 1 0 0 0,-1-1 0 0 0,0 1 0 0 0,0-1 1 0 0,1 0-1 0 0,-1 0 0 0 0,0 0 0 0 0,0 0 0 0 0,0 0 1 0 0,0-1-1 0 0,0 1 0 0 0,0-1 0 0 0,-1 1 0 0 0,1-1 1 0 0,0 0-1 0 0,2-2 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7:15.54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355 246 5081 0 0,'-1'1'210'0'0,"0"-1"-1"0"0,0 1 1 0 0,0-1 0 0 0,0 1-1 0 0,0-1 1 0 0,0 1-1 0 0,0-1 1 0 0,0 1 0 0 0,1 0-1 0 0,-1 0 1 0 0,0-1 0 0 0,0 1-1 0 0,1 0 1 0 0,-1 0-1 0 0,1 0 1 0 0,-1 0 0 0 0,0 0-1 0 0,0 1 1 0 0,-13 21 437 0 0,-65 107 1294 0 0,-17 31-1614 0 0,92-153-351 0 0,-29 59-414 0 0,-67 101-1 0 0,91-159 244 0 0,6-14-56 0 0,9-16 108 0 0,217-324 1645 0 0,-158 231-1366 0 0,-36 61 21 0 0,3 0 0 0 0,61-78 1 0 0,-83 120-60 0 0,0 1 0 0 0,1-1 1 0 0,0 2-1 0 0,1-1 0 0 0,0 2 0 0 0,1-1 1 0 0,18-8-1 0 0,-25 14-83 0 0,1 0-1 0 0,-1 0 1 0 0,1 1-1 0 0,0 0 1 0 0,0 0 0 0 0,0 1-1 0 0,-1 0 1 0 0,1 0 0 0 0,1 0-1 0 0,-1 1 1 0 0,0 0-1 0 0,0 0 1 0 0,0 1 0 0 0,0 0-1 0 0,0 0 1 0 0,0 1 0 0 0,11 4-1 0 0,-16-6 6 0 0,0 2-1 0 0,0-1 0 0 0,0 0 0 0 0,0 0 1 0 0,0 0-1 0 0,-1 1 0 0 0,1-1 1 0 0,0 1-1 0 0,-1-1 0 0 0,1 1 0 0 0,-1 0 1 0 0,0 0-1 0 0,0 0 0 0 0,1-1 0 0 0,-1 1 1 0 0,0 0-1 0 0,-1 0 0 0 0,2 4 1 0 0,-1-1 22 0 0,0 0 0 0 0,0 0 0 0 0,-1 0 0 0 0,1 0 0 0 0,-1 0 0 0 0,-1 0 0 0 0,1 0 0 0 0,-2 6 0 0 0,-1 2 38 0 0,0 0 0 0 0,-1 0 0 0 0,-1 0 0 0 0,0-1 0 0 0,-10 18 0 0 0,7-19-49 0 0,1-1 1 0 0,-2 0 0 0 0,1 0 0 0 0,-1-1 0 0 0,-1 0-1 0 0,0 0 1 0 0,0-1 0 0 0,0-1 0 0 0,-1 0 0 0 0,-23 11-1 0 0,16-9-174 0 0,0-2-1 0 0,0 0 0 0 0,-1-1 0 0 0,1-1 0 0 0,-1-1 0 0 0,-33 4 0 0 0,50-8-52 0 0,0 0 0 0 0,0 0-1 0 0,0 0 1 0 0,0 0 0 0 0,0 0 0 0 0,0 0 0 0 0,0 0-1 0 0,0-1 1 0 0,0 1 0 0 0,0-1 0 0 0,0 0-1 0 0,0 1 1 0 0,0-1 0 0 0,1 0 0 0 0,-1 0 0 0 0,-2-1-1 0 0,3 0-82 0 0,0 1-1 0 0,1 0 0 0 0,-1 0 0 0 0,0 0 1 0 0,0 0-1 0 0,1-1 0 0 0,-1 1 1 0 0,1 0-1 0 0,-1-1 0 0 0,1 1 0 0 0,0 0 1 0 0,-1-1-1 0 0,1 1 0 0 0,0 0 0 0 0,0-1 1 0 0,0 1-1 0 0,0-1 0 0 0,0 1 1 0 0,0 0-1 0 0,0-1 0 0 0,1 1 0 0 0,-1 0 1 0 0,0-1-1 0 0,1-1 0 0 0,3-6-2502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7:16.1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213 48 5273 0 0,'2'-2'167'0'0,"39"-33"2114"0"0,-40 34-2183 0 0,0 0 0 0 0,0 0 0 0 0,0 0 0 0 0,0 0 0 0 0,1 1-1 0 0,-1-1 1 0 0,0 0 0 0 0,0 1 0 0 0,1-1 0 0 0,-1 1 0 0 0,0-1 0 0 0,1 1 0 0 0,-1-1 0 0 0,0 1 0 0 0,1 0 0 0 0,-1 0 0 0 0,1 0 0 0 0,-1 0 0 0 0,0 0 0 0 0,1 0 0 0 0,-1 0 0 0 0,1 0 0 0 0,-1 1 0 0 0,0-1 0 0 0,1 1 0 0 0,-1-1 0 0 0,0 1 0 0 0,1-1 0 0 0,-1 1 0 0 0,0-1 0 0 0,0 1 0 0 0,0 0 0 0 0,2 1 0 0 0,-2 0 35 0 0,0 1 1 0 0,0-1-1 0 0,0 0 1 0 0,-1 1 0 0 0,1-1-1 0 0,0 1 1 0 0,-1-1-1 0 0,0 0 1 0 0,0 1 0 0 0,0-1-1 0 0,0 1 1 0 0,0-1-1 0 0,-1 6 1 0 0,-7 34 346 0 0,8-40-438 0 0,-19 68 725 0 0,-38 92-1 0 0,-42 63-547 0 0,85-194-284 0 0,2-2-26 0 0,-22 43-178 0 0,30-65 63 0 0,1-1 1 0 0,-1 0-1 0 0,0-1 0 0 0,-1 1 1 0 0,0-1-1 0 0,1 1 0 0 0,-2-1 1 0 0,-7 6-1 0 0,13-11 139 0 0,0 0-1 0 0,0 0 1 0 0,0 1 0 0 0,-1-1-1 0 0,1 0 1 0 0,0 1 0 0 0,0-1-1 0 0,-1 0 1 0 0,1 0 0 0 0,0 1-1 0 0,-1-1 1 0 0,1 0 0 0 0,0 0-1 0 0,-1 0 1 0 0,1 0-1 0 0,0 1 1 0 0,-1-1 0 0 0,1 0-1 0 0,0 0 1 0 0,-1 0 0 0 0,1 0-1 0 0,0 0 1 0 0,-1 0 0 0 0,1 0-1 0 0,-1 0 1 0 0,1 0 0 0 0,0 0-1 0 0,-1 0 1 0 0,1 0 0 0 0,0 0-1 0 0,-1 0 1 0 0,1 0 0 0 0,-1-1-1 0 0,1 1 1 0 0,0 0 0 0 0,-1 0-1 0 0,1 0 1 0 0,0 0-1 0 0,0-1 1 0 0,-1 1 0 0 0,1 0-1 0 0,0 0 1 0 0,-1-1 0 0 0,1 1-1 0 0,0 0 1 0 0,-1-1 0 0 0,4-22-1336 0 0,15-28 894 0 0,-4 19 522 0 0,1 1 1 0 0,27-38-1 0 0,-32 54 74 0 0,0 1 1 0 0,2 0-1 0 0,-1 1 1 0 0,2 0-1 0 0,0 1 1 0 0,19-15-1 0 0,-26 23-12 0 0,-1 1 0 0 0,1 0 0 0 0,0 0 1 0 0,0 1-1 0 0,0-1 0 0 0,0 1 0 0 0,0 0 0 0 0,1 1 0 0 0,-1 0 0 0 0,0 0 0 0 0,1 0 0 0 0,-1 0 0 0 0,1 1 0 0 0,-1 0 0 0 0,1 1 1 0 0,-1 0-1 0 0,11 2 0 0 0,3 3 315 0 0,1 0 0 0 0,-1 2 1 0 0,36 19-1 0 0,-40-19-137 0 0,-7-4-153 0 0,1 0-1 0 0,-1-1 1 0 0,1 0-1 0 0,0 0 1 0 0,-1-1-1 0 0,1-1 1 0 0,0 0-1 0 0,0 0 1 0 0,0-1-1 0 0,1 0 1 0 0,-1 0-1 0 0,0-1 1 0 0,0-1-1 0 0,-1 0 1 0 0,1 0-1 0 0,0-1 1 0 0,-1 0-1 0 0,1-1 1 0 0,-1 0-1 0 0,13-8 1 0 0,-20 11-51 0 0,0-1 1 0 0,0 0 0 0 0,0 0-1 0 0,-1 0 1 0 0,1-1-1 0 0,-1 1 1 0 0,1 0-1 0 0,-1-1 1 0 0,0 1-1 0 0,0-1 1 0 0,0 1-1 0 0,0-1 1 0 0,0 1-1 0 0,-1-1 1 0 0,1 0-1 0 0,-1 1 1 0 0,1-1-1 0 0,-1 0 1 0 0,0 1 0 0 0,0-1-1 0 0,-1 0 1 0 0,1 1-1 0 0,0-1 1 0 0,-1 0-1 0 0,0 1 1 0 0,1-1-1 0 0,-2-2 1 0 0,0 0 18 0 0,1 0 1 0 0,-1 1-1 0 0,1-1 1 0 0,-1 1-1 0 0,-1-1 1 0 0,1 1-1 0 0,0 0 1 0 0,-1 0-1 0 0,0 0 0 0 0,0 0 1 0 0,0 0-1 0 0,-1 1 1 0 0,1 0-1 0 0,-7-5 1 0 0,6 6-31 0 0,0 1 0 0 0,-1-1 1 0 0,0 1-1 0 0,1 0 0 0 0,-1 0 1 0 0,0 1-1 0 0,0-1 0 0 0,1 1 1 0 0,-1 0-1 0 0,0 0 0 0 0,0 1 1 0 0,1 0-1 0 0,-1-1 0 0 0,0 2 0 0 0,1-1 1 0 0,-1 0-1 0 0,1 1 0 0 0,-1 0 1 0 0,1 0-1 0 0,0 0 0 0 0,0 1 1 0 0,-4 2-1 0 0,-5 3-13 0 0,1 1-1 0 0,0 0 1 0 0,1 1 0 0 0,0 0 0 0 0,-17 21-1 0 0,16-16 53 0 0,-9 10 14 0 0,2 1-1 0 0,-23 39 1 0 0,38-58-95 0 0,0 0 0 0 0,1 1 1 0 0,0 0-1 0 0,0 0 0 0 0,0 0 0 0 0,1 0 1 0 0,0 0-1 0 0,1 1 0 0 0,0-1 0 0 0,0 0 0 0 0,1 1 1 0 0,0-1-1 0 0,1 0 0 0 0,1 12 0 0 0,-1-15-88 0 0,1 0 0 0 0,0 0 0 0 0,0 0 0 0 0,0-1 0 0 0,1 1 0 0 0,-1-1 0 0 0,1 1 0 0 0,0-1-1 0 0,0 0 1 0 0,1 0 0 0 0,-1 0 0 0 0,1-1 0 0 0,0 1 0 0 0,0-1 0 0 0,0 0 0 0 0,0 0 0 0 0,1 0-1 0 0,-1-1 1 0 0,10 5 0 0 0,-3-3-1044 0 0,0 0-1 0 0,0-1 1 0 0,0 0-1 0 0,0-1 1 0 0,1 0-1 0 0,-1-1 1 0 0,23 0-1 0 0,-4-2-3415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7:16.9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268 135 1560 0 0,'8'-6'861'0'0,"33"-30"1220"0"0,-39 34-1912 0 0,0 0 1 0 0,0 1-1 0 0,-1-1 1 0 0,1 0-1 0 0,-1 0 1 0 0,0 0-1 0 0,0 0 1 0 0,1 0-1 0 0,-1 0 1 0 0,0-1 0 0 0,-1 1-1 0 0,1 0 1 0 0,0 0-1 0 0,-1-1 1 0 0,1 1-1 0 0,-1 0 1 0 0,0-1-1 0 0,0-3 1 0 0,-1 4-74 0 0,1 1 0 0 0,-1 0 1 0 0,0 0-1 0 0,0-1 0 0 0,0 1 0 0 0,-1 0 0 0 0,1 0 1 0 0,0 0-1 0 0,0 1 0 0 0,0-1 0 0 0,-1 0 1 0 0,1 0-1 0 0,0 1 0 0 0,-1-1 0 0 0,1 0 0 0 0,-1 1 1 0 0,1 0-1 0 0,-1-1 0 0 0,1 1 0 0 0,-1 0 0 0 0,1 0 1 0 0,-1 0-1 0 0,1 0 0 0 0,-1 0 0 0 0,1 0 0 0 0,-1 0 1 0 0,1 0-1 0 0,-3 1 0 0 0,-46 7 780 0 0,35-4-605 0 0,-1 0 1 0 0,0 2-1 0 0,1 0 1 0 0,0 0-1 0 0,1 2 0 0 0,-1 0 1 0 0,1 0-1 0 0,-20 18 0 0 0,25-18-235 0 0,1 0-1 0 0,0 0 0 0 0,0 1 1 0 0,1 0-1 0 0,0 0 0 0 0,1 1 1 0 0,0-1-1 0 0,1 2 0 0 0,0-1 1 0 0,0 0-1 0 0,1 1 0 0 0,0 0 0 0 0,-2 13 1 0 0,5-19-62 0 0,0-1 0 0 0,0 1 0 0 0,1-1 0 0 0,-1 1 1 0 0,1 0-1 0 0,0-1 0 0 0,0 1 0 0 0,1 0 0 0 0,-1-1 0 0 0,1 1 0 0 0,0-1 1 0 0,2 5-1 0 0,-2-7 4 0 0,0 0 1 0 0,0 0-1 0 0,0-1 1 0 0,1 1 0 0 0,-1-1-1 0 0,0 1 1 0 0,1-1-1 0 0,0 1 1 0 0,-1-1-1 0 0,1 0 1 0 0,0 0 0 0 0,-1 0-1 0 0,1 0 1 0 0,0 0-1 0 0,0 0 1 0 0,0-1-1 0 0,0 1 1 0 0,0 0 0 0 0,0-1-1 0 0,0 0 1 0 0,0 1-1 0 0,0-1 1 0 0,0 0-1 0 0,0 0 1 0 0,0 0 0 0 0,0 0-1 0 0,0-1 1 0 0,0 1-1 0 0,3-1 1 0 0,19-3-107 0 0,-1-1 0 0 0,1-1 0 0 0,-1-1 0 0 0,30-14-1 0 0,38-25-485 0 0,-74 36 567 0 0,0-2 0 0 0,-1 1 0 0 0,0-2 0 0 0,-1 0 0 0 0,17-18 0 0 0,-23 20 82 0 0,-1 1 0 0 0,0-1 1 0 0,0 0-1 0 0,-1 0 0 0 0,0-1 1 0 0,-1 0-1 0 0,-1 0 1 0 0,8-23-1 0 0,-13 34 4 0 0,1-1 0 0 0,-1 0 0 0 0,1 0 0 0 0,-1 0 0 0 0,0 0 0 0 0,0 0 0 0 0,0 0 0 0 0,0 0 0 0 0,0 0 0 0 0,0 0 1 0 0,-1 1-1 0 0,1-1 0 0 0,0 0 0 0 0,-1 0 0 0 0,0 0 0 0 0,1 0 0 0 0,-1 1 0 0 0,0-1 0 0 0,0 0 0 0 0,-1-1 0 0 0,1 2-8 0 0,0 0 1 0 0,0 1-1 0 0,0-1 0 0 0,0 0 1 0 0,0 1-1 0 0,0 0 0 0 0,0-1 1 0 0,0 1-1 0 0,-1-1 0 0 0,1 1 1 0 0,0 0-1 0 0,0 0 0 0 0,0 0 1 0 0,0 0-1 0 0,-1 0 1 0 0,1 0-1 0 0,0 0 0 0 0,0 0 1 0 0,0 0-1 0 0,-1 0 0 0 0,1 1 1 0 0,0-1-1 0 0,0 1 0 0 0,0-1 1 0 0,0 0-1 0 0,0 1 0 0 0,0 0 1 0 0,0-1-1 0 0,0 1 0 0 0,0 0 1 0 0,0-1-1 0 0,0 1 0 0 0,-1 2 1 0 0,-6 3 16 0 0,0 2 0 0 0,1-1 0 0 0,0 1 0 0 0,1 0 0 0 0,-1 0 0 0 0,1 1 0 0 0,1 0 1 0 0,0 0-1 0 0,0 1 0 0 0,1-1 0 0 0,0 1 0 0 0,-3 13 0 0 0,4-15-68 0 0,1-1 1 0 0,0 1-1 0 0,1 0 0 0 0,0 0 0 0 0,0 0 1 0 0,1-1-1 0 0,0 1 0 0 0,0 0 0 0 0,1 0 0 0 0,0 0 1 0 0,1 0-1 0 0,-1-1 0 0 0,1 1 0 0 0,1 0 1 0 0,-1-1-1 0 0,8 14 0 0 0,-8-18-107 0 0,1-1 1 0 0,-1 1-1 0 0,1 0 0 0 0,-1-1 0 0 0,1 0 1 0 0,0 0-1 0 0,0 1 0 0 0,0-2 1 0 0,0 1-1 0 0,1 0 0 0 0,-1-1 0 0 0,0 1 1 0 0,1-1-1 0 0,-1 0 0 0 0,1 0 1 0 0,-1 0-1 0 0,1-1 0 0 0,-1 1 0 0 0,1-1 1 0 0,-1 0-1 0 0,1 0 0 0 0,0 0 0 0 0,-1-1 1 0 0,1 1-1 0 0,6-2 0 0 0,8-2-1734 0 0,0-1-1 0 0,0-1 0 0 0,26-12 1 0 0,-43 18 1729 0 0,18-7-2386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7:17.3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72 6 6681 0 0,'-2'-1'143'0'0,"-1"0"0"0"0,1 0 0 0 0,0 1 0 0 0,0-1 0 0 0,0 1 0 0 0,-1-1-1 0 0,1 1 1 0 0,0 0 0 0 0,-1 0 0 0 0,1 0 0 0 0,0 0 0 0 0,0 0 0 0 0,-1 0-1 0 0,1 1 1 0 0,0-1 0 0 0,0 1 0 0 0,0 0 0 0 0,-1 0 0 0 0,1-1 0 0 0,0 1-1 0 0,0 1 1 0 0,0-1 0 0 0,0 0 0 0 0,1 0 0 0 0,-1 1 0 0 0,0-1-1 0 0,-2 3 1 0 0,3-2-120 0 0,0 0 0 0 0,-1 1-1 0 0,1-1 1 0 0,0 1 0 0 0,1-1-1 0 0,-1 1 1 0 0,0-1 0 0 0,1 1-1 0 0,-1-1 1 0 0,1 1 0 0 0,0 0-1 0 0,0-1 1 0 0,0 1 0 0 0,0-1-1 0 0,0 1 1 0 0,1 0-1 0 0,-1-1 1 0 0,1 1 0 0 0,0-1-1 0 0,-1 1 1 0 0,1-1 0 0 0,0 1-1 0 0,3 3 1 0 0,-1 0-329 0 0,1 0 0 0 0,0-1 0 0 0,0 1-1 0 0,1-1 1 0 0,-1 0 0 0 0,1 0 0 0 0,0 0 0 0 0,1-1 0 0 0,-1 1 0 0 0,1-1-1 0 0,0-1 1 0 0,0 1 0 0 0,0-1 0 0 0,0 0 0 0 0,7 2 0 0 0,14 6-3452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7:18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95 465 5001 0 0,'-2'1'53'0'0,"0"0"-1"0"0,0 0 1 0 0,0 1-1 0 0,0-1 1 0 0,0 1-1 0 0,1 0 1 0 0,-1-1-1 0 0,0 1 1 0 0,1 0-1 0 0,-1 0 1 0 0,1 0-1 0 0,0 0 1 0 0,-1 0-1 0 0,1 0 1 0 0,0 0 0 0 0,0 1-1 0 0,-1 3 1 0 0,-10 45-91 0 0,11-45 108 0 0,-22 155 375 0 0,26-146 133 0 0,-9-30-56 0 0,2 7-496 0 0,0 0-1 0 0,0-1 0 0 0,1 1 1 0 0,0-1-1 0 0,1 0 1 0 0,0 1-1 0 0,0-1 0 0 0,1 0 1 0 0,0 0-1 0 0,1 0 1 0 0,0-1-1 0 0,0 1 0 0 0,1 0 1 0 0,0 0-1 0 0,1 0 1 0 0,0 1-1 0 0,0-1 0 0 0,1 0 1 0 0,4-9-1 0 0,-2 6-29 0 0,0 0 0 0 0,1 0 0 0 0,1 1-1 0 0,0 0 1 0 0,1 0 0 0 0,0 0 0 0 0,0 1 0 0 0,1 1-1 0 0,0-1 1 0 0,1 1 0 0 0,0 1 0 0 0,19-12 0 0 0,-25 17 6 0 0,1 1 0 0 0,-1 0 0 0 0,1 0 0 0 0,0 0 0 0 0,0 0 1 0 0,0 1-1 0 0,0 0 0 0 0,0 0 0 0 0,0 0 0 0 0,0 1 0 0 0,1-1 0 0 0,-1 1 1 0 0,0 1-1 0 0,0-1 0 0 0,0 1 0 0 0,0 0 0 0 0,0 0 0 0 0,0 0 1 0 0,0 1-1 0 0,6 2 0 0 0,2 2-11 0 0,0 1 1 0 0,-1 0 0 0 0,0 1-1 0 0,0 0 1 0 0,21 20-1 0 0,-23-19-8 0 0,2-1-1 0 0,-1 0 0 0 0,1-1 0 0 0,0 0 0 0 0,0-1 0 0 0,1 0 1 0 0,19 5-1 0 0,-30-11 25 0 0,1 1 1 0 0,-1-1 0 0 0,1 0-1 0 0,-1-1 1 0 0,1 1 0 0 0,-1 0-1 0 0,1-1 1 0 0,-1 1 0 0 0,1-1-1 0 0,-1 0 1 0 0,1 0 0 0 0,-1 0-1 0 0,0 0 1 0 0,0 0 0 0 0,0-1-1 0 0,1 1 1 0 0,-1-1 0 0 0,0 1-1 0 0,-1-1 1 0 0,1 0 0 0 0,0 0-1 0 0,0 1 1 0 0,-1-1 0 0 0,1-1-1 0 0,1-2 1 0 0,2-2 49 0 0,-1 0 1 0 0,0 0 0 0 0,0 0-1 0 0,-1 0 1 0 0,0 0 0 0 0,0-1-1 0 0,1-7 1 0 0,-2 9 33 0 0,-1 0-1 0 0,0 0 1 0 0,-1 0 0 0 0,0 0-1 0 0,0 0 1 0 0,0 0 0 0 0,0 0 0 0 0,-2-7-1 0 0,1 12-29 0 0,1 0-1 0 0,0 0 0 0 0,-1 0 1 0 0,1 0-1 0 0,-1 0 0 0 0,1 0 1 0 0,-1 0-1 0 0,1 0 0 0 0,-1 0 1 0 0,0 0-1 0 0,1 1 0 0 0,-1-1 1 0 0,0 0-1 0 0,0 0 0 0 0,1 1 0 0 0,-1-1 1 0 0,0 0-1 0 0,0 1 0 0 0,0-1 1 0 0,-2 0-1 0 0,1 1 44 0 0,0 0 0 0 0,0-1 1 0 0,0 1-1 0 0,0 0 0 0 0,0 1 0 0 0,0-1 0 0 0,0 0 1 0 0,0 0-1 0 0,0 1 0 0 0,0-1 0 0 0,0 1 0 0 0,0 0 0 0 0,0 0 1 0 0,0-1-1 0 0,-2 3 0 0 0,-7 3 70 0 0,0 2 0 0 0,0-1-1 0 0,1 1 1 0 0,0 1 0 0 0,1 0 0 0 0,0 0-1 0 0,0 1 1 0 0,-9 14 0 0 0,-2 3 18 0 0,2 2 0 0 0,-15 31 0 0 0,29-52-182 0 0,-3 6 2 0 0,0 1 0 0 0,1-1 0 0 0,-8 29 0 0 0,13-41-34 0 0,0 0 0 0 0,1 1-1 0 0,-1-1 1 0 0,1 1 0 0 0,-1-1 0 0 0,1 1 0 0 0,0-1 0 0 0,0 1 0 0 0,0-1 0 0 0,0 1 0 0 0,1-1 0 0 0,-1 1 0 0 0,1-1 0 0 0,-1 1 0 0 0,1-1 0 0 0,0 0 0 0 0,0 1 0 0 0,0-1 0 0 0,0 0 0 0 0,0 0 0 0 0,1 0 0 0 0,-1 0 0 0 0,1 0 0 0 0,-1 0 0 0 0,1 0 0 0 0,0 0-1 0 0,0 0 1 0 0,-1-1 0 0 0,1 1 0 0 0,0-1 0 0 0,5 3 0 0 0,-3-3-28 0 0,0 1 0 0 0,0-1-1 0 0,1-1 1 0 0,-1 1 0 0 0,0-1-1 0 0,0 1 1 0 0,1-1 0 0 0,-1 0-1 0 0,0-1 1 0 0,1 1 0 0 0,6-3 0 0 0,52-16-511 0 0,-40 11 254 0 0,-3 1-2 0 0,0-2-1 0 0,-1 0 0 0 0,-1-1 1 0 0,0-1-1 0 0,0-1 1 0 0,-1 0-1 0 0,0-1 0 0 0,-1-1 1 0 0,-1 0-1 0 0,0-2 0 0 0,24-31 1 0 0,4-15-442 0 0,70-134 0 0 0,-79 132 1001 0 0,16-41 186 0 0,-13 23 991 0 0,-37 82-1404 0 0,0 0 0 0 0,0 0 0 0 0,0 0 1 0 0,0 0-1 0 0,0 0 0 0 0,0 0 0 0 0,-1 0 1 0 0,1 0-1 0 0,0 0 0 0 0,0 0 0 0 0,0 0 1 0 0,0-1-1 0 0,0 1 0 0 0,0 0 0 0 0,0 0 1 0 0,0 0-1 0 0,0 0 0 0 0,0 0 0 0 0,0 0 1 0 0,0 0-1 0 0,0 0 0 0 0,0 0 0 0 0,0 0 1 0 0,0 0-1 0 0,0 0 0 0 0,0 0 0 0 0,0-1 1 0 0,0 1-1 0 0,0 0 0 0 0,0 0 0 0 0,0 0 1 0 0,0 0-1 0 0,0 0 0 0 0,0 0 0 0 0,0 0 1 0 0,0 0-1 0 0,0 0 0 0 0,0 0 0 0 0,0 0 1 0 0,0-1-1 0 0,0 1 0 0 0,0 0 0 0 0,0 0 1 0 0,0 0-1 0 0,0 0 0 0 0,0 0 0 0 0,-11 9 570 0 0,-12 17 35 0 0,-12 26-4 0 0,-47 96-1 0 0,-13 63-497 0 0,75-163-165 0 0,0-8-39 0 0,15-32 0 0 0,0 1 1 0 0,0-1-1 0 0,1 1 0 0 0,0 1 0 0 0,1-1 1 0 0,0 0-1 0 0,0 1 0 0 0,-1 15 1 0 0,31-56-1005 0 0,66-80 1028 0 0,-77 93 35 0 0,2 1 0 0 0,0 1 0 0 0,40-27 1 0 0,-51 39 12 0 0,1-1 0 0 0,1 1 0 0 0,-1 1 0 0 0,1-1 0 0 0,-1 2 0 0 0,1-1 0 0 0,0 1 0 0 0,11-1 0 0 0,-17 2 7 0 0,1 1-1 0 0,-1 0 1 0 0,0 0 0 0 0,1 0 0 0 0,-1 0 0 0 0,0 1-1 0 0,0-1 1 0 0,1 1 0 0 0,-1 0 0 0 0,0 0 0 0 0,0 0-1 0 0,0 0 1 0 0,0 0 0 0 0,0 1 0 0 0,0 0-1 0 0,0-1 1 0 0,0 1 0 0 0,-1 0 0 0 0,1 0 0 0 0,-1 1-1 0 0,1-1 1 0 0,-1 0 0 0 0,0 1 0 0 0,0-1 0 0 0,3 6-1 0 0,-3-3 5 0 0,0 0 0 0 0,0-1 0 0 0,-1 1 0 0 0,0 0 0 0 0,0 0 0 0 0,0 0 0 0 0,-1 0 0 0 0,0 0 0 0 0,1 0 0 0 0,-2 0 0 0 0,1 0 0 0 0,-1-1 0 0 0,1 1 0 0 0,-1 0 0 0 0,-1 0 0 0 0,-1 5 0 0 0,-1 3 70 0 0,-2 0 1 0 0,1 0-1 0 0,-1 0 0 0 0,-13 17 1 0 0,11-19-47 0 0,-1-1 0 0 0,0 0 0 0 0,0 0 0 0 0,-1-1 1 0 0,-1 0-1 0 0,0-1 0 0 0,0 0 0 0 0,0-1 0 0 0,-1 0 0 0 0,0-1 0 0 0,0 0 1 0 0,-1-1-1 0 0,0 0 0 0 0,0-1 0 0 0,0 0 0 0 0,0-1 0 0 0,0-1 1 0 0,-1 0-1 0 0,0-1 0 0 0,1 0 0 0 0,-25-3 0 0 0,35 2-76 0 0,0 0-1 0 0,-1 0 1 0 0,1-1-1 0 0,0 1 0 0 0,-1-1 1 0 0,1 0-1 0 0,0 0 1 0 0,-1 0-1 0 0,1 0 1 0 0,0-1-1 0 0,0 1 0 0 0,0-1 1 0 0,0 0-1 0 0,1 0 1 0 0,-1 0-1 0 0,0 0 1 0 0,1-1-1 0 0,-1 1 0 0 0,1-1 1 0 0,-2-2-1 0 0,2 2-122 0 0,1 0 0 0 0,0 0-1 0 0,0 0 1 0 0,0 0 0 0 0,0 0-1 0 0,1 0 1 0 0,-1 0 0 0 0,1 0-1 0 0,-1 0 1 0 0,1 0 0 0 0,0 0-1 0 0,1 0 1 0 0,-1-1 0 0 0,0 1-1 0 0,1 0 1 0 0,0 0 0 0 0,0 0-1 0 0,-1 0 1 0 0,2 0 0 0 0,-1 0-1 0 0,3-4 1 0 0,-1 1-293 0 0,21-34-2899 0 0,-12 27 1016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7:18.84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210 4 3457 0 0,'2'-4'3247'0'0,"-7"7"-1250"0"0,-23 15-569 0 0,-36 30-548 0 0,51-36-655 0 0,0 1 0 0 0,1-1 0 0 0,0 2 0 0 0,2 0-1 0 0,-19 29 1 0 0,25-36-220 0 0,0 0 0 0 0,1 0 0 0 0,0 1 0 0 0,1-1 0 0 0,-1 1-1 0 0,1 0 1 0 0,1-1 0 0 0,-1 1 0 0 0,1 0 0 0 0,1 0 0 0 0,-1 0 0 0 0,2 0-1 0 0,-1 0 1 0 0,1-1 0 0 0,3 14 0 0 0,-4-18-16 0 0,1-1 0 0 0,-1 0 0 0 0,1 0 1 0 0,0 0-1 0 0,0 0 0 0 0,0 0 0 0 0,0 0 0 0 0,0 0 0 0 0,1 0 0 0 0,-1-1 1 0 0,0 1-1 0 0,1 0 0 0 0,0-1 0 0 0,-1 1 0 0 0,1-1 0 0 0,0 0 0 0 0,0 1 0 0 0,-1-1 1 0 0,1 0-1 0 0,3 1 0 0 0,-2-1 2 0 0,1 0 1 0 0,0 0-1 0 0,0 0 0 0 0,0-1 1 0 0,0 0-1 0 0,0 1 1 0 0,-1-1-1 0 0,1 0 0 0 0,0-1 1 0 0,7 0-1 0 0,2-3 13 0 0,0 1 0 0 0,0-2 0 0 0,0 0 0 0 0,-1 0 0 0 0,21-13 0 0 0,-21 11 22 0 0,0-1 1 0 0,0-1-1 0 0,0-1 0 0 0,-1 1 0 0 0,-1-2 0 0 0,0 1 0 0 0,0-1 0 0 0,-1-1 0 0 0,0 0 0 0 0,-1 0 1 0 0,0-1-1 0 0,-1 0 0 0 0,-1 0 0 0 0,0 0 0 0 0,-1-1 0 0 0,6-25 0 0 0,-10 36-31 0 0,-1 1 0 0 0,0-1 0 0 0,0 0 0 0 0,0 0 0 0 0,0 1 0 0 0,0-1 0 0 0,-1 0 0 0 0,1 1 0 0 0,-1-1 0 0 0,0 0 0 0 0,0 1 0 0 0,0-1 0 0 0,0 1 0 0 0,0-1 0 0 0,-1 1 0 0 0,1-1 0 0 0,-1 1 0 0 0,1 0 0 0 0,-1 0 0 0 0,0 0 1 0 0,0 0-1 0 0,0 0 0 0 0,0 0 0 0 0,0 0 0 0 0,0 1 0 0 0,-1-1 0 0 0,-3-1 0 0 0,4 2-172 0 0,0 0 1 0 0,-1 0-1 0 0,1 0 1 0 0,-1 1-1 0 0,1-1 1 0 0,0 0-1 0 0,-1 1 1 0 0,0 0 0 0 0,1 0-1 0 0,-1 0 1 0 0,1 0-1 0 0,-1 0 1 0 0,1 0-1 0 0,-1 1 1 0 0,1-1-1 0 0,-1 1 1 0 0,1-1-1 0 0,-1 1 1 0 0,-3 2 0 0 0,37 0-6583 0 0,-23-3 5133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7:19.4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54 45 3257 0 0,'1'0'158'0'0,"-1"-1"1"0"0,1 1-1 0 0,-1 0 1 0 0,1 1-1 0 0,-1-1 1 0 0,1 0 0 0 0,0 0-1 0 0,-1 0 1 0 0,1 0-1 0 0,-1 0 1 0 0,1 0-1 0 0,-1 1 1 0 0,1-1-1 0 0,-1 0 1 0 0,1 1 0 0 0,-1-1-1 0 0,1 0 1 0 0,-1 1-1 0 0,1-1 1 0 0,-1 0-1 0 0,0 1 1 0 0,1-1 0 0 0,-1 1-1 0 0,1-1 1 0 0,-1 1-1 0 0,0-1 1 0 0,0 1-1 0 0,1-1 1 0 0,-1 1-1 0 0,0 0 1 0 0,-1 21 2136 0 0,-23 35-1459 0 0,16-37-335 0 0,0-1-226 0 0,1 1 0 0 0,-8 41-1 0 0,13-54-217 0 0,1 0 1 0 0,0 0-1 0 0,1 1 0 0 0,0-1 0 0 0,0 0 0 0 0,1 1 0 0 0,0-1 0 0 0,0 0 0 0 0,0 0 1 0 0,1 0-1 0 0,0 0 0 0 0,4 9 0 0 0,-5-14-57 0 0,1 0 0 0 0,-1 1 0 0 0,0-1 0 0 0,1 0 0 0 0,-1 0 1 0 0,1 0-1 0 0,0 0 0 0 0,0 0 0 0 0,0-1 0 0 0,0 1 0 0 0,0-1 0 0 0,0 1 0 0 0,0-1 0 0 0,0 1 1 0 0,1-1-1 0 0,-1 0 0 0 0,1 0 0 0 0,3 1 0 0 0,-1-1 1 0 0,0-1-1 0 0,0 1 1 0 0,0-1-1 0 0,0 0 1 0 0,0 0-1 0 0,0-1 1 0 0,0 1-1 0 0,-1-1 1 0 0,8-2-1 0 0,2-2 2 0 0,1 0 0 0 0,-1-2 0 0 0,0 1 0 0 0,-1-2 0 0 0,17-10 0 0 0,-20 10 7 0 0,0 0 0 0 0,-1 0 1 0 0,0-1-1 0 0,0 0 1 0 0,-1 0-1 0 0,0-1 1 0 0,11-19-1 0 0,-1-3-102 0 0,17-45-1 0 0,-18 36-53 0 0,-12 31 87 0 0,-1 0 1 0 0,2 0-1 0 0,-1 1 1 0 0,10-12-1 0 0,-12 17-100 0 0,0 1 0 0 0,0 0-1 0 0,0 0 1 0 0,0 1 0 0 0,0-1 0 0 0,1 0 0 0 0,-1 1-1 0 0,1 0 1 0 0,0 0 0 0 0,0 0 0 0 0,-1 1 0 0 0,1-1-1 0 0,9-1 1 0 0,-13 3 133 0 0,1 0-1 0 0,-1 0 1 0 0,1 0-1 0 0,-1 0 1 0 0,0 0-1 0 0,1 0 1 0 0,-1 1-1 0 0,1-1 1 0 0,-1 0-1 0 0,1 0 1 0 0,-1 0-1 0 0,1 1 1 0 0,-1-1-1 0 0,0 0 1 0 0,1 1-1 0 0,-1-1 1 0 0,0 0-1 0 0,1 1 1 0 0,-1-1-1 0 0,0 0 1 0 0,1 1-1 0 0,-1-1 1 0 0,0 1-1 0 0,0-1 1 0 0,1 1-1 0 0,-1-1 1 0 0,0 0-1 0 0,0 1 1 0 0,0-1-1 0 0,0 1 1 0 0,0-1-1 0 0,0 1 1 0 0,0-1-1 0 0,0 1 1 0 0,0-1-1 0 0,0 1 1 0 0,0-1-1 0 0,0 1 1 0 0,0-1-1 0 0,0 1 1 0 0,0-1-1 0 0,0 1 1 0 0,0-1-1 0 0,-1 1 1 0 0,-5 31-92 0 0,5-26-118 0 0,-3 20-319 0 0,1 36 1 0 0,2-41 388 0 0,0 0 1 0 0,-1 0 0 0 0,-7 30-1 0 0,6-42 171 0 0,0 1 38 0 0,1 0-1 0 0,0 0 1 0 0,-2 17 0 0 0,-1-65 2197 0 0,8-8-1787 0 0,1 28-93 0 0,-1 0 0 0 0,2 1-1 0 0,1 0 1 0 0,0 0 0 0 0,1 0 0 0 0,1 1 0 0 0,0 0 0 0 0,16-22 0 0 0,-20 32-592 0 0,0 1-1 0 0,1 1 0 0 0,0-1 1 0 0,-1 1-1 0 0,2 0 0 0 0,-1 0 1 0 0,0 0-1 0 0,1 1 1 0 0,0-1-1 0 0,-1 1 0 0 0,1 1 1 0 0,0-1-1 0 0,1 1 1 0 0,-1 0-1 0 0,0 1 0 0 0,9-2 1 0 0,7 0-896 0 0,-1 2 0 0 0,0 0 0 0 0,36 4 0 0 0,-46-1-215 0 0,0-1-1137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7:19.7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371 40 4001 0 0,'-1'-2'261'0'0,"0"0"1"0"0,0 0 0 0 0,0 0-1 0 0,-1 0 1 0 0,1 0-1 0 0,-1 0 1 0 0,0 0-1 0 0,1 1 1 0 0,-1-1-1 0 0,0 1 1 0 0,0-1-1 0 0,0 1 1 0 0,0 0 0 0 0,0-1-1 0 0,0 1 1 0 0,0 0-1 0 0,-1 1 1 0 0,1-1-1 0 0,0 0 1 0 0,0 0-1 0 0,-1 1 1 0 0,1 0-1 0 0,-1-1 1 0 0,-3 1 0 0 0,-15-3 647 0 0,1 1 1 0 0,-37 0-1 0 0,47 2-795 0 0,1 0 0 0 0,-1 1 0 0 0,1 1 0 0 0,0 0 0 0 0,-1 0 0 0 0,1 1 0 0 0,0 0 0 0 0,-12 6 0 0 0,20-9-126 0 0,0 0 0 0 0,0 1 0 0 0,0-1 0 0 0,0 1 1 0 0,0-1-1 0 0,0 1 0 0 0,0 0 0 0 0,0-1 0 0 0,0 1 0 0 0,0 0 0 0 0,0 0 1 0 0,1 0-1 0 0,-1 0 0 0 0,0 0 0 0 0,0-1 0 0 0,1 1 0 0 0,-1 0 1 0 0,1 1-1 0 0,-1-1 0 0 0,1 0 0 0 0,-1 0 0 0 0,1 0 0 0 0,0 0 1 0 0,-1 0-1 0 0,1 0 0 0 0,0 0 0 0 0,0 1 0 0 0,0-1 0 0 0,0 0 1 0 0,0 0-1 0 0,0 0 0 0 0,0 0 0 0 0,0 1 0 0 0,1-1 0 0 0,-1 0 1 0 0,0 0-1 0 0,1 0 0 0 0,-1 0 0 0 0,1 0 0 0 0,-1 0 0 0 0,1 0 1 0 0,-1 0-1 0 0,1 0 0 0 0,0 0 0 0 0,0 0 0 0 0,-1 0 0 0 0,2 1 0 0 0,6 6-110 0 0,1 0-1 0 0,-1-1 1 0 0,1 0-1 0 0,13 8 1 0 0,4 3-199 0 0,-6 1-566 0 0,29 35-1 0 0,-43-48 828 0 0,-1 0-1 0 0,0 1 1 0 0,-1 0-1 0 0,0 0 1 0 0,0 1 0 0 0,-1-1-1 0 0,1 1 1 0 0,-2-1 0 0 0,1 1-1 0 0,1 9 1 0 0,-4-16 119 0 0,1 1-1 0 0,-1 0 1 0 0,0 0 0 0 0,0 0 0 0 0,0 0-1 0 0,-1 0 1 0 0,1 0 0 0 0,0 0 0 0 0,-1 0-1 0 0,1 0 1 0 0,-1 0 0 0 0,0 0 0 0 0,1 0-1 0 0,-1-1 1 0 0,0 1 0 0 0,0 0 0 0 0,0-1-1 0 0,-1 1 1 0 0,1 0 0 0 0,0-1 0 0 0,-3 3-1 0 0,1-2 102 0 0,0 0 1 0 0,-1 1-1 0 0,1-1 0 0 0,-1 0 0 0 0,0-1 0 0 0,0 1 0 0 0,0-1 1 0 0,1 0-1 0 0,-9 2 0 0 0,-3-1 280 0 0,1-1 0 0 0,0 0-1 0 0,-1-1 1 0 0,-27-4 0 0 0,29 2-649 0 0,-1-1 0 0 0,1 0-1 0 0,0-1 1 0 0,-22-10 0 0 0,24 8-2553 0 0,0 0 0 0 0,-20-14-1 0 0,20 11-1550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30:13.5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6193 0 0,'12'6'4660'0'0,"2"12"-2482"0"0,57 116 1339 0 0,22 74-3293 0 0,-79-170-794 0 0,22 39 0 0 0,-15-41-2539 0 0,2-2-3955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30:13.9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0 153 8458 0 0,'1'-3'75'0'0,"0"-1"0"0"0,-1 0 0 0 0,1 0 1 0 0,1 0-1 0 0,-1 0 0 0 0,0 1 0 0 0,1-1 0 0 0,0 1 1 0 0,0-1-1 0 0,0 1 0 0 0,0 0 0 0 0,1-1 0 0 0,-1 1 1 0 0,1 0-1 0 0,0 1 0 0 0,0-1 0 0 0,0 0 0 0 0,0 1 1 0 0,0 0-1 0 0,6-3 0 0 0,8-6 364 0 0,0 2 0 0 0,32-13 0 0 0,-48 22-404 0 0,25-9 185 0 0,0 1 0 0 0,0 1 0 0 0,1 2-1 0 0,-1 0 1 0 0,1 2 0 0 0,0 1 0 0 0,0 1 0 0 0,33 3 0 0 0,-10 3-210 0 0,0 2 0 0 0,0 2 0 0 0,70 22 0 0 0,-55-9 9 0 0,-1 2 0 0 0,-1 3 1 0 0,77 46-1 0 0,-99-48-68 0 0,0 3 1 0 0,-1 1 0 0 0,-2 1-1 0 0,-1 2 1 0 0,45 52 0 0 0,-66-64 22 0 0,-1-1 1 0 0,-1 2-1 0 0,-1 0 1 0 0,-1 1 0 0 0,-1 0-1 0 0,11 31 1 0 0,-17-40 42 0 0,-1 1 1 0 0,0 0 0 0 0,-1 0-1 0 0,0 1 1 0 0,-1-1 0 0 0,-1 1 0 0 0,0-1-1 0 0,-1 1 1 0 0,0-1 0 0 0,-2 1-1 0 0,1-1 1 0 0,-5 16 0 0 0,3-20 40 0 0,-1-1 0 0 0,1 0 0 0 0,-1-1 0 0 0,-1 1 0 0 0,0-1 0 0 0,0 0 0 0 0,-1 0 0 0 0,0 0 1 0 0,0-1-1 0 0,-8 8 0 0 0,1-4 97 0 0,0-1 0 0 0,0 0 1 0 0,-1 0-1 0 0,0-2 0 0 0,-20 10 0 0 0,-11 0 299 0 0,-1-2-1 0 0,0-1 0 0 0,-49 8 0 0 0,45-13-327 0 0,-1-1 0 0 0,0-3 0 0 0,0-1 0 0 0,0-3 0 0 0,0-3-1 0 0,0-1 1 0 0,-85-16 0 0 0,118 14-176 0 0,1-1-1 0 0,-1-1 1 0 0,1-1 0 0 0,0 0-1 0 0,0-1 1 0 0,1-1 0 0 0,0-1-1 0 0,-20-16 1 0 0,28 19-348 0 0,0 0-1 0 0,0 0 1 0 0,1-1 0 0 0,0-1 0 0 0,1 1 0 0 0,-11-18 0 0 0,14 19-335 0 0,0 0 0 0 0,0 0 0 0 0,0 0 0 0 0,1-1 1 0 0,0 1-1 0 0,0-1 0 0 0,1 1 0 0 0,0-1 1 0 0,0 0-1 0 0,1-9 0 0 0,2-7-3483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2:36.5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1 774 4169 0 0,'0'2'165'0'0,"0"1"0"0"0,0-1 0 0 0,0 0 0 0 0,1 0 0 0 0,-1 0 0 0 0,1 0 0 0 0,0 0 0 0 0,-1 0 0 0 0,1 0 0 0 0,0 0 0 0 0,0 0 0 0 0,0 0 0 0 0,0 0 0 0 0,1-1 0 0 0,-1 1 0 0 0,0 0 0 0 0,1-1 0 0 0,-1 1 0 0 0,1-1 0 0 0,0 0 0 0 0,-1 1 0 0 0,1-1 0 0 0,0 0 0 0 0,0 0 0 0 0,0 0 0 0 0,0 0 0 0 0,0 0 0 0 0,0-1 0 0 0,0 1 0 0 0,0 0 0 0 0,0-1 0 0 0,0 0 0 0 0,0 1 0 0 0,0-1 0 0 0,4 0 0 0 0,2 0 199 0 0,1 0 0 0 0,0 0 0 0 0,0-1 0 0 0,0 0 0 0 0,-1 0 0 0 0,1-1 0 0 0,11-4 0 0 0,4-5-159 0 0,0 0 0 0 0,-1-2 0 0 0,0-1 0 0 0,22-17 0 0 0,8-5-25 0 0,-23 15-92 0 0,0-1 0 0 0,-2-2 0 0 0,0-1 0 0 0,-2-1 0 0 0,-1-1 0 0 0,-1-2 0 0 0,37-56 0 0 0,-33 38-51 0 0,-1-1 0 0 0,-3-2 0 0 0,-2 0 0 0 0,26-88 0 0 0,-46 131 10 0 0,0-1 0 0 0,-1 0 0 0 0,0 1 0 0 0,0-1 0 0 0,0 0 0 0 0,-1 0 0 0 0,-1-10 0 0 0,1 16-31 0 0,-1 1 1 0 0,1-1-1 0 0,0 1 1 0 0,-1-1 0 0 0,1 1-1 0 0,-1-1 1 0 0,1 1 0 0 0,-1 0-1 0 0,1-1 1 0 0,-1 1-1 0 0,0 0 1 0 0,0-1 0 0 0,0 1-1 0 0,0 0 1 0 0,0 0-1 0 0,0 0 1 0 0,0 0 0 0 0,0 0-1 0 0,0 0 1 0 0,-1 0-1 0 0,1 0 1 0 0,0 0 0 0 0,0 1-1 0 0,-1-1 1 0 0,1 0 0 0 0,-1 1-1 0 0,1-1 1 0 0,-1 1-1 0 0,1 0 1 0 0,0-1 0 0 0,-1 1-1 0 0,0 0 1 0 0,1 0-1 0 0,-1 0 1 0 0,1 0 0 0 0,-1 0-1 0 0,1 0 1 0 0,-1 1-1 0 0,1-1 1 0 0,-1 0 0 0 0,1 1-1 0 0,0-1 1 0 0,-1 1 0 0 0,-1 1-1 0 0,-7 1 18 0 0,1 1 0 0 0,0 0-1 0 0,0 1 1 0 0,0 0 0 0 0,1 1-1 0 0,0 0 1 0 0,0 0 0 0 0,-9 9-1 0 0,-56 64 346 0 0,53-56-202 0 0,-27 31 148 0 0,2 2 1 0 0,3 1-1 0 0,3 3 1 0 0,2 1-1 0 0,-46 104 0 0 0,72-139-280 0 0,-57 152 79 0 0,61-154-152 0 0,1 0 0 0 0,1 1 0 0 0,1-1 0 0 0,2 1 0 0 0,-1 41-1 0 0,4-60-7 0 0,-1-1 0 0 0,1 1 0 0 0,0 0 0 0 0,0 0 0 0 0,0 0 0 0 0,1-1 0 0 0,0 1 0 0 0,0 0 0 0 0,0-1-1 0 0,1 0 1 0 0,0 0 0 0 0,0 1 0 0 0,0-2 0 0 0,1 1 0 0 0,5 6 0 0 0,-6-8-48 0 0,1 0 0 0 0,-1 0 0 0 0,1-1 1 0 0,0 1-1 0 0,0-1 0 0 0,1 0 0 0 0,-1 0 0 0 0,0 0 0 0 0,1-1 1 0 0,-1 1-1 0 0,1-1 0 0 0,-1 0 0 0 0,1-1 0 0 0,-1 1 0 0 0,1-1 1 0 0,0 0-1 0 0,-1 0 0 0 0,1 0 0 0 0,0 0 0 0 0,4-2 1 0 0,14-4-977 0 0,-1-1 1 0 0,1 0-1 0 0,-1-2 1 0 0,-1-1-1 0 0,35-21 1 0 0,-17 10-1250 0 0,-3 3-189 0 0,-1-3-1354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30:14.4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13 7554 0 0,'0'-1'90'0'0,"0"0"0"0"0,0 1 0 0 0,0-1 0 0 0,0 0 0 0 0,1 1 0 0 0,-1-1 1 0 0,0 1-1 0 0,1-1 0 0 0,-1 1 0 0 0,0-1 0 0 0,1 0 0 0 0,-1 1 0 0 0,1-1 0 0 0,-1 1 1 0 0,1 0-1 0 0,-1-1 0 0 0,1 1 0 0 0,-1-1 0 0 0,1 1 0 0 0,-1 0 0 0 0,1-1 0 0 0,0 1 1 0 0,-1 0-1 0 0,1 0 0 0 0,0 0 0 0 0,-1-1 0 0 0,1 1 0 0 0,0 0 0 0 0,-1 0 0 0 0,1 0 1 0 0,-1 0-1 0 0,1 0 0 0 0,0 0 0 0 0,-1 0 0 0 0,1 0 0 0 0,0 0 0 0 0,-1 1 1 0 0,1-1-1 0 0,0 0 0 0 0,-1 0 0 0 0,1 1 0 0 0,-1-1 0 0 0,2 1 0 0 0,1 0 260 0 0,0-1 0 0 0,1 2-1 0 0,-1-1 1 0 0,0 0-1 0 0,0 1 1 0 0,0-1 0 0 0,5 5-1 0 0,-2 1 9 0 0,0 1-1 0 0,-1-1 0 0 0,0 2 1 0 0,0-1-1 0 0,-1 1 0 0 0,0-1 1 0 0,0 1-1 0 0,3 16 1 0 0,16 78 592 0 0,-17-67-890 0 0,37 201 362 0 0,-1-84-3420 0 0,-24-114-449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30:14.8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690 72 9546 0 0,'-2'-8'673'0'0,"2"5"-532"0"0,-1 1 1 0 0,1 0-1 0 0,0 0 1 0 0,-1 0-1 0 0,1 0 0 0 0,-1-1 1 0 0,0 1-1 0 0,0 0 1 0 0,0 0-1 0 0,0 0 1 0 0,0 0-1 0 0,0 1 0 0 0,0-1 1 0 0,-1 0-1 0 0,1 0 1 0 0,-1 1-1 0 0,1-1 1 0 0,-1 1-1 0 0,0-1 0 0 0,1 1 1 0 0,-1 0-1 0 0,0 0 1 0 0,0-1-1 0 0,0 1 1 0 0,0 1-1 0 0,0-1 1 0 0,0 0-1 0 0,-4-1 0 0 0,-10-2 80 0 0,0 1-1 0 0,0 0 0 0 0,0 1 1 0 0,-1 0-1 0 0,1 2 1 0 0,-1 0-1 0 0,1 1 0 0 0,-18 3 1 0 0,-15 4 106 0 0,-66 19 0 0 0,83-17-271 0 0,-46 20 0 0 0,66-25-54 0 0,0 1 1 0 0,1 0-1 0 0,0 1 0 0 0,0 0 1 0 0,0 1-1 0 0,-18 17 0 0 0,27-23-6 0 0,0 0 0 0 0,0 0 0 0 0,0 1 0 0 0,1-1 0 0 0,-1 0-1 0 0,1 1 1 0 0,-1 0 0 0 0,1-1 0 0 0,0 1 0 0 0,0-1 0 0 0,0 1-1 0 0,0 0 1 0 0,0 0 0 0 0,0 0 0 0 0,1 0 0 0 0,0 0 0 0 0,-1-1-1 0 0,1 1 1 0 0,0 0 0 0 0,1 4 0 0 0,0-3-10 0 0,0-1 1 0 0,1 1-1 0 0,-1 0 1 0 0,1-1-1 0 0,0 1 1 0 0,0-1-1 0 0,0 1 0 0 0,1-1 1 0 0,-1 0-1 0 0,1 0 1 0 0,-1 0-1 0 0,1 0 1 0 0,4 2-1 0 0,9 7-45 0 0,1-1 0 0 0,1 0-1 0 0,0-1 1 0 0,28 11 0 0 0,-42-19 58 0 0,135 51-494 0 0,26 11-883 0 0,-124-44 842 0 0,9 2 23 0 0,0 3-1 0 0,-1 2 1 0 0,-2 2-1 0 0,48 39 1 0 0,-91-64 549 0 0,0-1 1 0 0,0 1-1 0 0,0 0 0 0 0,0 0 1 0 0,-1 1-1 0 0,0-1 1 0 0,0 1-1 0 0,0-1 1 0 0,0 1-1 0 0,-1 0 0 0 0,0 0 1 0 0,0 0-1 0 0,0 0 1 0 0,-1 1-1 0 0,2 9 0 0 0,-3-11 64 0 0,0-1-1 0 0,0 0 0 0 0,-1 1 0 0 0,1-1 1 0 0,-1 0-1 0 0,0 0 0 0 0,0 0 1 0 0,0 0-1 0 0,0 0 0 0 0,-1 0 0 0 0,1 0 1 0 0,-1 0-1 0 0,0 0 0 0 0,0 0 0 0 0,0-1 1 0 0,0 1-1 0 0,0-1 0 0 0,0 1 0 0 0,-1-1 1 0 0,1 0-1 0 0,-1 0 0 0 0,1 0 1 0 0,-1-1-1 0 0,0 1 0 0 0,0 0 0 0 0,0-1 1 0 0,-5 2-1 0 0,-21 7 322 0 0,0-2 0 0 0,-1-1 0 0 0,0-1 0 0 0,0-1 1 0 0,-53 0-1 0 0,21 0-182 0 0,-202 12 21 0 0,131-20-1596 0 0,2-11-3935 0 0,105 8 1952 0 0,0-1-1902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30:15.3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1 109 7434 0 0,'23'-9'922'0'0,"1"1"1"0"0,0 1-1 0 0,1 1 1 0 0,-1 2 0 0 0,48-4-1 0 0,-31 4-572 0 0,226-15 355 0 0,13-3-1840 0 0,-83 3-6337 0 0,-169 17 3991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30:15.7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 0 9714 0 0,'-6'21'649'0'0,"0"-1"0"0"0,2 1 1 0 0,1 0-1 0 0,0 0 0 0 0,2 0 0 0 0,1 37 0 0 0,-1-1-209 0 0,0-3-439 0 0,2 0 1 0 0,3 0 0 0 0,1-1-1 0 0,24 98 1 0 0,-23-135-960 0 0,0 1 0 0 0,11 21 1 0 0,8 5-5172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30:16.0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20 260 10402 0 0,'-2'3'135'0'0,"1"1"0"0"0,-1 0 0 0 0,0-1 0 0 0,1 1 0 0 0,0 0-1 0 0,0 0 1 0 0,0 0 0 0 0,0 0 0 0 0,1 0 0 0 0,0 0 0 0 0,0 0 0 0 0,0 0-1 0 0,0 5 1 0 0,0 15 580 0 0,-5 31-398 0 0,2 0-1 0 0,3 1 0 0 0,2-1 0 0 0,3 0 0 0 0,2 0 0 0 0,27 102 0 0 0,-22-129-485 0 0,-9-26 16 0 0,-5-19 110 0 0,-40-266 37 0 0,38 233 64 0 0,3 0 0 0 0,2-1 0 0 0,12-82 0 0 0,-9 111-30 0 0,1 0 0 0 0,1 1-1 0 0,1 0 1 0 0,1 0 0 0 0,11-20 0 0 0,-14 31 3 0 0,1-1-1 0 0,0 1 1 0 0,1 0 0 0 0,1 1 0 0 0,-1 0 0 0 0,1 0-1 0 0,1 0 1 0 0,-1 1 0 0 0,1 0 0 0 0,20-12 0 0 0,-25 18-5 0 0,-1 0 0 0 0,1 0 1 0 0,0 0-1 0 0,0 0 0 0 0,0 1 1 0 0,0 0-1 0 0,0 0 1 0 0,1 0-1 0 0,-1 0 0 0 0,0 1 1 0 0,0-1-1 0 0,1 1 0 0 0,-1 0 1 0 0,0 0-1 0 0,0 1 1 0 0,1 0-1 0 0,-1-1 0 0 0,5 3 1 0 0,-3-1 25 0 0,0 1 1 0 0,-1 0-1 0 0,1 0 1 0 0,-1 1 0 0 0,1-1-1 0 0,-1 1 1 0 0,-1 0-1 0 0,1 1 1 0 0,0-1-1 0 0,-1 1 1 0 0,4 5 0 0 0,6 11 181 0 0,-1 1 0 0 0,-1 0 0 0 0,0 0 0 0 0,15 48-1 0 0,7 43-43 0 0,33 194-1 0 0,-49-210-760 0 0,-13-66-104 0 0,12 49-2291 0 0,3-31-2648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30:16.4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91 12203 0 0,'0'-2'87'0'0,"1"-1"0"0"0,0 1 1 0 0,1-1-1 0 0,-1 1 0 0 0,0 0 1 0 0,0 0-1 0 0,1 0 1 0 0,0-1-1 0 0,-1 1 0 0 0,1 0 1 0 0,0 1-1 0 0,0-1 0 0 0,0 0 1 0 0,0 1-1 0 0,0-1 1 0 0,0 1-1 0 0,1-1 0 0 0,-1 1 1 0 0,0 0-1 0 0,1 0 0 0 0,2-1 1 0 0,9-2-185 0 0,0 0 0 0 0,25-4-1 0 0,-16 3 275 0 0,31-5-351 0 0,0 2 0 0 0,89-2 1 0 0,25 14-7749 0 0,-142-2 4211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30:16.9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125 215 8930 0 0,'0'0'39'0'0,"-1"-1"1"0"0,1 1-1 0 0,0 0 0 0 0,-1-1 1 0 0,1 1-1 0 0,0 0 0 0 0,0 0 1 0 0,-1-1-1 0 0,1 1 0 0 0,0 0 1 0 0,-1 0-1 0 0,1-1 0 0 0,-1 1 1 0 0,1 0-1 0 0,0 0 0 0 0,-1 0 1 0 0,1 0-1 0 0,-1 0 0 0 0,1-1 1 0 0,0 1-1 0 0,-1 0 1 0 0,1 0-1 0 0,-1 0 0 0 0,1 0 1 0 0,-1 0-1 0 0,1 0 0 0 0,0 0 1 0 0,-1 1-1 0 0,1-1 0 0 0,-1 0 1 0 0,1 0-1 0 0,0 0 0 0 0,-1 0 1 0 0,-7 15 1114 0 0,4 27 408 0 0,4-38-1394 0 0,0 30 271 0 0,3 0 0 0 0,0 0 0 0 0,3-1 0 0 0,0 0 0 0 0,14 39 0 0 0,-6-19-348 0 0,-6-21-89 0 0,2-2 0 0 0,0 1-1 0 0,3-2 1 0 0,0 0 0 0 0,2 0 0 0 0,25 38 0 0 0,-26-43-36 0 0,-12-20 57 0 0,-10-16 25 0 0,-15-23-20 0 0,4 6 11 0 0,1 0 1 0 0,1-2-1 0 0,-23-60 1 0 0,9 1 123 0 0,-44-145 54 0 0,61 181-55 0 0,2 0 0 0 0,-7-78 1 0 0,19 106-141 0 0,0 25-17 0 0,0-1 1 0 0,0 1-1 0 0,0 0 0 0 0,1 0 1 0 0,-1 0-1 0 0,0 0 1 0 0,0 0-1 0 0,1 0 1 0 0,-1 0-1 0 0,1 0 0 0 0,-1 0 1 0 0,1 0-1 0 0,0 0 1 0 0,-1 0-1 0 0,1 0 1 0 0,0 0-1 0 0,-1 0 0 0 0,1 0 1 0 0,2-1-1 0 0,-1 3-10 0 0,1 1-1 0 0,-1-1 0 0 0,1 1 1 0 0,-1-1-1 0 0,0 1 0 0 0,1 0 0 0 0,-1-1 1 0 0,0 1-1 0 0,0 1 0 0 0,2 1 1 0 0,-2-1 5 0 0,226 249-18 0 0,29 30-184 0 0,-227-253 167 0 0,19 18-215 0 0,94 73 0 0 0,-123-105 172 0 0,1-2 0 0 0,1 0 0 0 0,0-1-1 0 0,0-1 1 0 0,26 9 0 0 0,-40-18 79 0 0,-1 0 0 0 0,1 0 1 0 0,0-1-1 0 0,1 0 0 0 0,-1 0 0 0 0,0 0 0 0 0,0-1 0 0 0,0-1 0 0 0,0 1 0 0 0,1-2 0 0 0,-1 1 0 0 0,0-1 0 0 0,-1 0 1 0 0,1 0-1 0 0,0-1 0 0 0,0 0 0 0 0,-1-1 0 0 0,0 1 0 0 0,12-9 0 0 0,-11 7 57 0 0,1-1 0 0 0,-1 0 0 0 0,-1-1 1 0 0,1 0-1 0 0,-1 0 0 0 0,0 0 0 0 0,0-1 0 0 0,-1 0 0 0 0,0 0 1 0 0,-1-1-1 0 0,1 0 0 0 0,-2 0 0 0 0,1 0 0 0 0,-1-1 0 0 0,-1 1 0 0 0,0-1 1 0 0,0 0-1 0 0,-1 0 0 0 0,2-17 0 0 0,-3-11 109 0 0,-1 1 1 0 0,-9-70-1 0 0,-25-73 28 0 0,20 128-610 0 0,-29-72 0 0 0,37 105-274 0 0,1 10-954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30:17.7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627 17 4873 0 0,'-25'-5'1004'0'0,"10"1"-223"0"0,0 1 0 0 0,1 1 0 0 0,-1 0 0 0 0,0 1 1 0 0,-23 2-1 0 0,12 2-410 0 0,1 2 0 0 0,1 1 0 0 0,-1 1 1 0 0,1 1-1 0 0,1 1 0 0 0,-1 1 0 0 0,1 1 0 0 0,1 1 1 0 0,0 1-1 0 0,1 1 0 0 0,0 1 0 0 0,1 1 1 0 0,1 0-1 0 0,1 2 0 0 0,0 0 0 0 0,1 1 1 0 0,1 0-1 0 0,1 2 0 0 0,1 0 0 0 0,0 0 0 0 0,-20 47 1 0 0,29-54-273 0 0,0-1 1 0 0,1 1-1 0 0,1 1 1 0 0,0-1 0 0 0,1 0-1 0 0,0 1 1 0 0,1-1-1 0 0,1 1 1 0 0,0-1-1 0 0,1 1 1 0 0,4 18 0 0 0,-3-22-48 0 0,1-1 0 0 0,1 0 0 0 0,-1 0 0 0 0,1 0 0 0 0,1 0 0 0 0,0-1 0 0 0,0 0 0 0 0,1 0 0 0 0,0 0 0 0 0,1-1 1 0 0,0 0-1 0 0,0 0 0 0 0,1-1 0 0 0,0 1 0 0 0,0-2 0 0 0,11 8 0 0 0,4 0 2 0 0,0 0 0 0 0,1-2-1 0 0,1-1 1 0 0,-1-1 0 0 0,2-2-1 0 0,45 11 1 0 0,-36-13-217 0 0,1-1-1 0 0,-1-2 1 0 0,1-2-1 0 0,56-5 1 0 0,-15-5-2344 0 0,88-22 1 0 0,-6-9-6220 0 0,-122 29 4295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30:18.1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203 1 7066 0 0,'-11'0'2814'0'0,"10"0"-2726"0"0,-13 15 1803 0 0,-7 19-111 0 0,3 4-749 0 0,2 1 1 0 0,-14 50-1 0 0,-12 29 214 0 0,32-93-1050 0 0,1 0 0 0 0,1 1-1 0 0,1 0 1 0 0,2 0-1 0 0,0 0 1 0 0,2 1 0 0 0,1 0-1 0 0,1 27 1 0 0,2-41-163 0 0,0-1 0 0 0,1 1 0 0 0,0-1 0 0 0,1 1 0 0 0,1-1 1 0 0,0 0-1 0 0,0 0 0 0 0,9 14 0 0 0,-9-18-34 0 0,1 0 0 0 0,1-1-1 0 0,-1 1 1 0 0,1-1 0 0 0,1 0 0 0 0,-1-1 0 0 0,1 0 0 0 0,0 0 0 0 0,0 0-1 0 0,1-1 1 0 0,0 0 0 0 0,13 6 0 0 0,-5-5-115 0 0,0 0 0 0 0,1-1 0 0 0,-1 0 0 0 0,2-2 0 0 0,-1 0 0 0 0,0-1 1 0 0,0 0-1 0 0,1-1 0 0 0,-1-2 0 0 0,23-2 0 0 0,19-5-1617 0 0,94-27 1 0 0,-146 34 1590 0 0,13-7-994 0 0,-1 0 0 0 0,1-1-1 0 0,-1-1 1 0 0,-1-1 0 0 0,0-1 0 0 0,0 0-1 0 0,-1-1 1 0 0,25-26 0 0 0,-25 22-2083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30:18.6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1 476 9442 0 0,'6'-2'192'0'0,"1"1"1"0"0,-1-1-1 0 0,1 1 0 0 0,-1 1 0 0 0,1-1 1 0 0,-1 1-1 0 0,1 0 0 0 0,8 1 1 0 0,20 0 294 0 0,48-8-53 0 0,0-4-1 0 0,-1-3 1 0 0,102-31 0 0 0,-116 19-2336 0 0,-56 21 406 0 0,-1-1 0 0 0,0 0 0 0 0,18-13 0 0 0</inkml:trace>
  <inkml:trace contextRef="#ctx0" brushRef="#br0" timeOffset="1">165 28 8146 0 0,'10'-3'5194'0'0,"31"6"-4049"0"0,-22-2-397 0 0,391-13 1392 0 0,-91-3-7257 0 0,-237 14 161 0 0,-42 2 233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2:37.5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401 2 5337 0 0,'-4'0'325'0'0,"-1"-1"1"0"0,0 1-1 0 0,0 0 1 0 0,0 0-1 0 0,0 0 0 0 0,0 0 1 0 0,0 1-1 0 0,1 0 0 0 0,-1 0 1 0 0,0 0-1 0 0,0 1 0 0 0,1 0 1 0 0,-1 0-1 0 0,1 0 0 0 0,-8 4 1 0 0,-5 6 505 0 0,-1 0-1 0 0,-20 20 1 0 0,17-14-296 0 0,-1 1-269 0 0,1 2 1 0 0,1 0 0 0 0,1 2-1 0 0,0 0 1 0 0,2 1 0 0 0,1 1 0 0 0,1 0-1 0 0,1 1 1 0 0,1 0 0 0 0,1 2 0 0 0,2-1-1 0 0,-12 48 1 0 0,21-69-272 0 0,0 1 0 0 0,0-1 0 0 0,0 0 1 0 0,1 0-1 0 0,0 0 0 0 0,1 0 0 0 0,-1 1 0 0 0,1-1 0 0 0,0 0 0 0 0,0 0 1 0 0,1 0-1 0 0,0 0 0 0 0,3 6 0 0 0,-4-9-21 0 0,1 0 0 0 0,0-1 1 0 0,0 1-1 0 0,0-1 0 0 0,0 0 0 0 0,0 1 1 0 0,0-1-1 0 0,1 0 0 0 0,-1 0 0 0 0,1 0 1 0 0,-1-1-1 0 0,1 1 0 0 0,0-1 0 0 0,-1 1 0 0 0,1-1 1 0 0,0 0-1 0 0,0 0 0 0 0,0 0 0 0 0,0 0 1 0 0,0-1-1 0 0,0 1 0 0 0,0-1 0 0 0,1 0 1 0 0,-1 0-1 0 0,0 0 0 0 0,0 0 0 0 0,5-1 0 0 0,3-2-118 0 0,-1 1-1 0 0,1-1 1 0 0,-1-1-1 0 0,0 0 0 0 0,0 0 1 0 0,0-1-1 0 0,0-1 1 0 0,-1 1-1 0 0,17-14 0 0 0,7-9-398 0 0,32-34-1 0 0,-62 59 501 0 0,18-19-109 0 0,-2-1 0 0 0,0 0 0 0 0,26-46 0 0 0,33-83 220 0 0,-76 149-32 0 0,-1 0-1 0 0,0-1 1 0 0,0 1 0 0 0,0 0 0 0 0,0 0 0 0 0,-1 0 0 0 0,1-1-1 0 0,-1 1 1 0 0,0 0 0 0 0,0-5 0 0 0,0 7-18 0 0,0 1 0 0 0,0-1 1 0 0,0 1-1 0 0,0 0 0 0 0,0-1 1 0 0,0 1-1 0 0,-1-1 0 0 0,1 1 1 0 0,0 0-1 0 0,0-1 0 0 0,0 1 1 0 0,-1 0-1 0 0,1-1 0 0 0,0 1 1 0 0,0 0-1 0 0,-1-1 0 0 0,1 1 1 0 0,0 0-1 0 0,-1 0 0 0 0,1-1 1 0 0,0 1-1 0 0,-1 0 0 0 0,1 0 1 0 0,0 0-1 0 0,-1-1 0 0 0,1 1 1 0 0,0 0-1 0 0,-1 0 0 0 0,1 0 1 0 0,-1 0-1 0 0,-1 0 19 0 0,1 0 0 0 0,-1 1 0 0 0,1-1 0 0 0,-1 1 0 0 0,1-1 0 0 0,-1 1 0 0 0,1-1 0 0 0,0 1 0 0 0,-1 0 0 0 0,1 0 0 0 0,0 0 0 0 0,-1 0 0 0 0,0 1 0 0 0,-12 10 112 0 0,1 0 0 0 0,0 1 0 0 0,1 1-1 0 0,0 0 1 0 0,1 0 0 0 0,0 1 0 0 0,2 1 0 0 0,-12 23 0 0 0,8-10 18 0 0,1 1-1 0 0,2 0 1 0 0,1 1 0 0 0,-6 31 0 0 0,12-45-159 0 0,1 0 0 0 0,0 0 0 0 0,1 26 0 0 0,1-39-14 0 0,0 0 0 0 0,0 0 0 0 0,0 0 0 0 0,1 0 0 0 0,0 0 0 0 0,0 0 0 0 0,0-1 1 0 0,0 1-1 0 0,0 0 0 0 0,1-1 0 0 0,0 1 0 0 0,0 0 0 0 0,0-1 0 0 0,0 0 0 0 0,0 0 0 0 0,1 1 0 0 0,-1-1 0 0 0,1-1 0 0 0,0 1 0 0 0,0 0 0 0 0,4 2 0 0 0,-4-4 1 0 0,0 0 0 0 0,0 0 0 0 0,0-1-1 0 0,0 1 1 0 0,0-1 0 0 0,0 0 0 0 0,0 0-1 0 0,0 0 1 0 0,0 0 0 0 0,1 0 0 0 0,-1-1-1 0 0,0 0 1 0 0,0 1 0 0 0,0-1 0 0 0,0 0-1 0 0,0 0 1 0 0,3-3 0 0 0,5 0-11 0 0,-1-1-1 0 0,0-1 1 0 0,13-9-1 0 0,2-7 96 0 0,-1-1-1 0 0,-2-1 0 0 0,0 0 1 0 0,26-41-1 0 0,-19 26-106 0 0,21-31 85 0 0,-35 46-23 0 0,0 1 1 0 0,2 1-1 0 0,1 1 0 0 0,1 0 1 0 0,0 1-1 0 0,38-29 1 0 0,-51 46-34 0 0,0-1 1 0 0,0 1-1 0 0,1-1 1 0 0,-1 2-1 0 0,1-1 1 0 0,8-1-1 0 0,-14 3-1 0 0,0 1 0 0 0,0 0 0 0 0,0-1 0 0 0,0 1 0 0 0,1 0 0 0 0,-1 0-1 0 0,0 0 1 0 0,0 0 0 0 0,0 0 0 0 0,0 0 0 0 0,0 0 0 0 0,1 0 0 0 0,-1 0 0 0 0,0 1 0 0 0,0-1 0 0 0,0 0 0 0 0,0 1 0 0 0,0-1 0 0 0,0 1-1 0 0,0-1 1 0 0,0 1 0 0 0,0 0 0 0 0,0-1 0 0 0,0 1 0 0 0,0 0 0 0 0,-1 0 0 0 0,1 0 0 0 0,0-1 0 0 0,0 1 0 0 0,-1 0 0 0 0,1 0 0 0 0,0 0 0 0 0,-1 0-1 0 0,1 0 1 0 0,-1 0 0 0 0,0 0 0 0 0,1 0 0 0 0,-1 1 0 0 0,0-1 0 0 0,1 0 0 0 0,-1 0 0 0 0,0 0 0 0 0,0 0 0 0 0,0 0 0 0 0,0 0 0 0 0,0 1-1 0 0,-1 0 1 0 0,1 17 7 0 0,-2 0 0 0 0,0 0 0 0 0,-1-1-1 0 0,-2 1 1 0 0,1-1 0 0 0,-10 21 0 0 0,-51 103-186 0 0,12-31 50 0 0,50-103 125 0 0,-6 17-95 0 0,9-25 99 0 0,0 0 0 0 0,0-1 0 0 0,0 1 0 0 0,0 0 0 0 0,0 0 0 0 0,0 0 0 0 0,0 0 0 0 0,0 0 0 0 0,0 0 1 0 0,1 0-1 0 0,-1 0 0 0 0,0 0 0 0 0,0 0 0 0 0,0 0 0 0 0,0 0 0 0 0,0 0 0 0 0,0 0 0 0 0,0 0 0 0 0,0 0 0 0 0,0 0 0 0 0,0 0 0 0 0,0 0 0 0 0,0 0 0 0 0,0 0 0 0 0,1 0 1 0 0,-1 0-1 0 0,0 0 0 0 0,0 0 0 0 0,0 0 0 0 0,0 0 0 0 0,0 0 0 0 0,0 0 0 0 0,0 0 0 0 0,0 0 0 0 0,0 0 0 0 0,0 0 0 0 0,0 0 0 0 0,0 0 0 0 0,1 0 0 0 0,-1 0 0 0 0,0 0 1 0 0,0 0-1 0 0,0 0 0 0 0,0 0 0 0 0,0 0 0 0 0,0 0 0 0 0,0 0 0 0 0,0 0 0 0 0,0 0 0 0 0,0 0 0 0 0,0 0 0 0 0,0 0 0 0 0,0 1 0 0 0,0-1 0 0 0,0 0 0 0 0,0 0 0 0 0,0 0 1 0 0,0 0-1 0 0,0 0 0 0 0,0 0 0 0 0,0 0 0 0 0,0 0 0 0 0,0 0 0 0 0,0 0 0 0 0,0 0 0 0 0,0 0 0 0 0,0 1 0 0 0,0-1 0 0 0,13-13 119 0 0,34-54 106 0 0,-34 46-167 0 0,26-30 1 0 0,10-4-6 0 0,110-92 0 0 0,-101 98-21 0 0,30-23 92 0 0,-86 71-109 0 0,-1 0-1 0 0,1 0 0 0 0,-1 0 0 0 0,1 0 0 0 0,-1 0 0 0 0,1 0 0 0 0,0 0 0 0 0,-1 1 0 0 0,1-1 0 0 0,0 1 1 0 0,2-1-1 0 0,-2 6 312 0 0,-8 8-13 0 0,-25 34 85 0 0,3 1 0 0 0,2 2 0 0 0,-27 70 0 0 0,47-102-411 0 0,-1-1 1 0 0,2 1-1 0 0,0 1 1 0 0,2-1-1 0 0,0 1 0 0 0,0-1 1 0 0,2 1-1 0 0,1 20 1 0 0,0-36-52 0 0,0 0 1 0 0,1-1-1 0 0,-1 1 1 0 0,1-1-1 0 0,0 0 1 0 0,0 1-1 0 0,-1-1 1 0 0,2 1-1 0 0,-1-1 1 0 0,0 0-1 0 0,0 0 1 0 0,1 0 0 0 0,-1 0-1 0 0,1 0 1 0 0,0 0-1 0 0,-1 0 1 0 0,1 0-1 0 0,0-1 1 0 0,0 1-1 0 0,0-1 1 0 0,4 3-1 0 0,-2-2-206 0 0,1-1-1 0 0,-1 0 1 0 0,0 0 0 0 0,1 0-1 0 0,-1 0 1 0 0,1-1-1 0 0,-1 1 1 0 0,1-1 0 0 0,-1 0-1 0 0,1-1 1 0 0,6 0-1 0 0,4-2-1444 0 0,1-1 0 0 0,-1-1 0 0 0,1 0-1 0 0,-1-1 1 0 0,27-15 0 0 0,-21 7-1774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5:39.9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8 297 3849 0 0,'-2'-4'441'0'0,"1"0"239"0"0,0 0-1 0 0,1 0 1 0 0,-1 0-1 0 0,0 1 1 0 0,1-1 0 0 0,0-8-1 0 0,-1 28 235 0 0,0 0-1 0 0,1 0 0 0 0,3 20 0 0 0,20 95-371 0 0,-13-86-189 0 0,4 26-180 0 0,8 34-102 0 0,12 149 0 0 0,-34-253-70 0 0,1 5 10 0 0,0 0-1 0 0,-1 0 1 0 0,0 0 0 0 0,-1 0-1 0 0,1 0 1 0 0,-1 0 0 0 0,0-1-1 0 0,0 1 1 0 0,-4 9 0 0 0,5-15 1 0 0,-1 0 0 0 0,1 0 0 0 0,-1 0 0 0 0,1 0 1 0 0,-1 0-1 0 0,1-1 0 0 0,-1 1 0 0 0,1 0 1 0 0,-1 0-1 0 0,1-1 0 0 0,-1 1 0 0 0,1 0 0 0 0,0 0 1 0 0,-1-1-1 0 0,1 1 0 0 0,-1-1 0 0 0,1 1 0 0 0,0 0 1 0 0,-1-1-1 0 0,1 1 0 0 0,0-1 0 0 0,0 1 0 0 0,-1-1 1 0 0,1 1-1 0 0,0 0 0 0 0,0-1 0 0 0,0 1 0 0 0,0-1 1 0 0,-1 1-1 0 0,1-1 0 0 0,0 0 0 0 0,-8-20 105 0 0,7 20-90 0 0,-18-64 109 0 0,3 0-1 0 0,2-1 1 0 0,3-1-1 0 0,3 0 0 0 0,1-78 1 0 0,7 116-102 0 0,1 0 0 0 0,2 0 1 0 0,0 0-1 0 0,2 0 1 0 0,1 1-1 0 0,10-28 0 0 0,-9 36-37 0 0,0 1-1 0 0,2 0 1 0 0,0 0-1 0 0,1 1 1 0 0,1 0-1 0 0,0 1 1 0 0,1 0-1 0 0,1 1 1 0 0,18-18-1 0 0,-16 21 21 0 0,0 0 0 0 0,28-18 0 0 0,-38 28 5 0 0,0-1-1 0 0,1 2 1 0 0,-1-1-1 0 0,1 0 1 0 0,-1 1-1 0 0,1 0 1 0 0,0 1-1 0 0,0-1 1 0 0,0 1-1 0 0,0 0 1 0 0,0 0-1 0 0,0 1 1 0 0,7 0-1 0 0,-8 1-1 0 0,0 1-1 0 0,0-1 1 0 0,0 1-1 0 0,-1 1 1 0 0,1-1-1 0 0,-1 0 1 0 0,0 1-1 0 0,0 0 1 0 0,0 0 0 0 0,0 0-1 0 0,0 1 1 0 0,-1-1-1 0 0,1 1 1 0 0,-1 0-1 0 0,0 0 1 0 0,0 0-1 0 0,0 0 1 0 0,-1 1-1 0 0,3 5 1 0 0,5 10 116 0 0,-1 0 0 0 0,11 42 0 0 0,65 318 912 0 0,-28-107-1279 0 0,-30-182-523 0 0,-10-36-944 0 0,-3 0-3414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5:40.3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8 195 8474 0 0,'-1'-1'73'0'0,"1"0"0"0"0,-1 0 0 0 0,0 0 0 0 0,1 1 0 0 0,-1-1 0 0 0,1 0 0 0 0,-1-1 0 0 0,1 1 0 0 0,-1 0 0 0 0,1 0 0 0 0,0 0 0 0 0,-1 0 0 0 0,1 0 0 0 0,0 0 0 0 0,0 0 0 0 0,0 0 0 0 0,0-1 0 0 0,0 1 0 0 0,0 0 0 0 0,0 0 0 0 0,0 0 0 0 0,1 0 0 0 0,-1 0 0 0 0,0 0 0 0 0,1-1 0 0 0,-1 1 0 0 0,1 0 0 0 0,-1 0 0 0 0,1 0 0 0 0,-1 0 0 0 0,2-1 0 0 0,1-1 62 0 0,1 0 0 0 0,-1 1 0 0 0,1-1 0 0 0,0 1 0 0 0,0 0-1 0 0,0 0 1 0 0,5-2 0 0 0,22-7 34 0 0,1 1 0 0 0,0 2 0 0 0,0 2 0 0 0,42-4 0 0 0,15-4-607 0 0,-68 10 279 0 0,111-23-2979 0 0,-95 18-119 0 0,55-21 0 0 0,-69 21 1228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5:40.7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 3 4761 0 0,'-17'-2'3174'0'0,"16"3"-3049"0"0,1 0 0 0 0,-1 0-1 0 0,0 0 1 0 0,1 0 0 0 0,-1 0 0 0 0,1 0 0 0 0,-1 0 0 0 0,1 0-1 0 0,0 0 1 0 0,0 0 0 0 0,-1 0 0 0 0,1 0 0 0 0,0 0-1 0 0,0 0 1 0 0,0 0 0 0 0,0 2 0 0 0,-3 32 1032 0 0,2 0-1 0 0,1 1 1 0 0,2-1 0 0 0,6 39 0 0 0,15 68 21 0 0,14 109-531 0 0,-28-196-1270 0 0,3 0-1 0 0,33 92 0 0 0,-37-124-265 0 0,2-1-1151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5:41.0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12 6737 0 0,'0'-1'58'0'0,"0"1"-1"0"0,0-1 0 0 0,0 1 0 0 0,1-1 0 0 0,-1 0 1 0 0,0 1-1 0 0,0-1 0 0 0,1 1 0 0 0,-1-1 0 0 0,0 1 0 0 0,1 0 1 0 0,-1-1-1 0 0,0 1 0 0 0,1-1 0 0 0,-1 1 0 0 0,1-1 1 0 0,-1 1-1 0 0,0 0 0 0 0,1-1 0 0 0,-1 1 0 0 0,1 0 1 0 0,-1 0-1 0 0,1-1 0 0 0,-1 1 0 0 0,1 0 0 0 0,0 0 0 0 0,-1 0 1 0 0,1 0-1 0 0,-1 0 0 0 0,1-1 0 0 0,-1 1 0 0 0,1 0 1 0 0,-1 0-1 0 0,1 0 0 0 0,0 1 0 0 0,-1-1 0 0 0,1 0 1 0 0,-1 0-1 0 0,1 0 0 0 0,-1 0 0 0 0,1 0 0 0 0,-1 1 0 0 0,1-1 1 0 0,-1 0-1 0 0,1 1 0 0 0,-1-1 0 0 0,1 0 0 0 0,-1 1 1 0 0,1-1-1 0 0,-1 0 0 0 0,1 1 0 0 0,-1-1 0 0 0,0 1 1 0 0,1-1-1 0 0,-1 1 0 0 0,0-1 0 0 0,0 1 0 0 0,1-1 0 0 0,-1 1 1 0 0,3 3 228 0 0,-1 0 0 0 0,0 0 0 0 0,0 0 0 0 0,0 0 0 0 0,-1 0 0 0 0,2 7 0 0 0,36 346 4753 0 0,-28-216-4612 0 0,-4-14-399 0 0,-6-71-766 0 0,3-1-1 0 0,19 95 1 0 0,-21-145 303 0 0,-1-1 0 0 0,1 1-1 0 0,-1 0 1 0 0,1-1 0 0 0,1 0 0 0 0,-1 1 0 0 0,6 6-1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5:41.6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 74 6761 0 0,'-2'1'176'0'0,"1"-1"-1"0"0,0 1 1 0 0,0-1 0 0 0,0 1-1 0 0,0-1 1 0 0,0 1-1 0 0,0 0 1 0 0,0 0-1 0 0,0-1 1 0 0,1 1-1 0 0,-1 0 1 0 0,0 0-1 0 0,0 0 1 0 0,1 0-1 0 0,-1 0 1 0 0,0 0-1 0 0,1 0 1 0 0,-1 0-1 0 0,1 0 1 0 0,-1 0-1 0 0,1 0 1 0 0,0 0 0 0 0,-1 0-1 0 0,1 1 1 0 0,0-1-1 0 0,0 2 1 0 0,-6 38 1287 0 0,6-37-1184 0 0,0 9-112 0 0,0 0-1 0 0,0 0 1 0 0,1 0 0 0 0,1 0 0 0 0,0-1 0 0 0,1 1 0 0 0,0-1 0 0 0,1 0-1 0 0,0 1 1 0 0,1-2 0 0 0,1 1 0 0 0,0 0 0 0 0,0-1 0 0 0,1 0-1 0 0,0-1 1 0 0,1 0 0 0 0,0 0 0 0 0,1 0 0 0 0,14 12 0 0 0,-4-5-62 0 0,-9-9-73 0 0,-1 1 0 0 0,1-1 0 0 0,1-1 1 0 0,-1 0-1 0 0,22 10 0 0 0,-21-12-12 0 0,0-1 1 0 0,1-1-1 0 0,-1 0 0 0 0,1 0 0 0 0,0-1 0 0 0,0-1 0 0 0,0 0 1 0 0,0-1-1 0 0,-1 0 0 0 0,1 0 0 0 0,0-2 0 0 0,0 1 0 0 0,0-2 1 0 0,0 1-1 0 0,-1-1 0 0 0,23-10 0 0 0,-26 9-22 0 0,0 0 1 0 0,0-1-1 0 0,0 1 1 0 0,0-2-1 0 0,-1 1 0 0 0,0-1 1 0 0,0 0-1 0 0,0-1 0 0 0,-1 1 1 0 0,0-1-1 0 0,-1-1 1 0 0,1 1-1 0 0,-1-1 0 0 0,0 0 1 0 0,-1 0-1 0 0,0 0 0 0 0,-1-1 1 0 0,1 1-1 0 0,-1-1 1 0 0,-1 0-1 0 0,0 0 0 0 0,2-14 1 0 0,-3 1-221 0 0,0 0 1 0 0,-2 0 0 0 0,0-1-1 0 0,-9-42 1 0 0,7 54-642 0 0,0-1 1 0 0,-1 1-1 0 0,-6-15 1 0 0,60 49-8608 0 0,-43-18 9487 0 0,-1 1 0 0 0,0-1 0 0 0,7 8 0 0 0,39 52 1449 0 0,-17-19 44 0 0,47 67 1218 0 0,-56-74-2164 0 0,37 44 0 0 0,-55-74-475 0 0,-6-7-35 0 0,0 1 1 0 0,-1 0-1 0 0,1-1 0 0 0,1 0 1 0 0,-1 1-1 0 0,0-1 1 0 0,1 0-1 0 0,-1 0 0 0 0,1 0 1 0 0,-1 0-1 0 0,1-1 0 0 0,0 1 1 0 0,0-1-1 0 0,0 1 0 0 0,4 0 1 0 0,-20-35 1297 0 0,-33-46-739 0 0,35 63-521 0 0,1 0-1 0 0,0-2 1 0 0,1 1-1 0 0,1-1 1 0 0,1 0 0 0 0,0-1-1 0 0,-6-26 1 0 0,9 20 69 0 0,1 0 0 0 0,0-34 0 0 0,3 53-152 0 0,0 0 1 0 0,0 1-1 0 0,1-1 0 0 0,0 0 0 0 0,0 0 0 0 0,0 1 1 0 0,1-1-1 0 0,-1 0 0 0 0,1 1 0 0 0,1 0 0 0 0,-1-1 1 0 0,1 1-1 0 0,0 0 0 0 0,0 0 0 0 0,0 0 1 0 0,6-6-1 0 0,-4 8-35 0 0,0 0 0 0 0,0 0 0 0 0,1 0 0 0 0,-1 1 0 0 0,0-1 0 0 0,1 1 0 0 0,0 0 0 0 0,-1 1 0 0 0,1 0 0 0 0,0 0-1 0 0,0 0 1 0 0,0 0 0 0 0,0 1 0 0 0,-1 0 0 0 0,1 0 0 0 0,0 1 0 0 0,11 1 0 0 0,5 3 8 0 0,0 0-1 0 0,0 1 1 0 0,26 12-1 0 0,-17-4-17 0 0,-1 2 0 0 0,42 29 0 0 0,11 7 28 0 0,-65-42-15 0 0,15 8-22 0 0,1-1-1 0 0,45 17 0 0 0,-69-31 43 0 0,-1 0 0 0 0,1-1 0 0 0,0 1 0 0 0,-1-2 0 0 0,1 1 0 0 0,0-2 0 0 0,0 1 0 0 0,0-1 0 0 0,0-1-1 0 0,0 1 1 0 0,0-2 0 0 0,0 0 0 0 0,17-5 0 0 0,-23 6 18 0 0,-1 0-1 0 0,0-1 1 0 0,1 1-1 0 0,-1-1 1 0 0,0 0-1 0 0,0 0 1 0 0,0 0-1 0 0,0 0 1 0 0,0 0-1 0 0,-1-1 1 0 0,1 1-1 0 0,-1-1 0 0 0,1 0 1 0 0,-1 0-1 0 0,0 0 1 0 0,0 0-1 0 0,0 0 1 0 0,-1 0-1 0 0,1-1 1 0 0,-1 1-1 0 0,0-1 1 0 0,1 1-1 0 0,-2-1 1 0 0,1 1-1 0 0,0-1 1 0 0,-1 1-1 0 0,1-1 1 0 0,-1 0-1 0 0,0 1 1 0 0,0-1-1 0 0,-1 0 1 0 0,1 1-1 0 0,-3-7 1 0 0,2 5 2 0 0,-1-1 1 0 0,0 1 0 0 0,0 0 0 0 0,0-1 0 0 0,-1 1-1 0 0,0 0 1 0 0,0 1 0 0 0,0-1 0 0 0,-1 1 0 0 0,0-1 0 0 0,1 1-1 0 0,-2 0 1 0 0,1 0 0 0 0,0 1 0 0 0,-1-1 0 0 0,1 1-1 0 0,-1 0 1 0 0,0 0 0 0 0,0 1 0 0 0,0-1 0 0 0,-7-1-1 0 0,1 1-6 0 0,-1 1 0 0 0,0 1 0 0 0,1 0 0 0 0,-1 0 0 0 0,0 2 0 0 0,1-1 0 0 0,-1 1 0 0 0,0 1 0 0 0,1 0 0 0 0,-1 0 0 0 0,-15 7 0 0 0,14-5 57 0 0,1 1 1 0 0,0 0-1 0 0,1 1 0 0 0,-1 0 1 0 0,1 1-1 0 0,0 0 0 0 0,1 0 0 0 0,0 1 1 0 0,0 1-1 0 0,-10 11 0 0 0,13-12 88 0 0,1 0 0 0 0,0 0 0 0 0,0 1 0 0 0,1 0-1 0 0,0 0 1 0 0,1 0 0 0 0,-1 1 0 0 0,2 0 0 0 0,0-1-1 0 0,0 1 1 0 0,1 0 0 0 0,-2 16 0 0 0,3-18-46 0 0,2 0 1 0 0,-1 1 0 0 0,1-1-1 0 0,0 0 1 0 0,1 0 0 0 0,0 0-1 0 0,0 0 1 0 0,1-1-1 0 0,-1 1 1 0 0,2-1 0 0 0,-1 1-1 0 0,1-1 1 0 0,0 0 0 0 0,1 0-1 0 0,0-1 1 0 0,7 9-1 0 0,1-2-73 0 0,0 0 0 0 0,1-2 0 0 0,1 1 0 0 0,0-2 0 0 0,0 0 0 0 0,1-1 0 0 0,0 0 0 0 0,1-1 0 0 0,-1-1 0 0 0,1-1-1 0 0,1 0 1 0 0,-1-1 0 0 0,1-1 0 0 0,26 2 0 0 0,-3-1-1484 0 0,72-2-1 0 0,36-13-6443 0 0,-116 7 4990 0 0,1-1-1323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5:42.0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 6 10066 0 0,'-4'-2'1080'0'0,"3"0"-920"0"0,-3 0-176 0 0,2 4-192 0 0,2 2 80 0 0,-2-3-72 0 0,1 3-104 0 0,-1 0-216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5:42.3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5905 0 0,'0'7'2281'0'0,"0"4"-1513"0"0,1 1-232 0 0,1-3 0 0 0,0 0-40 0 0,2-2-96 0 0,-3-2-144 0 0,3 2-144 0 0,-2-1-88 0 0,-1-1-48 0 0,1-2-32 0 0,-2 1-96 0 0,2 1-152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5:42.8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0 5633 0 0,'-4'4'2752'0'0,"4"-4"-2712"0"0,1 19 1070 0 0,6 22-236 0 0,2 2-611 0 0,2-2-1 0 0,1 1 1 0 0,2-2 0 0 0,3 0 0 0 0,0 0-1 0 0,42 65 1 0 0,75 116-3354 0 0,-128-212 2482 0 0,-3-5 88 0 0,-1-1 0 0 0,1 1 0 0 0,-1 0 0 0 0,0 0-1 0 0,0 0 1 0 0,0 1 0 0 0,-1-1 0 0 0,0 0 0 0 0,2 6 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5:43.2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26 270 4993 0 0,'-6'-16'275'0'0,"1"-1"1"0"0,1 0-1 0 0,0 0 1 0 0,-2-19-1 0 0,6 30-126 0 0,-1 0 0 0 0,1 0 0 0 0,0 0 0 0 0,1 0 1 0 0,-1 0-1 0 0,1 0 0 0 0,0 0 0 0 0,1 0 0 0 0,-1 0 0 0 0,1 1 0 0 0,0-1 0 0 0,1 0 0 0 0,-1 1 0 0 0,1 0 0 0 0,6-9 0 0 0,-3 8-1 0 0,1 0-1 0 0,-1 0 0 0 0,1 0 1 0 0,0 1-1 0 0,0 0 0 0 0,1 1 1 0 0,-1-1-1 0 0,1 2 0 0 0,0-1 1 0 0,0 1-1 0 0,1 0 1 0 0,-1 1-1 0 0,1 0 0 0 0,-1 0 1 0 0,1 1-1 0 0,-1 0 0 0 0,17 0 1 0 0,2 1 47 0 0,1 2 0 0 0,0 1 0 0 0,0 1 1 0 0,34 9-1 0 0,-17 0 28 0 0,-1 2 0 0 0,-1 2 0 0 0,62 33 0 0 0,115 83-128 0 0,-168-98-114 0 0,91 79 0 0 0,-127-99 24 0 0,0 1 0 0 0,0 1 0 0 0,-2 0 0 0 0,0 2 0 0 0,-1-1 0 0 0,-1 1 0 0 0,-1 1 0 0 0,15 36 0 0 0,-22-46 28 0 0,-1 0 1 0 0,0 0-1 0 0,-1 0 1 0 0,0 0 0 0 0,-1 0-1 0 0,0 0 1 0 0,-1 1-1 0 0,0-1 1 0 0,0 0 0 0 0,-1 0-1 0 0,0 1 1 0 0,-1-1-1 0 0,-1 0 1 0 0,1 0 0 0 0,-1-1-1 0 0,-6 13 1 0 0,2-8 92 0 0,-1-1 0 0 0,0 0 0 0 0,-1-1 0 0 0,0 0-1 0 0,-1 0 1 0 0,0-1 0 0 0,-1 0 0 0 0,-1-1 0 0 0,1 0 0 0 0,-19 11 0 0 0,-3 0 76 0 0,-1-1 1 0 0,0-1-1 0 0,-2-2 0 0 0,0-2 1 0 0,0-1-1 0 0,-67 15 0 0 0,83-24-213 0 0,-1-1-1 0 0,0-1 1 0 0,0-1-1 0 0,-1-1 1 0 0,1-1-1 0 0,0-1 1 0 0,0-1-1 0 0,0 0 1 0 0,0-2 0 0 0,0-1-1 0 0,1 0 1 0 0,0-1-1 0 0,0-1 1 0 0,-21-11-1 0 0,34 14-213 0 0,-1-1-1 0 0,0 0 1 0 0,1 0-1 0 0,0 0 1 0 0,1-1 0 0 0,-1 0-1 0 0,1 0 1 0 0,0-1-1 0 0,0 0 1 0 0,1 0-1 0 0,0 0 1 0 0,0-1-1 0 0,-6-15 1 0 0,8 15-593 0 0,0 0 0 0 0,1 0 0 0 0,0 0 0 0 0,0 0 0 0 0,1-1-1 0 0,0 1 1 0 0,1-1 0 0 0,0 1 0 0 0,1-11 0 0 0,2 1-2807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5:44.1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19 103 5369 0 0,'-1'1'174'0'0,"-1"1"0"0"0,0-1 0 0 0,1 1 0 0 0,0 0-1 0 0,-1 0 1 0 0,1-1 0 0 0,0 1 0 0 0,0 0 0 0 0,0 0 0 0 0,0 0 0 0 0,0 0-1 0 0,0 0 1 0 0,1 0 0 0 0,-1 0 0 0 0,1 1 0 0 0,-1-1 0 0 0,1 0 0 0 0,0 0-1 0 0,0 0 1 0 0,0 0 0 0 0,0 1 0 0 0,0-1 0 0 0,0 0 0 0 0,2 4 0 0 0,0 6 301 0 0,0-1 1 0 0,0 0 0 0 0,7 15-1 0 0,0-4-176 0 0,1 0 1 0 0,1 0-1 0 0,1-2 0 0 0,1 1 0 0 0,0-1 0 0 0,2-1 0 0 0,0-1 0 0 0,2 0 0 0 0,0-1 0 0 0,0 0 0 0 0,2-2 0 0 0,0 0 0 0 0,25 14 0 0 0,-36-24-258 0 0,1-1 1 0 0,-1 0-1 0 0,1 0 1 0 0,0-1-1 0 0,0 0 1 0 0,0-1-1 0 0,0 0 1 0 0,0 0-1 0 0,1-1 1 0 0,-1 0-1 0 0,0-1 1 0 0,1 0-1 0 0,-1 0 1 0 0,0-1-1 0 0,1 0 1 0 0,10-3-1 0 0,-12 1-50 0 0,0 1 0 0 0,0-1 0 0 0,-1-1 0 0 0,0 1 0 0 0,1-1 0 0 0,-1-1 0 0 0,-1 1 0 0 0,1-1 0 0 0,-1 0 0 0 0,1-1 0 0 0,-1 1 0 0 0,-1-1 0 0 0,1 0-1 0 0,-1-1 1 0 0,0 1 0 0 0,-1-1 0 0 0,0 0 0 0 0,7-14 0 0 0,-6 8-329 0 0,-1 1 0 0 0,0-1 0 0 0,-1 0 0 0 0,-1 0 0 0 0,0 0 0 0 0,0-1 0 0 0,-2 1 0 0 0,1 0 0 0 0,-3-17 0 0 0,-3-14-2632 0 0,-16-62 0 0 0,8 48 348 0 0,16 68 2587 0 0,1-1 0 0 0,-1 1 0 0 0,2-1 0 0 0,-1 0 0 0 0,1 0 0 0 0,1 0 0 0 0,-1-1 0 0 0,13 14 1 0 0,74 75 2799 0 0,-23-26-1752 0 0,57 57 57 0 0,-57-62-923 0 0,-56-55 68 0 0,-18-20 120 0 0,-19-23-84 0 0,-24-12-206 0 0,35 33-37 0 0,0 0-1 0 0,1-1 1 0 0,0 0 0 0 0,1-1 0 0 0,1 0-1 0 0,-1-1 1 0 0,2 0 0 0 0,-8-17 0 0 0,10 16 4 0 0,1 0 0 0 0,0 0 0 0 0,1 0 1 0 0,1-1-1 0 0,1 0 0 0 0,0 0 0 0 0,0-21 0 0 0,2 33-16 0 0,1 0-1 0 0,0-1 0 0 0,0 1 0 0 0,1 0 0 0 0,-1 0 0 0 0,1 0 0 0 0,0-1 0 0 0,0 1 1 0 0,1 0-1 0 0,-1 0 0 0 0,1 1 0 0 0,0-1 0 0 0,0 0 0 0 0,0 0 0 0 0,0 1 0 0 0,1-1 1 0 0,-1 1-1 0 0,1 0 0 0 0,0 0 0 0 0,0 0 0 0 0,0 0 0 0 0,0 0 0 0 0,1 1 1 0 0,-1-1-1 0 0,1 1 0 0 0,0 0 0 0 0,-1 0 0 0 0,1 1 0 0 0,0-1 0 0 0,0 1 0 0 0,0-1 1 0 0,0 1-1 0 0,5 0 0 0 0,9-2 20 0 0,1 0 0 0 0,0 2 0 0 0,0 0 0 0 0,0 1 0 0 0,0 1 0 0 0,-1 1 0 0 0,1 0 0 0 0,21 6 0 0 0,-2 3 265 0 0,0 2 0 0 0,65 32 0 0 0,-55-25-47 0 0,0-2 0 0 0,1-2 1 0 0,60 11-1 0 0,-90-24-135 0 0,1 1 0 0 0,-1-2 0 0 0,1-1 0 0 0,20-1 1 0 0,-31 0-36 0 0,0-1 1 0 0,-1 0-1 0 0,1 0 1 0 0,-1-1-1 0 0,1 0 1 0 0,-1-1-1 0 0,0 0 0 0 0,0 0 1 0 0,0 0-1 0 0,0-1 1 0 0,11-8-1 0 0,-17 10-32 0 0,0 1-1 0 0,0-1 0 0 0,0 1 1 0 0,0-1-1 0 0,0 0 0 0 0,-1 0 1 0 0,1 0-1 0 0,-1 0 1 0 0,1 0-1 0 0,-1 0 0 0 0,0 0 1 0 0,0-1-1 0 0,0 1 0 0 0,0 0 1 0 0,0-1-1 0 0,0 1 0 0 0,-1-1 1 0 0,1 1-1 0 0,-1 0 0 0 0,0-1 1 0 0,1-3-1 0 0,-2 2-2 0 0,0 0 1 0 0,0 0-1 0 0,0 1 1 0 0,0-1-1 0 0,0 0 1 0 0,-1 1-1 0 0,0-1 0 0 0,0 1 1 0 0,0 0-1 0 0,0-1 1 0 0,0 1-1 0 0,-5-5 1 0 0,-1 0 17 0 0,-1 0 0 0 0,1 0 1 0 0,-2 1-1 0 0,1 0 1 0 0,-1 0-1 0 0,0 1 1 0 0,0 0-1 0 0,-15-5 0 0 0,12 7-10 0 0,0 1 0 0 0,-1 0 0 0 0,1 1 0 0 0,-1 1 0 0 0,1 0-1 0 0,-1 1 1 0 0,0 0 0 0 0,0 1 0 0 0,1 0 0 0 0,-1 1 0 0 0,1 1-1 0 0,-1 0 1 0 0,1 1 0 0 0,0 0 0 0 0,1 1 0 0 0,-1 1-1 0 0,-13 7 1 0 0,17-8 67 0 0,1 0 0 0 0,0 0 0 0 0,0 0 0 0 0,0 1 0 0 0,1 0 0 0 0,0 1 0 0 0,0 0 0 0 0,1 0 0 0 0,-1 0 0 0 0,2 1-1 0 0,-1 0 1 0 0,1 0 0 0 0,0 0 0 0 0,1 1 0 0 0,-1-1 0 0 0,2 1 0 0 0,-1 0 0 0 0,2 0 0 0 0,-1 1 0 0 0,1-1 0 0 0,0 1 0 0 0,1-1 0 0 0,0 1 0 0 0,1 18-1 0 0,2-14-51 0 0,1 0 0 0 0,0-1 0 0 0,1 1 0 0 0,1-1 0 0 0,0 0 0 0 0,0 0 0 0 0,2 0 0 0 0,-1-1 0 0 0,2 0 0 0 0,0 0-1 0 0,0-1 1 0 0,1 0 0 0 0,0-1 0 0 0,1 1 0 0 0,0-2 0 0 0,0 1 0 0 0,20 12 0 0 0,-15-12-457 0 0,0 0 1 0 0,1-1 0 0 0,0-1-1 0 0,0 0 1 0 0,1-1 0 0 0,0-1-1 0 0,1 0 1 0 0,-1-2 0 0 0,1 0-1 0 0,0-1 1 0 0,0 0 0 0 0,0-2-1 0 0,22 0 1 0 0,-14-3-2292 0 0,-1-1 0 0 0,42-12 0 0 0,-38 7-844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7:00.1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 0 10946 0 0,'-2'0'41'0'0,"1"0"0"0"0,0 0-1 0 0,0 1 1 0 0,0-1-1 0 0,0 0 1 0 0,0 0 0 0 0,0 1-1 0 0,0-1 1 0 0,0 1-1 0 0,0-1 1 0 0,0 1 0 0 0,0-1-1 0 0,1 1 1 0 0,-1 0-1 0 0,0-1 1 0 0,0 1 0 0 0,0 0-1 0 0,1 0 1 0 0,-1-1 0 0 0,0 1-1 0 0,1 0 1 0 0,-1 0-1 0 0,1 0 1 0 0,-1 0 0 0 0,1 0-1 0 0,-1 0 1 0 0,1 0-1 0 0,0 0 1 0 0,-1 0 0 0 0,1 0-1 0 0,0 0 1 0 0,0 0-1 0 0,0 0 1 0 0,0 0 0 0 0,0 0-1 0 0,0 0 1 0 0,0 0-1 0 0,0 1 1 0 0,0-1 0 0 0,1 1-1 0 0,0 9 392 0 0,1 1-1 0 0,0-1 0 0 0,5 12 1 0 0,-2-5 101 0 0,6 33 193 0 0,-2 0-1 0 0,-3 1 1 0 0,-1 0 0 0 0,-4 62 0 0 0,-3-75-385 0 0,-1-3-131 0 0,1-1 0 0 0,2 1 1 0 0,1-1-1 0 0,2 0 0 0 0,10 47 1 0 0,-10-73-156 0 0,-1-1 1 0 0,2 1-1 0 0,-1-1 1 0 0,1 0 0 0 0,0 0-1 0 0,1 0 1 0 0,-1-1-1 0 0,2 1 1 0 0,-1-1-1 0 0,1 0 1 0 0,0-1 0 0 0,0 1-1 0 0,1-1 1 0 0,9 6-1 0 0,-6-5-5 0 0,1-1 0 0 0,0-1 0 0 0,0 0 0 0 0,0 0 0 0 0,0-1 0 0 0,1-1 1 0 0,0 0-1 0 0,-1 0 0 0 0,20 1 0 0 0,2-3-139 0 0,-1-1 0 0 0,1-2 0 0 0,-1-1-1 0 0,0-1 1 0 0,0-2 0 0 0,62-19 0 0 0,58-31-3747 0 0,-131 46 994 0 0,0-1-1 0 0,30-20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2:38.28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338 1 4801 0 0,'-6'0'657'0'0,"-1"1"-1"0"0,1-1 1 0 0,-1 2-1 0 0,1-1 1 0 0,0 1 0 0 0,0 0-1 0 0,0 0 1 0 0,-7 3-1 0 0,1 2-24 0 0,1-1 0 0 0,-1 2 0 0 0,-14 11 0 0 0,4 0 158 0 0,1 1 0 0 0,-34 43 1 0 0,39-40-590 0 0,2 0-1 0 0,1 1 1 0 0,1 1 0 0 0,0 0 0 0 0,2 1 0 0 0,1 0 0 0 0,2 0 0 0 0,0 1 0 0 0,1-1 0 0 0,-1 34-1 0 0,5-51-245 0 0,2 0-1 0 0,-1 1 1 0 0,1-1-1 0 0,1 0 1 0 0,0 1-1 0 0,3 14 0 0 0,-3-22 13 0 0,-1 0 1 0 0,1 0-1 0 0,0 0 0 0 0,0 0 0 0 0,0 0 0 0 0,0 0 0 0 0,0 0 0 0 0,0-1 0 0 0,1 1 0 0 0,-1 0 0 0 0,0-1 0 0 0,1 1 0 0 0,0-1 0 0 0,-1 0 0 0 0,1 1 0 0 0,0-1 0 0 0,0 0 0 0 0,-1 0 0 0 0,1 0 0 0 0,0 0 0 0 0,0 0 0 0 0,0 0 0 0 0,0-1 0 0 0,0 1 0 0 0,1-1 0 0 0,-1 1 0 0 0,0-1 0 0 0,0 0 0 0 0,0 0 0 0 0,0 0 0 0 0,0 0 0 0 0,1 0 0 0 0,-1-1 0 0 0,2 1 0 0 0,14-4-714 0 0,0 1 0 0 0,-1-2 1 0 0,0-1-1 0 0,0 0 0 0 0,0-1 0 0 0,0 0 1 0 0,-1-2-1 0 0,-1 0 0 0 0,1 0 0 0 0,-1-2 1 0 0,19-16-1 0 0,-17 11-187 0 0,-1-1-1 0 0,0 0 1 0 0,0-1-1 0 0,16-26 1 0 0,-21 26 960 0 0,-1 0 1 0 0,13-30-1 0 0,-21 37 112 0 0,9-16 3553 0 0,-7 27-3004 0 0,0 1 0 0 0,-1 0 0 0 0,1 0 0 0 0,-1 1 0 0 0,1-1 0 0 0,0 1 0 0 0,-1 0 0 0 0,4 2 0 0 0,24 10 373 0 0,-22-13-941 0 0,0-1-1 0 0,0 1 1 0 0,0-1-1 0 0,0-1 1 0 0,0 0 0 0 0,0 0-1 0 0,0-1 1 0 0,0 0 0 0 0,-1 0-1 0 0,1-1 1 0 0,-1 0 0 0 0,1 0-1 0 0,-1-1 1 0 0,0-1-1 0 0,0 1 1 0 0,-1-1 0 0 0,1 0-1 0 0,-1-1 1 0 0,7-7 0 0 0,-9 9-102 0 0,0-1 1 0 0,-1 1-1 0 0,1-1 1 0 0,-1 0-1 0 0,-1-1 1 0 0,1 1-1 0 0,-1-1 1 0 0,1 1-1 0 0,-1-1 1 0 0,-1 0-1 0 0,1 0 1 0 0,-1 0-1 0 0,-1-1 1 0 0,1 1-1 0 0,-1 0 1 0 0,0-1 0 0 0,0 1-1 0 0,-1-1 1 0 0,1 1-1 0 0,-2-1 1 0 0,1 1-1 0 0,-1-1 1 0 0,0 1-1 0 0,0-1 1 0 0,0 1-1 0 0,-1 0 1 0 0,-3-8-1 0 0,4 12-13 0 0,0 1-1 0 0,0-1 0 0 0,0 1 0 0 0,0-1 1 0 0,0 1-1 0 0,0-1 0 0 0,0 1 1 0 0,0-1-1 0 0,-1 1 0 0 0,1 0 0 0 0,-1 0 1 0 0,1 0-1 0 0,-1 0 0 0 0,1 0 1 0 0,-1 0-1 0 0,1 0 0 0 0,-1 0 1 0 0,0 1-1 0 0,-2-2 0 0 0,1 2-3 0 0,-1-1 0 0 0,0 0-1 0 0,0 1 1 0 0,0 0 0 0 0,0 0-1 0 0,0 0 1 0 0,0 1 0 0 0,-6 1-1 0 0,-6 2-14 0 0,0 1 0 0 0,1 1-1 0 0,-21 10 1 0 0,29-12 13 0 0,-12 6 183 0 0,1 1 0 0 0,0 2 0 0 0,0-1 0 0 0,1 2-1 0 0,1 0 1 0 0,1 1 0 0 0,0 1 0 0 0,1 1 0 0 0,0-1 0 0 0,1 2-1 0 0,1 0 1 0 0,1 1 0 0 0,1 0 0 0 0,-11 28 0 0 0,15-31-61 0 0,1 0 0 0 0,1 0 0 0 0,0 1 1 0 0,1 0-1 0 0,-1 22 0 0 0,3-33-108 0 0,1 1 0 0 0,0-1 0 0 0,1 1 0 0 0,-1-1 0 0 0,1 1 0 0 0,0-1 0 0 0,1 1 0 0 0,-1-1-1 0 0,2 0 1 0 0,-1 0 0 0 0,0 0 0 0 0,1 0 0 0 0,0 0 0 0 0,1 0 0 0 0,-1-1 0 0 0,8 10 0 0 0,-8-13-37 0 0,1 0 0 0 0,-1 1 0 0 0,1-1 0 0 0,0 0 0 0 0,-1-1 0 0 0,1 1 0 0 0,0-1 1 0 0,0 1-1 0 0,0-1 0 0 0,0-1 0 0 0,0 1 0 0 0,0 0 0 0 0,1-1 0 0 0,-1 0 0 0 0,0 0 0 0 0,8-1 0 0 0,7-1-278 0 0,-1-1 0 0 0,23-6-1 0 0,-16 2-842 0 0,-1-2 0 0 0,-1 0-1 0 0,1-2 1 0 0,37-23 0 0 0,34-30-7127 0 0,-75 50 4736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5:44.5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320 6 11442 0 0,'-28'-2'361'0'0,"-4"1"-361"0"0,-5-1-32 0 0,5 5 8 0 0,8 3 0 0 0,2 1 8 0 0,1-2-41 0 0,4 2-63 0 0,-3 2-8 0 0,4 2-24 0 0,0 1-24 0 0,2-1-16 0 0,2 3-64 0 0,3-2-152 0 0,0 2-312 0 0,2 0-440 0 0,4 2-569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5:44.8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60 312 4297 0 0,'13'6'465'0'0,"-1"-1"1"0"0,1-1-1 0 0,-1 0 0 0 0,1-1 1 0 0,0-1-1 0 0,1 0 0 0 0,-1 0 1 0 0,0-1-1 0 0,1-1 0 0 0,-1 0 1 0 0,0-1-1 0 0,0-1 0 0 0,1 0 1 0 0,-1 0-1 0 0,23-9 1 0 0,-18 5-212 0 0,-1-1 0 0 0,0-1-1 0 0,0 0 1 0 0,0-1 0 0 0,-1-1 0 0 0,-1-1 0 0 0,0 0 0 0 0,0-1 0 0 0,-1-1 0 0 0,22-25 0 0 0,-33 35-227 0 0,0-1 0 0 0,0 0 0 0 0,0-1 1 0 0,0 1-1 0 0,-1 0 0 0 0,0-1 0 0 0,0 1 0 0 0,0-1 0 0 0,0 1 0 0 0,-1-1 0 0 0,0 0 0 0 0,0 0 0 0 0,0 0 0 0 0,-1 0 0 0 0,1 0 0 0 0,-1 0 0 0 0,0 0 0 0 0,-1 0 0 0 0,1 0 0 0 0,-1 0 0 0 0,0 1 0 0 0,0-1 0 0 0,-1 0 0 0 0,-2-8 0 0 0,1 9-7 0 0,0-1-1 0 0,0 1 1 0 0,0-1 0 0 0,0 1-1 0 0,0 0 1 0 0,-1 0 0 0 0,0 1-1 0 0,0-1 1 0 0,0 1 0 0 0,0 0-1 0 0,-1 0 1 0 0,1 0 0 0 0,-1 0-1 0 0,0 1 1 0 0,0 0 0 0 0,0 0 0 0 0,0 0-1 0 0,0 0 1 0 0,0 1 0 0 0,0 0-1 0 0,0 0 1 0 0,-11 0 0 0 0,2 1-11 0 0,0 1 1 0 0,0 1-1 0 0,0 0 0 0 0,1 0 1 0 0,-1 1-1 0 0,0 1 1 0 0,1 1-1 0 0,-13 5 1 0 0,1 2 23 0 0,1 0 0 0 0,0 1 0 0 0,-25 20 0 0 0,37-23 161 0 0,0 0 1 0 0,1 1-1 0 0,0 0 1 0 0,0 1-1 0 0,1 1 0 0 0,1-1 1 0 0,0 1-1 0 0,0 1 1 0 0,2 0-1 0 0,-10 22 0 0 0,12-24-29 0 0,1 0 0 0 0,0 1 0 0 0,1 0 0 0 0,0 0-1 0 0,1 0 1 0 0,0 0 0 0 0,1 0 0 0 0,0 0 0 0 0,1 0 0 0 0,1 0-1 0 0,0 0 1 0 0,6 26 0 0 0,-4-30-111 0 0,1 0 0 0 0,0 0-1 0 0,0 0 1 0 0,1-1 0 0 0,0 0 0 0 0,0 0 0 0 0,1 0-1 0 0,0-1 1 0 0,0 1 0 0 0,1-1 0 0 0,-1-1 0 0 0,2 1 0 0 0,-1-1-1 0 0,1-1 1 0 0,0 1 0 0 0,0-1 0 0 0,1-1 0 0 0,-1 0-1 0 0,1 0 1 0 0,9 3 0 0 0,2-1-169 0 0,0 0 1 0 0,1-1-1 0 0,-1-1 0 0 0,1-1 0 0 0,0-1 1 0 0,0-1-1 0 0,0-1 0 0 0,23-3 0 0 0,153-23-6286 0 0,-69-3-3406 0 0,-96 21 6531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5:45.2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 0 13195 0 0,'-1'1'32'0'0,"1"-1"0"0"0,0 0 1 0 0,-1 0-1 0 0,1 1 0 0 0,-1-1 0 0 0,1 0 0 0 0,0 0 1 0 0,-1 1-1 0 0,1-1 0 0 0,0 0 0 0 0,-1 1 1 0 0,1-1-1 0 0,0 0 0 0 0,0 1 0 0 0,-1-1 0 0 0,1 1 1 0 0,0-1-1 0 0,0 0 0 0 0,0 1 0 0 0,0-1 1 0 0,-1 1-1 0 0,1-1 0 0 0,0 1 0 0 0,0-1 1 0 0,0 1-1 0 0,0-1 0 0 0,0 0 0 0 0,0 1 0 0 0,0-1 1 0 0,0 1-1 0 0,0-1 0 0 0,0 1 0 0 0,0-1 1 0 0,1 1-1 0 0,-1-1 0 0 0,0 1 0 0 0,0-1 0 0 0,1 7-111 0 0,1 11-1987 0 0</inkml:trace>
  <inkml:trace contextRef="#ctx0" brushRef="#br0" timeOffset="1">109 408 2377 0 0,'0'4'648'0'0,"2"-1"-592"0"0,2 1-128 0 0,-1-2-72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5:46.7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0 104 3081 0 0,'33'-2'1320'0'0,"52"-9"0"0"0,-5-1-322 0 0,1078-33 962 0 0,-1040 43-1782 0 0,481 6 166 0 0,-164 1 361 0 0,570-27 1332 0 0,-962 21-2073 0 0,730-17 2245 0 0,-154 46-2315 0 0,-290-10 126 0 0,-56-3 6 0 0,318 9 169 0 0,-168-36 149 0 0,-292 7-175 0 0,835 6 1438 0 0,-952-1-1526 0 0,491 40 295 0 0,-497-39-752 0 0,24 3-562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5:48.0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3497 0 0,'0'34'2430'0'0,"8"251"1108"0"0,0 76-2817 0 0,-10-293-506 0 0,-1 263-18 0 0,5-287-213 0 0,2-1 0 0 0,1 1-1 0 0,14 45 1 0 0,-13-63 10 0 0,2-1 0 0 0,1-1 0 0 0,1 1 0 0 0,1-1 0 0 0,1-1 0 0 0,21 32 1 0 0,-31-52-5 0 0,1-1 1 0 0,-1 1-1 0 0,0-1 1 0 0,1 0-1 0 0,0 1 1 0 0,-1-1-1 0 0,1 0 1 0 0,0-1-1 0 0,0 1 1 0 0,0 0-1 0 0,0-1 1 0 0,0 0-1 0 0,1 1 1 0 0,-1-1-1 0 0,0-1 1 0 0,1 1 0 0 0,-1 0-1 0 0,0-1 1 0 0,1 0-1 0 0,-1 0 1 0 0,1 0-1 0 0,-1 0 1 0 0,1 0-1 0 0,4-1 1 0 0,9-3-95 0 0,-1 0 1 0 0,1-1-1 0 0,28-14 0 0 0,0 2 69 0 0,84-19-147 0 0,257-38 0 0 0,140 24 114 0 0,-432 42 57 0 0,789-48 204 0 0,-349 24 849 0 0,77 1-317 0 0,122 9-677 0 0,-25 2-45 0 0,-76 9 86 0 0,-252 8 485 0 0,344-18-47 0 0,-337 0-471 0 0,-179 8-14 0 0,182 1-67 0 0,-147 5-35 0 0,-217 6 74 0 0,329-7 192 0 0,-346 8-304 0 0,10 1-177 0 0,1-1 0 0 0,-1-1 0 0 0,1-1 0 0 0,-1 0 0 0 0,1-1 0 0 0,27-10 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5:48.4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4401 0 0,'62'526'8403'0'0,"-14"-212"-5889"0"0,-33-246-2716 0 0,3 0 0 0 0,40 98 0 0 0,-29-92-2389 0 0,-14-24-4829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5:49.4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1 245 4489 0 0,'17'-4'151'0'0,"1"1"0"0"0,0 0 0 0 0,0 2 0 0 0,30 0 1 0 0,-11 0-108 0 0,564-46 974 0 0,-277 17-513 0 0,1124-57 3268 0 0,-1054 68-3590 0 0,-121 4-91 0 0,431-18 24 0 0,0 35 46 0 0,876 78-523 0 0,-1512-77 356 0 0,503 23 82 0 0,0-33-173 0 0,-147-23-265 0 0,-148 12-72 0 0,156-8 299 0 0,-259 19 226 0 0,3 0-782 0 0,-59 6-4503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5:50.6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 0 5345 0 0,'-1'0'31'0'0,"1"0"-1"0"0,-1 0 1 0 0,1 1-1 0 0,-1-1 1 0 0,1 0-1 0 0,-1 0 1 0 0,1 0-1 0 0,-1 0 1 0 0,1 0-1 0 0,-1 1 1 0 0,1-1-1 0 0,-1 0 1 0 0,1 0-1 0 0,0 1 1 0 0,-1-1-1 0 0,1 0 1 0 0,0 1-1 0 0,-1-1 1 0 0,1 0-1 0 0,-1 1 1 0 0,1-1-1 0 0,0 1 1 0 0,0-1-1 0 0,-1 1 1 0 0,1-1-1 0 0,0 1 1 0 0,0-1-1 0 0,0 0 1 0 0,-1 1-1 0 0,1 0 1 0 0,0 23 295 0 0,10 20 9 0 0,13 38 298 0 0,-3 1-1 0 0,11 117 1 0 0,-8 171-522 0 0,-22-300-236 0 0,3-1 0 0 0,4 0 1 0 0,25 111-1 0 0,-26-158 79 0 0,1-1 0 0 0,1-1 0 0 0,1 1 1 0 0,1-2-1 0 0,20 31 0 0 0,-27-45 29 0 0,0-1 1 0 0,0 0-1 0 0,1 0 0 0 0,-1-1 1 0 0,1 1-1 0 0,0-1 0 0 0,0 0 1 0 0,1-1-1 0 0,-1 1 0 0 0,1-1 1 0 0,0 0-1 0 0,7 3 0 0 0,-5-4 1 0 0,0 0-1 0 0,1-1 0 0 0,-1 0 0 0 0,0 0 1 0 0,1-1-1 0 0,-1 0 0 0 0,0 0 0 0 0,1-1 1 0 0,9-2-1 0 0,205-36 258 0 0,269-31 277 0 0,899 39 728 0 0,-524 21-996 0 0,-81 7 130 0 0,124-4 96 0 0,-66-13-194 0 0,-114 13 1070 0 0,-134 2-691 0 0,-324-2-668 0 0,136-16-30 0 0,300-56 5 0 0,-549 47-499 0 0,-54 8-2719 0 0,-48 11-638 0 0,7 2 871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5:51.1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 1 5353 0 0,'-6'50'659'0'0,"3"1"-1"0"0,3 80 0 0 0,6-71 725 0 0,3 0 1 0 0,20 75-1 0 0,46 113 78 0 0,-51-175-1569 0 0,-10-23-17 0 0,-1-1 0 0 0,-3 2 1 0 0,6 98-1 0 0,-17-98-1959 0 0,-5-17-2451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5:52.4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78 3225 0 0,'17'8'4534'0'0,"-14"-9"-4295"0"0,143-12 4398 0 0,100-39-3252 0 0,-96 33-1377 0 0,-73 19-1866 0 0,-60 1-368 0 0,0 1 0 0 0,21 5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2:38.7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65 78 6473 0 0,'10'2'6772'0'0,"1"-1"-6345"0"0,0 0 0 0 0,0-1 0 0 0,15 0 0 0 0,221-56 1175 0 0,-243 55-1600 0 0,84-19 50 0 0,-77 18-71 0 0,0 1-1 0 0,0 0 0 0 0,0 0 1 0 0,0 1-1 0 0,-1 1 0 0 0,15 2 1 0 0,-24-3 10 0 0,0 0 0 0 0,0 0 1 0 0,-1 0-1 0 0,1 0 1 0 0,0 0-1 0 0,0 1 0 0 0,0-1 1 0 0,0 0-1 0 0,0 0 0 0 0,-1 1 1 0 0,1-1-1 0 0,0 1 1 0 0,0-1-1 0 0,-1 1 0 0 0,1-1 1 0 0,0 1-1 0 0,0-1 1 0 0,-1 1-1 0 0,1-1 0 0 0,-1 1 1 0 0,1 0-1 0 0,0 0 1 0 0,-1-1-1 0 0,1 1 0 0 0,-1 0 1 0 0,0 0-1 0 0,1-1 1 0 0,-1 2-1 0 0,0 0 1 0 0,0-1 0 0 0,-1 0-1 0 0,1 0 1 0 0,0 0 0 0 0,-1 1 0 0 0,0-1-1 0 0,1 0 1 0 0,-1 0 0 0 0,0 0 0 0 0,1 0-1 0 0,-1 0 1 0 0,0 0 0 0 0,0 0 0 0 0,0 0-1 0 0,0 0 1 0 0,-1 1 0 0 0,-7 4-32 0 0,1 0 1 0 0,-1 0-1 0 0,-14 6 0 0 0,-59 24-116 0 0,-121 62-70 0 0,172-81 247 0 0,2 1 0 0 0,0 2 0 0 0,1 0 0 0 0,-35 35 0 0 0,57-48-3 0 0,0-1 1 0 0,0 1-1 0 0,1 0 0 0 0,0 0 0 0 0,1 1 1 0 0,-1 0-1 0 0,1-1 0 0 0,1 1 0 0 0,0 1 1 0 0,-4 11-1 0 0,6-17 4 0 0,1 0 0 0 0,-1-1-1 0 0,1 1 1 0 0,0-1 0 0 0,0 1 0 0 0,0 0-1 0 0,0-1 1 0 0,0 1 0 0 0,1 0 0 0 0,-1-1-1 0 0,1 1 1 0 0,-1-1 0 0 0,1 1 0 0 0,0-1 0 0 0,0 1-1 0 0,0-1 1 0 0,0 1 0 0 0,1-1 0 0 0,-1 0-1 0 0,1 0 1 0 0,-1 0 0 0 0,1 1 0 0 0,0-2-1 0 0,0 1 1 0 0,0 0 0 0 0,0 0 0 0 0,0-1 0 0 0,0 1-1 0 0,0-1 1 0 0,1 1 0 0 0,-1-1 0 0 0,0 0-1 0 0,1 0 1 0 0,-1 0 0 0 0,1 0 0 0 0,0-1-1 0 0,4 2 1 0 0,12 1 161 0 0,0 0 1 0 0,-1-1-1 0 0,1 0 0 0 0,0-2 0 0 0,35-4 0 0 0,97-21-68 0 0,-122 19-186 0 0,142-29-1987 0 0,-58 10-7684 0 0,-93 21 5469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5:52.89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0 106 4521 0 0,'7'4'7037'0'0,"-6"-5"-6947"0"0,193-34 4013 0 0,100-13-4033 0 0,-186 31-504 0 0,-46 10-1715 0 0,-19 5-6197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5:53.2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0 5793 0 0,'-1'1'108'0'0,"1"-1"0"0"0,0 1 0 0 0,-1-1-1 0 0,1 1 1 0 0,-1-1 0 0 0,1 1 0 0 0,0 0 0 0 0,-1-1 0 0 0,1 1-1 0 0,0-1 1 0 0,0 1 0 0 0,0 0 0 0 0,-1-1 0 0 0,1 1-1 0 0,0 0 1 0 0,0-1 0 0 0,0 1 0 0 0,0 0 0 0 0,0-1-1 0 0,0 1 1 0 0,0 0 0 0 0,0-1 0 0 0,1 1 0 0 0,-1 0 0 0 0,0 0-1 0 0,3 24 934 0 0,-2-22-819 0 0,10 75 1830 0 0,-3-17-1862 0 0,2 1-1 0 0,33 104 1 0 0,-38-152-701 0 0,12 30-5887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5:53.6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44 0 6121 0 0,'-1'0'123'0'0,"0"1"1"0"0,1-1-1 0 0,-1 1 0 0 0,0-1 0 0 0,1 1 0 0 0,-1-1 0 0 0,1 1 0 0 0,-1-1 0 0 0,0 1 0 0 0,1-1 1 0 0,-1 1-1 0 0,1 0 0 0 0,0-1 0 0 0,-1 1 0 0 0,1 0 0 0 0,-1 0 0 0 0,1-1 0 0 0,0 1 0 0 0,0 0 1 0 0,-1 0-1 0 0,1-1 0 0 0,0 1 0 0 0,0 0 0 0 0,0 1 0 0 0,-5 28 829 0 0,3-18-201 0 0,-7 36 357 0 0,1 0 0 0 0,-1 84 0 0 0,9-101-1584 0 0,2 0 0 0 0,1 0 0 0 0,1 0-1 0 0,2 0 1 0 0,12 40 0 0 0,-17-68-85 0 0,0 0 1 0 0,0-1-1 0 0,1 1 1 0 0,13 17-3365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5:54.1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 1 5089 0 0,'24'19'2299'0'0,"35"23"0"0"0,6 4-1845 0 0,-1-2-344 0 0,129 66 1 0 0,-94-57-204 0 0,-67-36 74 0 0,82 50-494 0 0,-99-57 418 0 0,-1 0 1 0 0,-1 1 0 0 0,1 1 0 0 0,-2 0-1 0 0,16 18 1 0 0,-25-26 103 0 0,0 0-1 0 0,0 1 0 0 0,0-1 1 0 0,-1 0-1 0 0,0 1 1 0 0,0 0-1 0 0,0 0 0 0 0,0-1 1 0 0,-1 1-1 0 0,0 0 1 0 0,0 0-1 0 0,0 0 0 0 0,0 0 1 0 0,-1 1-1 0 0,0 6 1 0 0,-1-5 53 0 0,-1 0 1 0 0,1-1-1 0 0,-1 1 1 0 0,0-1 0 0 0,-1 1-1 0 0,1-1 1 0 0,-1 0-1 0 0,0 0 1 0 0,-1 0-1 0 0,-5 7 1 0 0,-9 8 389 0 0,-1 0 1 0 0,-1-2-1 0 0,0 0 0 0 0,-36 24 0 0 0,38-29-87 0 0,-68 46 595 0 0,-115 60 0 0 0,163-99-894 0 0,-60 32-1937 0 0,43-26-1826 0 0,-89 63 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5:54.5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 1 7106 0 0,'-1'0'116'0'0,"-1"1"1"0"0,1 0 0 0 0,0 0 0 0 0,0-1 0 0 0,-1 1 0 0 0,1 0-1 0 0,0 0 1 0 0,0 0 0 0 0,0 0 0 0 0,0 0 0 0 0,0 1 0 0 0,1-1-1 0 0,-1 0 1 0 0,0 0 0 0 0,0 0 0 0 0,1 1 0 0 0,-1-1 0 0 0,1 0-1 0 0,-1 1 1 0 0,1-1 0 0 0,0 1 0 0 0,-1-1 0 0 0,1 1 0 0 0,0 1-1 0 0,-2 43-358 0 0,3-36 504 0 0,0 21-280 0 0,1 0 1 0 0,12 55-1 0 0,1-24-4148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03.6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 0 1712 0 0,'-1'1'45'0'0,"0"0"-1"0"0,-1 0 0 0 0,1 0 0 0 0,0 0 0 0 0,0 0 1 0 0,0 0-1 0 0,0 0 0 0 0,0 0 0 0 0,0 0 0 0 0,0 1 1 0 0,1-1-1 0 0,-1 0 0 0 0,0 1 0 0 0,1-1 0 0 0,-1 0 1 0 0,1 1-1 0 0,-1-1 0 0 0,1 1 0 0 0,0-1 0 0 0,-1 1 1 0 0,1-1-1 0 0,0 1 0 0 0,0 2 0 0 0,6 42 1372 0 0,-2-24-659 0 0,30 351 2011 0 0,31 166-1458 0 0,-17-191-1017 0 0,-4-33-288 0 0,13 135 207 0 0,-30 36-267 0 0,-23-286 216 0 0,28 406 1113 0 0,-7-338-825 0 0,10 69 84 0 0,-6 61 940 0 0,-23-226-204 0 0,-1-81-923 0 0,-5 0-1 0 0,-17 147 1 0 0,12-220-919 0 0,-2 8-786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06.4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1 308 2024 0 0,'26'10'438'0'0,"-9"-11"-36"0"0,-1-1 0 0 0,1-1 0 0 0,23-6 1 0 0,19-4 356 0 0,644-44 111 0 0,-564 49-745 0 0,971-32 159 0 0,-434 20 451 0 0,-55 5-383 0 0,-251 7-289 0 0,784 14 213 0 0,-707 2-309 0 0,766-27-51 0 0,-626-4 578 0 0,-102 7-635 0 0,-241 2 10 0 0,468-13 147 0 0,-398 18-8 0 0,-86 0 38 0 0,204 7 6 0 0,33-1 36 0 0,-201-14-11 0 0,-25 1-10 0 0,-133 18-153 0 0,-1 4 1 0 0,136 27 0 0 0,-222-31 100 0 0,0 2 1 0 0,0 1-1 0 0,0 0 1 0 0,-1 2-1 0 0,0 0 1 0 0,22 12-1 0 0,-29-13-6 0 0,-1 1-1 0 0,0 0 0 0 0,-1 0 0 0 0,1 1 0 0 0,-1 1 0 0 0,-1-1 1 0 0,0 2-1 0 0,0-1 0 0 0,-1 1 0 0 0,0 0 0 0 0,6 12 0 0 0,0 3 48 0 0,-1 0-1 0 0,-1 1 1 0 0,-1 0-1 0 0,-1 1 1 0 0,-2 0-1 0 0,7 50 0 0 0,17 94 438 0 0,0-3-3 0 0,-9 86 266 0 0,-18-84-369 0 0,-1 48 492 0 0,-8 247-415 0 0,-41-67 356 0 0,17-176-486 0 0,-5 40-334 0 0,27-194-7 0 0,-18 282-56 0 0,22-259 197 0 0,-2 304-48 0 0,9-18-127 0 0,-5-304-10 0 0,4 49 190 0 0,24 162 0 0 0,37 97-513 0 0,-39-268 261 0 0,2 11-147 0 0,-17-77 144 0 0,-6-35 104 0 0,-2 1-1 0 0,1 0 1 0 0,0 20 0 0 0,-3-10-15 0 0,0 0 1 0 0,-2 0-1 0 0,-7 38 0 0 0,7-54-6 0 0,0 1-1 0 0,-1-1 0 0 0,0 1 0 0 0,0-1 0 0 0,-1 0 1 0 0,0 0-1 0 0,0-1 0 0 0,0 1 0 0 0,-1-1 0 0 0,0 0 0 0 0,0 0 1 0 0,-1 0-1 0 0,0-1 0 0 0,-9 7 0 0 0,-14 8-218 0 0,-1-2 1 0 0,0-2-1 0 0,-2-1 0 0 0,0-1 1 0 0,-57 17-1 0 0,-176 29-805 0 0,222-52 1176 0 0,-418 45-2472 0 0,279-39 2301 0 0,-206 29 138 0 0,-44 3-482 0 0,-1-25-353 0 0,-531-14 1139 0 0,-480-43 497 0 0,614 6-818 0 0,619 24-249 0 0,-167-4 666 0 0,-525-25-452 0 0,732 24 20 0 0,-296-17 867 0 0,0 30-710 0 0,66 4-199 0 0,278-6 24 0 0,-654-31-19 0 0,515 5-366 0 0,-37-3 370 0 0,-64 22 240 0 0,84 5 1950 0 0,200 0-2632 0 0,1 4 0 0 0,-129 18 0 0 0,178-13-2027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08.4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6 5705 0 0,'-6'-6'5609'0'0,"17"30"-3568"0"0,12 39-787 0 0,3-1 0 0 0,39 69 0 0 0,-36-77-1364 0 0,-3 0 0 0 0,-1 2 0 0 0,18 67 0 0 0,-39-110-61 0 0,7 41-984 0 0,-11-52 969 0 0,0 0 0 0 0,0 1 0 0 0,0-1 0 0 0,0 0 0 0 0,0 1 0 0 0,-1-1 0 0 0,1 0-1 0 0,-1 1 1 0 0,1-1 0 0 0,-1 0 0 0 0,0 0 0 0 0,0 1 0 0 0,0-1 0 0 0,0 0 0 0 0,0 0 0 0 0,0 0-1 0 0,-1 0 1 0 0,1 0 0 0 0,-4 3 0 0 0,3-5-122 0 0,1 1-1 0 0,-1 0 1 0 0,1-1 0 0 0,-1 1-1 0 0,1-1 1 0 0,-1 0-1 0 0,1 1 1 0 0,-1-1 0 0 0,0 0-1 0 0,1 0 1 0 0,-1 0-1 0 0,0 0 1 0 0,1-1 0 0 0,-1 1-1 0 0,1 0 1 0 0,-1-1-1 0 0,1 1 1 0 0,-1-1 0 0 0,0 1-1 0 0,1-1 1 0 0,0 0-1 0 0,-1 1 1 0 0,-2-3 0 0 0,-7-4-2720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08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11 206 6649 0 0,'-2'-7'300'0'0,"0"1"0"0"0,0-1 0 0 0,0 0 0 0 0,1 0 0 0 0,0 1 0 0 0,1-1 0 0 0,-1 0 0 0 0,1 0 0 0 0,1 0-1 0 0,1-13 1 0 0,-1 16-162 0 0,1 0 0 0 0,-1 0-1 0 0,1 0 1 0 0,0 0 0 0 0,0 1-1 0 0,0-1 1 0 0,1 0 0 0 0,-1 1-1 0 0,1 0 1 0 0,0 0 0 0 0,0 0-1 0 0,0 0 1 0 0,0 0-1 0 0,1 0 1 0 0,-1 1 0 0 0,1 0-1 0 0,-1 0 1 0 0,1 0 0 0 0,4-2-1 0 0,17-6 188 0 0,0 0 0 0 0,1 2-1 0 0,0 1 1 0 0,1 1-1 0 0,-1 1 1 0 0,1 2 0 0 0,43-1-1 0 0,-9 4-134 0 0,1 4 1 0 0,73 13-1 0 0,-78-5-139 0 0,-1 2 0 0 0,0 2 0 0 0,-1 3 0 0 0,-1 3 0 0 0,59 31 0 0 0,-80-33-46 0 0,-1 1 0 0 0,0 1 0 0 0,-2 2 0 0 0,0 1 0 0 0,-2 1 0 0 0,-1 2 0 0 0,36 46 0 0 0,-55-64 15 0 0,-1 1-1 0 0,0 1 0 0 0,0-1 1 0 0,-1 1-1 0 0,-1 1 0 0 0,0-1 1 0 0,-1 0-1 0 0,0 1 0 0 0,0 0 1 0 0,-2 0-1 0 0,0 0 0 0 0,0 1 1 0 0,-1-1-1 0 0,-1 24 0 0 0,-2-25 66 0 0,1 0 0 0 0,-2-1 0 0 0,0 1 0 0 0,0-1 0 0 0,-1 1 0 0 0,0-1 0 0 0,-1 0 0 0 0,0-1 0 0 0,-1 1 0 0 0,0-1 0 0 0,0 0 0 0 0,-1 0-1 0 0,-1-1 1 0 0,1 0 0 0 0,-2 0 0 0 0,-15 13 0 0 0,-9 2 110 0 0,0-1 1 0 0,-1-2-1 0 0,-1-1 0 0 0,-1-1 0 0 0,0-2 1 0 0,-2-2-1 0 0,-64 17 0 0 0,69-24-48 0 0,1-1-1 0 0,-1-2 0 0 0,0-1 1 0 0,0-2-1 0 0,-1-1 1 0 0,1-1-1 0 0,0-2 0 0 0,-1-2 1 0 0,-53-12-1 0 0,75 13-301 0 0,1-1 1 0 0,-1 0-1 0 0,1 0 0 0 0,0-1 0 0 0,1-1 1 0 0,0 0-1 0 0,-1 0 0 0 0,2-1 1 0 0,-17-14-1 0 0,22 16 60 0 0,0 1 1 0 0,0-1-1 0 0,0 0 1 0 0,1 0-1 0 0,-1 0 1 0 0,1 0-1 0 0,1 0 0 0 0,-1-1 1 0 0,1 1-1 0 0,0-1 1 0 0,0 0-1 0 0,0 0 1 0 0,1 0-1 0 0,0 0 1 0 0,0 0-1 0 0,0 0 1 0 0,1 0-1 0 0,0 0 0 0 0,1 0 1 0 0,1-11-1 0 0,-1 7-702 0 0,1 0 0 0 0,1 0 0 0 0,0 0 0 0 0,0 0 0 0 0,1 1 0 0 0,0-1 0 0 0,0 1 0 0 0,1 0 0 0 0,0 1 0 0 0,1-1 0 0 0,0 1 0 0 0,0 0 0 0 0,1 1 0 0 0,0-1 0 0 0,9-6 0 0 0,4-2-2605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09.2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7130 0 0,'29'32'3106'0'0,"-24"-27"-2599"0"0,1 1 0 0 0,-1 0-1 0 0,0 0 1 0 0,0 0 0 0 0,-1 1 0 0 0,1 0 0 0 0,4 11 0 0 0,4 15 762 0 0,1 5-406 0 0,2-2 1 0 0,1 0 0 0 0,29 45 0 0 0,-38-68-897 0 0,1-1 1 0 0,0 0-1 0 0,1 0 0 0 0,0 0 1 0 0,15 11-1 0 0,-21-21-250 0 0,0 1-1 0 0,0 0 1 0 0,0-1-1 0 0,0 0 1 0 0,0 0 0 0 0,1 0-1 0 0,-1-1 1 0 0,1 1-1 0 0,-1-1 1 0 0,1 0 0 0 0,-1 0-1 0 0,1-1 1 0 0,0 1-1 0 0,0-1 1 0 0,-1 0-1 0 0,1-1 1 0 0,0 1 0 0 0,-1-1-1 0 0,1 0 1 0 0,0 0-1 0 0,4-2 1 0 0,-7 3-9 0 0,6-2-1150 0 0,-1-1-1 0 0,0 0 1 0 0,0 0 0 0 0,8-4 0 0 0,-6-1-2135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2:39.7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1 720 3393 0 0,'6'-3'464'0'0,"0"0"0"0"0,0 1 1 0 0,0 0-1 0 0,0 0 0 0 0,1 1 1 0 0,-1 0-1 0 0,8-1 0 0 0,18-4 1099 0 0,-8-2-860 0 0,1-1 1 0 0,-1-1-1 0 0,-1-1 0 0 0,0-1 1 0 0,31-22-1 0 0,-17 8-382 0 0,-1-2 0 0 0,40-42 1 0 0,-30 20-202 0 0,-2-1 0 0 0,-3-2 0 0 0,-1-2 0 0 0,50-96 0 0 0,-85 143-69 0 0,21-49 205 0 0,-25 55-214 0 0,0-1 1 0 0,0 0-1 0 0,-1 1 1 0 0,1-1-1 0 0,0 1 1 0 0,-1-1-1 0 0,0 0 0 0 0,0 1 1 0 0,0-1-1 0 0,0 0 1 0 0,0 1-1 0 0,0-1 1 0 0,-1 0-1 0 0,1 1 1 0 0,-1-1-1 0 0,0 1 1 0 0,1-1-1 0 0,-1 1 1 0 0,-2-4-1 0 0,2 5-34 0 0,-1 0 1 0 0,1 0-1 0 0,0 0 0 0 0,-1 0 0 0 0,1 1 1 0 0,-1-1-1 0 0,1 0 0 0 0,-1 1 0 0 0,1-1 1 0 0,-1 1-1 0 0,1 0 0 0 0,-1-1 0 0 0,1 1 1 0 0,-1 0-1 0 0,1 0 0 0 0,-1 0 0 0 0,0 0 1 0 0,1 0-1 0 0,-1 0 0 0 0,1 1 0 0 0,-1-1 1 0 0,-1 1-1 0 0,-39 11 7 0 0,37-10 29 0 0,-14 6 134 0 0,0 1 0 0 0,0 0 0 0 0,1 2-1 0 0,1 0 1 0 0,0 1 0 0 0,0 0-1 0 0,1 1 1 0 0,1 1 0 0 0,0 1 0 0 0,-21 27-1 0 0,-5 14 1020 0 0,-62 110-1 0 0,86-137-997 0 0,0 2 55 0 0,2 0 1 0 0,0 1-1 0 0,-16 55 1 0 0,26-69-244 0 0,1 0 1 0 0,1 0-1 0 0,0 0 0 0 0,1 0 1 0 0,1 0-1 0 0,1 1 0 0 0,0-1 1 0 0,6 31-1 0 0,-5-44-60 0 0,0 0 1 0 0,0 0-1 0 0,0-1 0 0 0,1 1 0 0 0,0 0 1 0 0,0-1-1 0 0,0 0 0 0 0,0 1 1 0 0,1-1-1 0 0,0 0 0 0 0,0 0 0 0 0,0 0 1 0 0,0-1-1 0 0,0 1 0 0 0,1-1 0 0 0,0 1 1 0 0,-1-1-1 0 0,1 0 0 0 0,1-1 1 0 0,-1 1-1 0 0,0-1 0 0 0,1 0 0 0 0,-1 0 1 0 0,1 0-1 0 0,-1 0 0 0 0,1-1 1 0 0,0 0-1 0 0,0 0 0 0 0,6 0 0 0 0,2 0-391 0 0,1-1-1 0 0,0 0 1 0 0,0-1-1 0 0,0-1 0 0 0,0 0 1 0 0,-1-1-1 0 0,1-1 0 0 0,-1 0 1 0 0,16-7-1 0 0,-10 3-264 0 0,20-7-2993 0 0,0-3 0 0 0,63-38 0 0 0,-80 42 919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09.56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52 25 9690 0 0,'-51'-24'1546'0'0,"54"33"-2112"0"0,8 5 244 0 0,-11-14 320 0 0,30 24-3241 0 0,33 20 1 0 0,-45-33 461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09.9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428 14 5833 0 0,'-8'-3'728'0'0,"1"0"1"0"0,-2 1-1 0 0,1 0 0 0 0,0 1 0 0 0,0-1 0 0 0,0 2 0 0 0,-1-1 0 0 0,-9 1 1 0 0,-68 7 718 0 0,63-4-1288 0 0,0 0 0 0 0,1 2 0 0 0,-1 0 0 0 0,1 2 0 0 0,-31 13 0 0 0,52-20-166 0 0,-1 1 0 0 0,1 0 0 0 0,-1-1 0 0 0,1 1 0 0 0,0 0 0 0 0,-1 0 0 0 0,1 0 0 0 0,0 0 0 0 0,0 0 0 0 0,-1 0 0 0 0,1 1 0 0 0,0-1 0 0 0,0 0 0 0 0,0 0 0 0 0,1 1 0 0 0,-1-1 0 0 0,0 1 0 0 0,0-1 0 0 0,0 3 0 0 0,1-2-6 0 0,0-1 0 0 0,0 1 0 0 0,0-1 0 0 0,0 0 0 0 0,0 1 0 0 0,1-1 0 0 0,-1 1 0 0 0,0-1 0 0 0,1 0 0 0 0,-1 1 0 0 0,1-1 0 0 0,0 0 0 0 0,-1 0 0 0 0,1 1 0 0 0,0-1 0 0 0,0 0 0 0 0,1 2 0 0 0,3 2-35 0 0,1 0 1 0 0,0 0 0 0 0,-1-1 0 0 0,1 1-1 0 0,1-1 1 0 0,11 6 0 0 0,12 2-76 0 0,52 13-1 0 0,-13-4-88 0 0,-31-7-175 0 0,61 30 1 0 0,-84-36 315 0 0,-1 1 0 0 0,0 0 1 0 0,0 1-1 0 0,-1 0 0 0 0,0 1 1 0 0,19 22-1 0 0,-29-31 97 0 0,-2 1-1 0 0,1-1 1 0 0,0 0 0 0 0,0 1-1 0 0,-1-1 1 0 0,1 1 0 0 0,-1 0-1 0 0,0-1 1 0 0,0 1 0 0 0,0 0-1 0 0,0 0 1 0 0,0-1 0 0 0,0 1 0 0 0,-1 0-1 0 0,0 0 1 0 0,1 0 0 0 0,-1 0-1 0 0,0 0 1 0 0,0 0 0 0 0,-1 0-1 0 0,1 0 1 0 0,-1 3 0 0 0,-1-3 52 0 0,1 0 0 0 0,-1 0 0 0 0,0 0 1 0 0,0-1-1 0 0,0 1 0 0 0,0 0 0 0 0,0-1 0 0 0,0 0 1 0 0,-1 1-1 0 0,1-1 0 0 0,-1 0 0 0 0,0 0 1 0 0,0 0-1 0 0,1-1 0 0 0,-1 1 0 0 0,0-1 0 0 0,0 0 1 0 0,-1 1-1 0 0,-4 0 0 0 0,-29 7 146 0 0,0-1 0 0 0,-1-1 1 0 0,0-3-1 0 0,0-1 0 0 0,0-1 0 0 0,0-3 0 0 0,-1 0 1 0 0,1-3-1 0 0,-40-9 0 0 0,71 12-369 0 0,1-1 1 0 0,0 0-1 0 0,0 0 0 0 0,0 0 0 0 0,0-1 1 0 0,0 0-1 0 0,0 0 0 0 0,1-1 1 0 0,-1 1-1 0 0,1-1 0 0 0,0 0 1 0 0,-6-7-1 0 0,8 7-433 0 0,0 0-1 0 0,0 0 1 0 0,0 0-1 0 0,0 0 1 0 0,1 0 0 0 0,0-1-1 0 0,0 1 1 0 0,0 0-1 0 0,1-1 1 0 0,0 0 0 0 0,-1 1-1 0 0,1-1 1 0 0,1 0 0 0 0,-1 0-1 0 0,1 0 1 0 0,0 1-1 0 0,0-8 1 0 0,3-7-2667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10.2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 2969 0 0,'7'-1'263'0'0,"1"0"0"0"0,0 1 0 0 0,-1 0 0 0 0,1 1 0 0 0,0 0 0 0 0,-1 0 0 0 0,1 0 0 0 0,-1 1 0 0 0,1 0 0 0 0,-1 1 0 0 0,0 0 0 0 0,8 4 0 0 0,-5-2 122 0 0,-1 1 1 0 0,0 1 0 0 0,0-1 0 0 0,0 2 0 0 0,-1-1 0 0 0,0 1 0 0 0,11 14 0 0 0,-5-2 124 0 0,0 1-1 0 0,-2 0 1 0 0,0 0-1 0 0,-1 1 1 0 0,-2 1-1 0 0,14 45 0 0 0,28 184 1764 0 0,3 15-2124 0 0,-51-258-228 0 0,1 1-1 0 0,0-1 0 0 0,0-1 1 0 0,9 15-1 0 0,-11-20-172 0 0,-1-1 1 0 0,1 1-1 0 0,-1-1 1 0 0,1 0-1 0 0,0 1 0 0 0,0-1 1 0 0,0 0-1 0 0,1 0 0 0 0,-1 0 1 0 0,0-1-1 0 0,1 1 1 0 0,-1 0-1 0 0,1-1 0 0 0,0 0 1 0 0,-1 1-1 0 0,1-1 1 0 0,0 0-1 0 0,0 0 0 0 0,4 0 1 0 0,-7-1 86 0 0,1 0-1 0 0,-1-1 1 0 0,1 1 0 0 0,-1-1 0 0 0,1 1 0 0 0,-1 0-1 0 0,0-1 1 0 0,1 1 0 0 0,-1-1 0 0 0,0 1 0 0 0,1-1-1 0 0,-1 1 1 0 0,0-1 0 0 0,1 1 0 0 0,-1-1 0 0 0,0 1-1 0 0,0-1 1 0 0,0 1 0 0 0,0-1 0 0 0,0 1 0 0 0,1-1-1 0 0,-1 0 1 0 0,0 1 0 0 0,0-1 0 0 0,0 1 0 0 0,-1-1-1 0 0,1 1 1 0 0,0-1 0 0 0,0 0 0 0 0,0 1 0 0 0,0-1-1 0 0,0 1 1 0 0,-1-1 0 0 0,1 1 0 0 0,0-1 0 0 0,0 1-1 0 0,-1-1 1 0 0,1 1 0 0 0,-1-1 0 0 0</inkml:trace>
  <inkml:trace contextRef="#ctx0" brushRef="#br0" timeOffset="1">230 555 4689 0 0,'0'-4'226'0'0,"-1"1"1"0"0,1 0-1 0 0,0 0 0 0 0,-1 0 1 0 0,1 0-1 0 0,1-1 1 0 0,-1 1-1 0 0,0 0 0 0 0,1 0 1 0 0,0 0-1 0 0,0 0 0 0 0,0 0 1 0 0,0 0-1 0 0,0 0 1 0 0,0 0-1 0 0,1 0 0 0 0,0 0 1 0 0,2-3-1 0 0,1 1 12 0 0,-1 0 0 0 0,1 1 0 0 0,0 0-1 0 0,0 0 1 0 0,0 0 0 0 0,0 1 0 0 0,1-1 0 0 0,10-4 0 0 0,5 1-125 0 0,1 0 1 0 0,-1 0-1 0 0,1 2 1 0 0,29-3 0 0 0,93-5-2153 0 0,2 13-4314 0 0,-124 1 4022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10.6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398 12 4233 0 0,'-2'-2'337'0'0,"-1"1"-1"0"0,1-1 1 0 0,-1 1 0 0 0,0 0-1 0 0,0 0 1 0 0,1 0 0 0 0,-1 0-1 0 0,0 1 1 0 0,0-1 0 0 0,0 1-1 0 0,0-1 1 0 0,-4 1 0 0 0,-37 1 1339 0 0,43-1-1638 0 0,-16 2 361 0 0,-1 0 0 0 0,1 1 0 0 0,-1 1 0 0 0,1 0 0 0 0,0 2 0 0 0,0 0 0 0 0,1 1 0 0 0,0 0 0 0 0,0 1 1 0 0,1 1-1 0 0,0 0 0 0 0,-23 20 0 0 0,31-23-305 0 0,1-1 1 0 0,-1 2-1 0 0,1-1 1 0 0,1 1 0 0 0,-1 0-1 0 0,1 0 1 0 0,1 1-1 0 0,-1-1 1 0 0,1 1-1 0 0,0 0 1 0 0,1 0-1 0 0,0 1 1 0 0,0-1-1 0 0,1 1 1 0 0,0-1-1 0 0,1 1 1 0 0,-1 0-1 0 0,2 0 1 0 0,-1 0-1 0 0,1-1 1 0 0,1 1-1 0 0,-1 0 1 0 0,2 0-1 0 0,-1-1 1 0 0,1 1-1 0 0,6 15 1 0 0,-7-20-86 0 0,1 1 1 0 0,0-1-1 0 0,0 0 0 0 0,0 0 1 0 0,1 0-1 0 0,-1-1 0 0 0,1 1 1 0 0,0 0-1 0 0,0-1 0 0 0,0 0 1 0 0,1 0-1 0 0,-1 0 0 0 0,1 0 1 0 0,-1 0-1 0 0,7 2 0 0 0,-4-1-60 0 0,1-2 0 0 0,0 1 0 0 0,0-1 0 0 0,0 0 0 0 0,0 0 0 0 0,1-1-1 0 0,-1 0 1 0 0,14 0 0 0 0,-3-2-380 0 0,1 0 1 0 0,0-2-1 0 0,0 0 0 0 0,-1-1 0 0 0,0 0 1 0 0,28-12-1 0 0,-30 10-85 0 0,-1-1 0 0 0,1-1 0 0 0,-1 0-1 0 0,-1-1 1 0 0,0 0 0 0 0,21-18 0 0 0,-29 21 356 0 0,0 0 0 0 0,-1 0-1 0 0,0 0 1 0 0,0-1-1 0 0,-1 1 1 0 0,0-1 0 0 0,0 0-1 0 0,0 0 1 0 0,-1-1 0 0 0,0 1-1 0 0,-1-1 1 0 0,1 0 0 0 0,-1 1-1 0 0,-1-1 1 0 0,0 0-1 0 0,1-9 1 0 0,-2 9 203 0 0,0 1-1 0 0,0-1 1 0 0,-1 0-1 0 0,0 1 1 0 0,0-1-1 0 0,-1 1 0 0 0,0 0 1 0 0,-5-14-1 0 0,6 18 97 0 0,-1 0-1 0 0,1 0 1 0 0,-1 1-1 0 0,1-1 0 0 0,-1 1 1 0 0,0 0-1 0 0,0-1 1 0 0,0 1-1 0 0,0 0 1 0 0,-1 0-1 0 0,1 0 0 0 0,0 1 1 0 0,-1-1-1 0 0,1 0 1 0 0,-1 1-1 0 0,0 0 0 0 0,1-1 1 0 0,-1 1-1 0 0,0 0 1 0 0,0 0-1 0 0,0 1 0 0 0,0-1 1 0 0,0 1-1 0 0,0-1 1 0 0,-4 1-1 0 0,5 0-63 0 0,1 1 0 0 0,0-1 0 0 0,-1 1 0 0 0,1-1-1 0 0,0 1 1 0 0,0 0 0 0 0,-1-1 0 0 0,1 1 0 0 0,0 0 0 0 0,0 0 0 0 0,0 0 0 0 0,0 0 0 0 0,0 0-1 0 0,0 0 1 0 0,0 0 0 0 0,0 0 0 0 0,0 0 0 0 0,0 1 0 0 0,1-1 0 0 0,-1 0 0 0 0,0 0 0 0 0,1 1-1 0 0,-1-1 1 0 0,1 0 0 0 0,0 1 0 0 0,-1-1 0 0 0,1 1 0 0 0,0-1 0 0 0,0 0 0 0 0,0 1-1 0 0,0-1 1 0 0,0 3 0 0 0,0 5 98 0 0,0-1 0 0 0,0 1 0 0 0,0-1 0 0 0,3 10-1 0 0,0-3-106 0 0,2 0 0 0 0,-1-1-1 0 0,2 1 1 0 0,0-1 0 0 0,1 0-1 0 0,0 0 1 0 0,1-1 0 0 0,0 0-1 0 0,1-1 1 0 0,1 0-1 0 0,0 0 1 0 0,0-1 0 0 0,1 0-1 0 0,16 11 1 0 0,-16-13-557 0 0,0-1 0 0 0,1-1 0 0 0,1 0 0 0 0,-1-1 0 0 0,1 0 0 0 0,24 7 0 0 0,-25-10-584 0 0,0 0-1 0 0,0-1 1 0 0,0-1 0 0 0,1 0-1 0 0,-1 0 1 0 0,0-2 0 0 0,0 1-1 0 0,16-4 1 0 0,-14 1-1534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10.98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5 145 5057 0 0,'-4'-13'3007'0'0,"7"25"-1"0"0,4 6-2691 0 0,2-1 0 0 0,0 0 0 0 0,1 0 0 0 0,0-1 0 0 0,2-1 0 0 0,15 18 0 0 0,-9-11-454 0 0,30 46 0 0 0,-43-59-33 0 0,12 19-81 0 0,-17-28 211 0 0,0 0 0 0 0,1 1 0 0 0,-1-1 0 0 0,0 1 0 0 0,1-1 0 0 0,-1 1 1 0 0,0-1-1 0 0,1 1 0 0 0,-1-1 0 0 0,0 1 0 0 0,0-1 0 0 0,0 1 0 0 0,0 0 0 0 0,1-1 0 0 0,-1 1 0 0 0,0-1 0 0 0,0 1 0 0 0,0-1 0 0 0,0 1 0 0 0,0 0 0 0 0,0-1 1 0 0,0 1-1 0 0,-1-1 0 0 0,1 1 0 0 0,0-1 0 0 0,0 1 0 0 0,0-1 0 0 0,0 1 0 0 0,-1-1 0 0 0,1 1 0 0 0,0-1 0 0 0,-1 1 0 0 0,0 0 0 0 0,-1-1-55 0 0,0 1 0 0 0,0-1-1 0 0,0 0 1 0 0,0 0-1 0 0,-1 0 1 0 0,1 0-1 0 0,0 0 1 0 0,0-1 0 0 0,0 1-1 0 0,0-1 1 0 0,0 0-1 0 0,0 1 1 0 0,0-1 0 0 0,-3-2-1 0 0,-32-18-47 0 0,22 11 50 0 0,10 8 161 0 0,0-1 0 0 0,0 0 0 0 0,1 0 0 0 0,-1-1 0 0 0,0 1 0 0 0,1-1 0 0 0,0 0 0 0 0,0 0 0 0 0,0-1 0 0 0,1 1 0 0 0,0-1 0 0 0,-1 0 0 0 0,1 0 0 0 0,1 0 0 0 0,-1 0 0 0 0,1 0 0 0 0,0 0 0 0 0,0-1 0 0 0,1 1 0 0 0,-1-1 0 0 0,1 0 0 0 0,0 1 0 0 0,0-7 0 0 0,1-2 385 0 0,1-1 0 0 0,0 1-1 0 0,0 0 1 0 0,1 0 0 0 0,1 0 0 0 0,9-26 0 0 0,-8 31-263 0 0,0 1-1 0 0,1 0 1 0 0,0 0 0 0 0,0 0 0 0 0,1 0-1 0 0,0 1 1 0 0,0-1 0 0 0,1 2 0 0 0,0-1 0 0 0,0 1-1 0 0,11-7 1 0 0,-10 7-106 0 0,1 0-1 0 0,0 0 1 0 0,0 1 0 0 0,1 1-1 0 0,-1 0 1 0 0,1 0-1 0 0,0 0 1 0 0,0 2 0 0 0,0-1-1 0 0,0 1 1 0 0,1 0-1 0 0,19 0 1 0 0,-22 3-37 0 0,0 0 0 0 0,0 0 0 0 0,0 1 1 0 0,1 0-1 0 0,-2 0 0 0 0,1 0 0 0 0,0 1 0 0 0,0 1 0 0 0,-1-1 1 0 0,0 1-1 0 0,0 1 0 0 0,0-1 0 0 0,0 1 0 0 0,0 0 0 0 0,-1 1 0 0 0,9 10 1 0 0,1 3 31 0 0,-2 1 0 0 0,0 0 0 0 0,-1 1 1 0 0,18 42-1 0 0,-20-40-1071 0 0,0-1-1 0 0,1 0 1 0 0,1-1 0 0 0,24 30 0 0 0,-34-48 195 0 0,0 0 1 0 0,1 0 0 0 0,-1 0 0 0 0,0-1 0 0 0,1 1 0 0 0,0-1 0 0 0,-1 0 0 0 0,1 0 0 0 0,0 0-1 0 0,6 1 1 0 0,0-1-2696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11.31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298 53 8754 0 0,'-6'-5'453'0'0,"-1"-1"0"0"0,0 1 0 0 0,0 0 0 0 0,-1 1 0 0 0,1-1-1 0 0,-1 2 1 0 0,0-1 0 0 0,0 1 0 0 0,0 0 0 0 0,-1 1 0 0 0,1 0 0 0 0,-1 0 0 0 0,1 1 0 0 0,-1 0 0 0 0,0 0 0 0 0,1 1 0 0 0,-1 0 0 0 0,-10 2 0 0 0,13-2-328 0 0,0 1 0 0 0,0 0 1 0 0,0 1-1 0 0,0-1 1 0 0,0 1-1 0 0,1 0 0 0 0,-1 0 1 0 0,1 1-1 0 0,-1 0 1 0 0,1 0-1 0 0,0 0 1 0 0,0 1-1 0 0,0 0 0 0 0,0-1 1 0 0,1 2-1 0 0,-1-1 1 0 0,1 0-1 0 0,0 1 0 0 0,1 0 1 0 0,-1 0-1 0 0,1 0 1 0 0,0 0-1 0 0,0 1 1 0 0,0-1-1 0 0,1 1 0 0 0,-3 8 1 0 0,3-4-66 0 0,-1 0 0 0 0,1 0 0 0 0,1 0 0 0 0,0 0 0 0 0,0 0 0 0 0,1 1 0 0 0,0-1 0 0 0,1 0 0 0 0,0 0 1 0 0,1 0-1 0 0,0 0 0 0 0,0 0 0 0 0,1 0 0 0 0,1-1 0 0 0,-1 1 0 0 0,2-1 0 0 0,-1 0 0 0 0,1 0 0 0 0,0 0 0 0 0,1-1 0 0 0,7 9 0 0 0,-4-8-269 0 0,0 0 0 0 0,0-1-1 0 0,1 0 1 0 0,-1 0 0 0 0,2-1 0 0 0,-1 0-1 0 0,1-1 1 0 0,0 0 0 0 0,1-1-1 0 0,-1 0 1 0 0,1-1 0 0 0,0 0-1 0 0,0-1 1 0 0,0 0 0 0 0,1-1-1 0 0,14 1 1 0 0,-2-3-1588 0 0,-1 0-1 0 0,1-2 1 0 0,-1 0 0 0 0,0-2-1 0 0,0 0 1 0 0,0-2 0 0 0,32-12-1 0 0,-38 12-1132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11.64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57 187 4249 0 0,'24'8'8852'0'0,"-15"-6"-8584"0"0,0 0-1 0 0,0-1 0 0 0,0 0 0 0 0,1 0 0 0 0,10-1 0 0 0,-7-2-215 0 0,-1-1-1 0 0,-1 0 1 0 0,1 0-1 0 0,0-1 0 0 0,-1-1 1 0 0,0 0-1 0 0,0-1 1 0 0,0 0-1 0 0,-1 0 0 0 0,1-1 1 0 0,-2 0-1 0 0,1-1 1 0 0,-1 0-1 0 0,11-13 0 0 0,-18 19-40 0 0,0 0 0 0 0,0 0 0 0 0,-1 0 0 0 0,1-1-1 0 0,-1 1 1 0 0,0 0 0 0 0,1-1 0 0 0,-1 1 0 0 0,0-1-1 0 0,0 0 1 0 0,-1 1 0 0 0,1-1 0 0 0,-1 0 0 0 0,1 1-1 0 0,-1-1 1 0 0,0 0 0 0 0,0 0 0 0 0,0 1 0 0 0,0-1-1 0 0,0 0 1 0 0,-1 1 0 0 0,1-1 0 0 0,-1 0 0 0 0,0 1 0 0 0,0-1-1 0 0,0 0 1 0 0,0 1 0 0 0,0-1 0 0 0,0 1 0 0 0,-1 0-1 0 0,1-1 1 0 0,-1 1 0 0 0,0 0 0 0 0,1 0 0 0 0,-1 0-1 0 0,0 0 1 0 0,0 0 0 0 0,0 1 0 0 0,-1-1 0 0 0,1 1-1 0 0,0-1 1 0 0,-1 1 0 0 0,1 0 0 0 0,-1 0 0 0 0,1 0 0 0 0,-1 0-1 0 0,0 0 1 0 0,1 0 0 0 0,-1 1 0 0 0,0-1 0 0 0,1 1-1 0 0,-1 0 1 0 0,0 0 0 0 0,0 0 0 0 0,1 0 0 0 0,-4 1-1 0 0,-6 0 156 0 0,0 1-1 0 0,0 0 0 0 0,1 1 1 0 0,-1 1-1 0 0,1-1 0 0 0,0 2 1 0 0,0 0-1 0 0,0 0 0 0 0,1 1 1 0 0,0 0-1 0 0,-12 9 0 0 0,10-6 217 0 0,0 2 1 0 0,1-1-1 0 0,-1 1 0 0 0,2 1 0 0 0,0 0 1 0 0,0 1-1 0 0,2 0 0 0 0,-9 14 0 0 0,14-21-309 0 0,1 0 0 0 0,-1 0 0 0 0,1 0-1 0 0,0 0 1 0 0,1 0 0 0 0,0 1 0 0 0,-1-1 0 0 0,2 0-1 0 0,-1 1 1 0 0,1-1 0 0 0,0 1 0 0 0,1-1 0 0 0,-1 1-1 0 0,1-1 1 0 0,0 1 0 0 0,1-1 0 0 0,0 0-1 0 0,0 0 1 0 0,0 0 0 0 0,1 0 0 0 0,6 11 0 0 0,-4-9-52 0 0,0 0 1 0 0,1-1 0 0 0,0 0 0 0 0,0 0 0 0 0,1 0-1 0 0,-1-1 1 0 0,2 0 0 0 0,-1 0 0 0 0,1-1 0 0 0,-1 0-1 0 0,1 0 1 0 0,1-1 0 0 0,-1 0 0 0 0,15 5 0 0 0,-4-4-441 0 0,0-1 0 0 0,0-1 0 0 0,0-1 0 0 0,0 0 0 0 0,1-1 0 0 0,-1-1 0 0 0,31-5 1 0 0,-8-2-3374 0 0,0-1 1 0 0,56-20 0 0 0,-63 16-1943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13.36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377 663 1592 0 0,'-4'-3'571'0'0,"0"0"0"0"0,1 1-1 0 0,-1-1 1 0 0,0-1 0 0 0,1 1 0 0 0,0 0-1 0 0,-4-6 1 0 0,3 5-108 0 0,1 0 0 0 0,-1 0 1 0 0,0 0-1 0 0,1 0 0 0 0,-2 1 0 0 0,-5-5 1 0 0,3 5-199 0 0,-1 0 0 0 0,1 1 0 0 0,0 0 0 0 0,-1 0 0 0 0,1 1 0 0 0,-1-1 0 0 0,1 2 1 0 0,-1-1-1 0 0,0 1 0 0 0,1 0 0 0 0,-1 1 0 0 0,0 0 0 0 0,1 0 0 0 0,-1 0 0 0 0,1 1 1 0 0,-1 0-1 0 0,1 1 0 0 0,0 0 0 0 0,0 0 0 0 0,-10 6 0 0 0,7-4-152 0 0,1 1 0 0 0,0 0-1 0 0,0 0 1 0 0,0 1 0 0 0,0 0-1 0 0,1 0 1 0 0,0 1 0 0 0,1 0 0 0 0,0 1-1 0 0,0 0 1 0 0,1 0 0 0 0,0 0-1 0 0,-8 18 1 0 0,7-9-52 0 0,2 0 1 0 0,0 0-1 0 0,2 0 0 0 0,-1 1 1 0 0,2 0-1 0 0,1-1 0 0 0,0 1 0 0 0,1 0 1 0 0,1-1-1 0 0,4 20 0 0 0,-3-29-61 0 0,0 0-1 0 0,0-1 0 0 0,1 1 1 0 0,0-1-1 0 0,1 0 1 0 0,0 0-1 0 0,0 0 0 0 0,1 0 1 0 0,-1-1-1 0 0,8 9 1 0 0,-7-11-5 0 0,0-1 1 0 0,0 1-1 0 0,1-1 1 0 0,-1 1 0 0 0,1-2-1 0 0,0 1 1 0 0,0-1-1 0 0,0 0 1 0 0,1 0 0 0 0,-1 0-1 0 0,1-1 1 0 0,-1 0-1 0 0,1 0 1 0 0,11 0 0 0 0,-6 0-70 0 0,1-2 0 0 0,-1 0 1 0 0,0 0-1 0 0,1-1 0 0 0,-1-1 0 0 0,0 0 1 0 0,0 0-1 0 0,0-1 0 0 0,0-1 1 0 0,0 0-1 0 0,-1-1 0 0 0,1 0 0 0 0,-1-1 1 0 0,-1 0-1 0 0,1 0 0 0 0,18-16 1 0 0,-19 13 8 0 0,0 0 1 0 0,-1 0 0 0 0,0-1-1 0 0,-1 0 1 0 0,0 0 0 0 0,0-1 0 0 0,-1 0-1 0 0,-1-1 1 0 0,0 1 0 0 0,0-1-1 0 0,-1 0 1 0 0,-1-1 0 0 0,0 1-1 0 0,-1-1 1 0 0,4-25 0 0 0,-5 18 89 0 0,-1-1-1 0 0,-1 0 1 0 0,-1 0 0 0 0,-1 0-1 0 0,0 1 1 0 0,-2-1 0 0 0,-11-38-1 0 0,14 58-14 0 0,1 0 0 0 0,0 0-1 0 0,-1 0 1 0 0,1 0 0 0 0,-1 0-1 0 0,1 0 1 0 0,-1 0 0 0 0,1 0-1 0 0,-1 0 1 0 0,1 1 0 0 0,-1-1-1 0 0,0 0 1 0 0,0 0 0 0 0,1 1-1 0 0,-1-1 1 0 0,0 0 0 0 0,0 1-1 0 0,0-1 1 0 0,0 1 0 0 0,0-1-1 0 0,0 1 1 0 0,0-1 0 0 0,0 1-1 0 0,0 0 1 0 0,0-1 0 0 0,0 1-1 0 0,-2 0 1 0 0,1 0 3 0 0,0 0 1 0 0,0 1-1 0 0,0 0 0 0 0,0-1 0 0 0,0 1 0 0 0,0 0 1 0 0,0 0-1 0 0,1 0 0 0 0,-1 0 0 0 0,0 0 0 0 0,1 0 1 0 0,-1 1-1 0 0,-2 1 0 0 0,-1 2 31 0 0,0 1 1 0 0,0 0-1 0 0,0 0 0 0 0,1 0 0 0 0,0 0 0 0 0,0 1 1 0 0,-3 7-1 0 0,4-4 11 0 0,1 0 0 0 0,0 1 0 0 0,0-1 0 0 0,1 1 0 0 0,1 0-1 0 0,0-1 1 0 0,0 1 0 0 0,1-1 0 0 0,1 1 0 0 0,-1-1 0 0 0,2 1 0 0 0,-1-1 0 0 0,8 18 0 0 0,2 0-17 0 0,1-1 0 0 0,1 0 0 0 0,27 40 0 0 0,-34-57-53 0 0,1 0 0 0 0,0 0 0 0 0,0-1-1 0 0,1 0 1 0 0,0-1 0 0 0,1 0 0 0 0,0 0 0 0 0,19 11-1 0 0,-24-16-15 0 0,0 0 0 0 0,1-1-1 0 0,-1 0 1 0 0,0 0 0 0 0,1 0-1 0 0,0-1 1 0 0,-1 0 0 0 0,1 0-1 0 0,0 0 1 0 0,0-1-1 0 0,-1 0 1 0 0,1 0 0 0 0,0 0-1 0 0,0-1 1 0 0,-1 0 0 0 0,1 0-1 0 0,0 0 1 0 0,-1-1 0 0 0,1 1-1 0 0,-1-2 1 0 0,7-2-1 0 0,6-5-74 0 0,0-1 0 0 0,-1-1-1 0 0,-1-1 1 0 0,1 0-1 0 0,-2-1 1 0 0,0 0 0 0 0,-1-2-1 0 0,0 1 1 0 0,-2-2-1 0 0,22-35 1 0 0,-26 38 85 0 0,0-1 0 0 0,-2 1 0 0 0,0-2 1 0 0,0 1-1 0 0,-2-1 0 0 0,1 0 0 0 0,-2 0 0 0 0,-1 0 0 0 0,0 0 1 0 0,0 0-1 0 0,-2-1 0 0 0,0 1 0 0 0,-1 0 0 0 0,-4-25 0 0 0,-15-32 122 0 0,-3 0-1 0 0,-37-82 1 0 0,27 76 104 0 0,-30-111 1 0 0,60 170-160 0 0,2 15-14 0 0,1 1 1 0 0,-1-1-1 0 0,0 1 1 0 0,0-1-1 0 0,0 1 0 0 0,0-1 1 0 0,-1 1-1 0 0,0 0 1 0 0,0 0-1 0 0,-3-5 0 0 0,5 9-27 0 0,-1 0 0 0 0,0 1 0 0 0,1-1 0 0 0,-1 0 0 0 0,1 1 0 0 0,-1-1 0 0 0,1 0 0 0 0,-1 1 0 0 0,1-1-1 0 0,-1 1 1 0 0,1-1 0 0 0,0 1 0 0 0,-1-1 0 0 0,1 1 0 0 0,-1-1 0 0 0,1 1 0 0 0,0 0 0 0 0,0-1 0 0 0,-1 1 0 0 0,1-1 0 0 0,0 1-1 0 0,0 0 1 0 0,0-1 0 0 0,0 1 0 0 0,0 0 0 0 0,-1-1 0 0 0,1 2 0 0 0,-6 20 44 0 0,2 22-33 0 0,1 1 0 0 0,2-1 1 0 0,2 1-1 0 0,2-1 0 0 0,1 0 0 0 0,3 0 0 0 0,20 71 0 0 0,-15-82-39 0 0,0 1-1 0 0,3-2 0 0 0,33 57 0 0 0,70 85-125 0 0,19 33-485 0 0,-113-165 359 0 0,-2 1 1 0 0,-2 1 0 0 0,24 81-1 0 0,-39-108 203 0 0,-1 0-1 0 0,-1 0 0 0 0,-1 0 0 0 0,0 0 0 0 0,-2 1 1 0 0,0-1-1 0 0,0 0 0 0 0,-2 0 0 0 0,0 1 0 0 0,-1-1 1 0 0,-1-1-1 0 0,0 1 0 0 0,-13 31 0 0 0,10-34 130 0 0,0-1-1 0 0,0 0 1 0 0,-2 0 0 0 0,1-1-1 0 0,-2 0 1 0 0,1-1-1 0 0,-2 0 1 0 0,1 0 0 0 0,-14 9-1 0 0,20-16-36 0 0,0-1 0 0 0,0-1 0 0 0,0 1 0 0 0,-1-1 1 0 0,1 1-1 0 0,0-1 0 0 0,-1 0 0 0 0,0-1 0 0 0,1 1 0 0 0,-1-1 0 0 0,0 0 0 0 0,0 0 0 0 0,0-1 0 0 0,1 1 0 0 0,-1-1 0 0 0,0 0 0 0 0,0 0 0 0 0,0-1 0 0 0,0 1 1 0 0,0-1-1 0 0,0 0 0 0 0,1-1 0 0 0,-1 1 0 0 0,0-1 0 0 0,1 0 0 0 0,-1 0 0 0 0,1 0 0 0 0,0-1 0 0 0,0 1 0 0 0,0-1 0 0 0,-5-4 0 0 0,4 2 34 0 0,1 0 0 0 0,0 0 0 0 0,1 0-1 0 0,-1 0 1 0 0,1 0 0 0 0,0-1-1 0 0,0 1 1 0 0,0-1 0 0 0,1 0 0 0 0,0 0-1 0 0,0 0 1 0 0,1 0 0 0 0,-1-1 0 0 0,1 1-1 0 0,1 0 1 0 0,-1-9 0 0 0,1-13-5 0 0,1-1 0 0 0,6-35 1 0 0,-6 55-31 0 0,6-44-103 0 0,3 1 0 0 0,2 1 0 0 0,2 0 0 0 0,2 1-1 0 0,3 0 1 0 0,1 2 0 0 0,3 0 0 0 0,2 2 0 0 0,34-49 0 0 0,112-177-2149 0 0,-157 244 2068 0 0,-1 0 0 0 0,-1 0 0 0 0,-2-2 0 0 0,-1 1 0 0 0,8-50 0 0 0,-13 57 119 0 0,-2 1-1 0 0,0-1 1 0 0,-2 0-1 0 0,0 1 1 0 0,-2-1-1 0 0,0 0 0 0 0,-1 1 1 0 0,-12-39-1 0 0,13 53 114 0 0,-1 1-1 0 0,0-1 0 0 0,0 1 1 0 0,0 0-1 0 0,-1 0 1 0 0,0 1-1 0 0,0-1 0 0 0,0 1 1 0 0,-1 0-1 0 0,0 0 0 0 0,0 0 1 0 0,0 1-1 0 0,-1-1 1 0 0,0 1-1 0 0,1 1 0 0 0,-13-7 1 0 0,13 8-10 0 0,1 1 1 0 0,-1-1 0 0 0,0 1-1 0 0,1 0 1 0 0,-1 0 0 0 0,0 0-1 0 0,0 1 1 0 0,1-1 0 0 0,-1 1-1 0 0,0 1 1 0 0,0-1-1 0 0,0 0 1 0 0,1 1 0 0 0,-1 0-1 0 0,0 0 1 0 0,1 1 0 0 0,-1-1-1 0 0,1 1 1 0 0,-1 0 0 0 0,1 0-1 0 0,0 1 1 0 0,-1-1 0 0 0,1 1-1 0 0,1 0 1 0 0,-5 4 0 0 0,4-4-14 0 0,1 1 1 0 0,0 0 0 0 0,1 0 0 0 0,-1 0 0 0 0,1 1-1 0 0,0-1 1 0 0,0 1 0 0 0,0-1 0 0 0,0 1 0 0 0,1-1 0 0 0,0 1-1 0 0,0 0 1 0 0,0 0 0 0 0,1 0 0 0 0,-1 0 0 0 0,1-1 0 0 0,0 1-1 0 0,1 0 1 0 0,-1 0 0 0 0,1 0 0 0 0,2 8 0 0 0,3 9 61 0 0,0 0-1 0 0,1-1 1 0 0,13 27 0 0 0,104 199 104 0 0,-2-6-324 0 0,-70-127 17 0 0,42 94-374 0 0,-81-177 279 0 0,6 14-397 0 0,15 55 0 0 0,-30-85 508 0 0,-1 0-1 0 0,0 1 1 0 0,-1-1-1 0 0,-1 1 1 0 0,0 0-1 0 0,-1-1 1 0 0,-4 29-1 0 0,1-24 64 0 0,-1 0 0 0 0,-1 0 0 0 0,-10 25 0 0 0,13-39 38 0 0,-1-1 1 0 0,1 1-1 0 0,-1-1 0 0 0,-1 1 0 0 0,1-1 0 0 0,-1 0 0 0 0,0 0 1 0 0,0-1-1 0 0,0 1 0 0 0,-1-1 0 0 0,0 0 0 0 0,0 0 1 0 0,0 0-1 0 0,0-1 0 0 0,-8 4 0 0 0,9-5 38 0 0,0 0-1 0 0,-1-1 1 0 0,1 0-1 0 0,0 0 1 0 0,-1 0-1 0 0,1-1 1 0 0,-1 1-1 0 0,1-1 1 0 0,-1 0 0 0 0,1 0-1 0 0,-1-1 1 0 0,0 1-1 0 0,1-1 1 0 0,0 0-1 0 0,-1 0 1 0 0,1-1-1 0 0,0 1 1 0 0,-1-1 0 0 0,1 0-1 0 0,0 0 1 0 0,0 0-1 0 0,1-1 1 0 0,-1 1-1 0 0,0-1 1 0 0,1 0-1 0 0,-1 0 1 0 0,1 0 0 0 0,0-1-1 0 0,-3-3 1 0 0,-3-4 83 0 0,1 0 0 0 0,0-1 0 0 0,1 0 0 0 0,0 0 0 0 0,1 0 0 0 0,0-1 0 0 0,1 0 1 0 0,-5-16-1 0 0,5 9-150 0 0,1 1 1 0 0,1 0-1 0 0,1-1 1 0 0,0 0-1 0 0,1 1 1 0 0,2-1 0 0 0,0 0-1 0 0,1 1 1 0 0,1-1-1 0 0,0 1 1 0 0,10-29-1 0 0,-5 27-917 0 0,1-1 0 0 0,1 1 0 0 0,1 1-1 0 0,0 0 1 0 0,26-32 0 0 0,21-20-5057 0 0,-42 57 3172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1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55 2 6665 0 0,'-1'0'171'0'0,"1"0"-1"0"0,-1-1 0 0 0,0 1 0 0 0,0 0 0 0 0,0 0 0 0 0,0-1 0 0 0,1 1 1 0 0,-1 0-1 0 0,0 0 0 0 0,0 0 0 0 0,0 0 0 0 0,0 0 0 0 0,1 0 1 0 0,-1 0-1 0 0,0 1 0 0 0,0-1 0 0 0,0 0 0 0 0,0 0 0 0 0,1 1 0 0 0,-1-1 1 0 0,0 0-1 0 0,0 1 0 0 0,1-1 0 0 0,-1 1 0 0 0,0-1 0 0 0,1 1 1 0 0,-1-1-1 0 0,0 2 0 0 0,-2 0 89 0 0,1 1 0 0 0,0 0 1 0 0,0 0-1 0 0,0 0 0 0 0,0 0 0 0 0,1 0 1 0 0,-3 5-1 0 0,1 1 106 0 0,0 0 0 0 0,1 0 0 0 0,0 0 0 0 0,0 0-1 0 0,0 11 1 0 0,3-9-182 0 0,0 0 0 0 0,0-1 0 0 0,1 1 0 0 0,0 0-1 0 0,1-1 1 0 0,0 1 0 0 0,1-1 0 0 0,0 0 0 0 0,0 0-1 0 0,1 0 1 0 0,1-1 0 0 0,0 1 0 0 0,0-1 0 0 0,0-1-1 0 0,14 15 1 0 0,-14-18-296 0 0,-1 0 0 0 0,1-1 0 0 0,0 0 1 0 0,0 1-1 0 0,0-2 0 0 0,1 1 0 0 0,-1-1 0 0 0,1 0 0 0 0,0 0 0 0 0,11 2 0 0 0,-11-4-233 0 0,-1 0 0 0 0,1 0 1 0 0,-1-1-1 0 0,1 0 0 0 0,-1 0 0 0 0,1-1 0 0 0,-1 1 0 0 0,0-1 0 0 0,1-1 0 0 0,-1 1 0 0 0,0-1 0 0 0,1 0 0 0 0,6-4 0 0 0,-9 4-132 0 0,4-2-1524 0 0,1 0-1 0 0,-1-1 1 0 0,14-9 0 0 0,-13 4-1182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1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89 43 9402 0 0,'-5'-5'205'0'0,"-1"1"1"0"0,1-1-1 0 0,-1 1 0 0 0,0 0 0 0 0,0 1 1 0 0,0-1-1 0 0,0 1 0 0 0,-1 0 0 0 0,1 1 1 0 0,-12-3-1 0 0,17 5-211 0 0,1 0 1 0 0,-1 0-1 0 0,1 0 1 0 0,-1 0-1 0 0,1 0 1 0 0,-1 0-1 0 0,1 0 1 0 0,0 0-1 0 0,-1 0 1 0 0,1 0-1 0 0,-1 1 1 0 0,1-1-1 0 0,0 0 1 0 0,-1 0-1 0 0,1 0 1 0 0,-1 1-1 0 0,1-1 1 0 0,0 0-1 0 0,-1 1 1 0 0,1-1-1 0 0,0 0 1 0 0,0 1-1 0 0,-1-1 1 0 0,1 0-1 0 0,0 1 0 0 0,0-1 1 0 0,-1 0-1 0 0,1 1 1 0 0,0-1-1 0 0,0 1 1 0 0,0-1-1 0 0,0 1 1 0 0,1 18-585 0 0,14 16-2423 0 0,-5-22 802 0 0,1 0-1653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2:40.1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124 138 5377 0 0,'-4'3'290'0'0,"1"-1"0"0"0,0 1-1 0 0,-1-1 1 0 0,1 1 0 0 0,0 0 0 0 0,1 0 0 0 0,-1 1-1 0 0,0-1 1 0 0,1 1 0 0 0,0-1 0 0 0,0 1-1 0 0,0 0 1 0 0,0 0 0 0 0,0-1 0 0 0,1 1 0 0 0,0 1-1 0 0,0-1 1 0 0,0 0 0 0 0,0 0 0 0 0,1 0 0 0 0,-1 0-1 0 0,1 9 1 0 0,0-8-109 0 0,0 1-1 0 0,1 0 1 0 0,-1-1-1 0 0,1 1 1 0 0,0-1-1 0 0,0 1 1 0 0,1-1-1 0 0,0 1 1 0 0,0-1-1 0 0,0 0 1 0 0,0 0 0 0 0,1 0-1 0 0,0 0 1 0 0,0 0-1 0 0,0-1 1 0 0,6 7-1 0 0,-6-8-135 0 0,0-1-1 0 0,1 0 1 0 0,-1 0 0 0 0,0 0-1 0 0,0 0 1 0 0,1 0-1 0 0,0-1 1 0 0,-1 0 0 0 0,1 0-1 0 0,-1 0 1 0 0,1 0-1 0 0,0 0 1 0 0,0-1 0 0 0,5 1-1 0 0,-1-2-9 0 0,0 1-1 0 0,-1-1 1 0 0,1 0-1 0 0,0-1 1 0 0,0 0-1 0 0,11-5 1 0 0,3-2-39 0 0,-1-2 1 0 0,0-1-1 0 0,31-22 0 0 0,-41 26 21 0 0,0-1 0 0 0,-1 0 0 0 0,-1 0 0 0 0,1-1 0 0 0,-2-1 0 0 0,1 0 0 0 0,-2 0 0 0 0,13-22 0 0 0,-18 29 0 0 0,1 0-1 0 0,-1-1 1 0 0,0 0-1 0 0,0 0 1 0 0,-1 1 0 0 0,1-1-1 0 0,-1 0 1 0 0,0 0 0 0 0,0-1-1 0 0,-1 1 1 0 0,0 0-1 0 0,0 0 1 0 0,0 0 0 0 0,0 0-1 0 0,-1 0 1 0 0,0 0 0 0 0,0 0-1 0 0,0 0 1 0 0,0 0-1 0 0,-1 0 1 0 0,0 0 0 0 0,0 0-1 0 0,0 1 1 0 0,-1-1 0 0 0,0 1-1 0 0,-3-6 1 0 0,3 8 0 0 0,0 0 1 0 0,1 1-1 0 0,-1-1 0 0 0,0 0 1 0 0,0 1-1 0 0,0-1 0 0 0,0 1 0 0 0,0 0 1 0 0,0 0-1 0 0,0 0 0 0 0,0 1 1 0 0,0-1-1 0 0,-1 1 0 0 0,1-1 1 0 0,0 1-1 0 0,0 0 0 0 0,0 0 1 0 0,-1 1-1 0 0,1-1 0 0 0,0 1 1 0 0,0-1-1 0 0,-5 3 0 0 0,-7 1 87 0 0,0 1 0 0 0,0 1 0 0 0,-17 9-1 0 0,1 0 285 0 0,1 1-1 0 0,1 2 0 0 0,-37 29 1 0 0,53-35-136 0 0,0 0 0 0 0,1 1 0 0 0,0 0 0 0 0,1 0-1 0 0,0 2 1 0 0,1-1 0 0 0,1 1 0 0 0,-11 23 0 0 0,17-31-217 0 0,-1 1-1 0 0,2 0 1 0 0,-1-1-1 0 0,1 1 0 0 0,0 0 1 0 0,0 0-1 0 0,1 1 1 0 0,0-1-1 0 0,1 0 1 0 0,0 0-1 0 0,0 0 1 0 0,2 14-1 0 0,0-17-61 0 0,-1 1 0 0 0,1-1 0 0 0,0 0 0 0 0,1 0 0 0 0,-1 0 0 0 0,1 0 0 0 0,0 0 0 0 0,0-1 0 0 0,0 1 0 0 0,1-1 0 0 0,0 0 0 0 0,0 0 0 0 0,0 0 0 0 0,0 0 0 0 0,0-1 0 0 0,1 1 0 0 0,0-1 0 0 0,-1-1 0 0 0,10 5 0 0 0,-1-2-285 0 0,0 0 0 0 0,0-1-1 0 0,1-1 1 0 0,-1 0-1 0 0,1 0 1 0 0,0-2 0 0 0,0 0-1 0 0,0 0 1 0 0,0-1 0 0 0,23-3-1 0 0,13-5-4098 0 0,76-22 0 0 0,-103 24 2630 0 0,28-8-3151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14.4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268 442 6257 0 0,'-1'-26'1966'0'0,"1"22"-1511"0"0,0 1 0 0 0,0-1 0 0 0,0 1-1 0 0,0 0 1 0 0,0-1 0 0 0,-1 1 0 0 0,0-1 0 0 0,-1-3 0 0 0,2 6-371 0 0,-1 0 1 0 0,0 0-1 0 0,1 0 1 0 0,-1 1-1 0 0,0-1 1 0 0,0 0-1 0 0,1 0 0 0 0,-1 1 1 0 0,0-1-1 0 0,0 0 1 0 0,0 1-1 0 0,0-1 1 0 0,0 1-1 0 0,0 0 1 0 0,0-1-1 0 0,0 1 0 0 0,0 0 1 0 0,0-1-1 0 0,0 1 1 0 0,-1 0-1 0 0,1 0 1 0 0,0 0-1 0 0,0 0 1 0 0,0 0-1 0 0,0 0 1 0 0,0 0-1 0 0,0 0 0 0 0,0 1 1 0 0,0-1-1 0 0,0 0 1 0 0,-2 1-1 0 0,-8 3 163 0 0,0 0 0 0 0,0 0-1 0 0,0 1 1 0 0,1 1 0 0 0,0-1 0 0 0,0 2 0 0 0,0-1-1 0 0,1 1 1 0 0,-13 13 0 0 0,8-7-71 0 0,1 0 1 0 0,1 1 0 0 0,0 1-1 0 0,1 0 1 0 0,-11 20 0 0 0,17-26-135 0 0,0-1 1 0 0,1 1 0 0 0,1 1 0 0 0,0-1 0 0 0,0 0 0 0 0,0 1-1 0 0,1 0 1 0 0,1-1 0 0 0,0 1 0 0 0,0 0 0 0 0,1 0 0 0 0,0 0 0 0 0,1-1-1 0 0,2 14 1 0 0,-2-16-50 0 0,1-1 0 0 0,1 1-1 0 0,-1 0 1 0 0,1-1 0 0 0,0 0-1 0 0,1 1 1 0 0,-1-1 0 0 0,1-1 0 0 0,0 1-1 0 0,1-1 1 0 0,-1 1 0 0 0,1-1-1 0 0,0 0 1 0 0,1-1 0 0 0,-1 1 0 0 0,1-1-1 0 0,0 0 1 0 0,0-1 0 0 0,0 1-1 0 0,11 3 1 0 0,-8-4-136 0 0,0 0 1 0 0,1 0-1 0 0,-1-1 0 0 0,1-1 1 0 0,0 0-1 0 0,-1 0 0 0 0,1-1 1 0 0,0 0-1 0 0,0-1 0 0 0,-1 0 1 0 0,1 0-1 0 0,-1-1 0 0 0,1 0 1 0 0,10-4-1 0 0,9-5-661 0 0,0-1 1 0 0,-1-1-1 0 0,31-20 1 0 0,-45 25 493 0 0,1-1 1 0 0,-1-1 0 0 0,-1-1-1 0 0,0 0 1 0 0,0 0 0 0 0,-1-1-1 0 0,19-26 1 0 0,-24 28 169 0 0,-1 0 1 0 0,0 0 0 0 0,-1-1-1 0 0,0 1 1 0 0,-1-1-1 0 0,0 0 1 0 0,-1-1-1 0 0,0 1 1 0 0,-1-1-1 0 0,0 1 1 0 0,-1-1-1 0 0,0-15 1 0 0,-1-10 61 0 0,-3 0 1 0 0,-1 0-1 0 0,-1 0 1 0 0,-3 1-1 0 0,0 0 1 0 0,-3 0-1 0 0,-27-64 1 0 0,34 92 145 0 0,-2-6 197 0 0,-1 1 1 0 0,0 0-1 0 0,0 0 1 0 0,-2 1 0 0 0,1 0-1 0 0,-2 0 1 0 0,-12-12-1 0 0,22 24-251 0 0,0 0 0 0 0,0 0 0 0 0,0 0 0 0 0,1 0 1 0 0,-1 0-1 0 0,0 1 0 0 0,0-1 0 0 0,0 0 0 0 0,0 0 0 0 0,0 0 0 0 0,0 0 0 0 0,0 0 0 0 0,0 0 0 0 0,0 0 0 0 0,0 0 0 0 0,0 1 0 0 0,0-1 0 0 0,0 0 0 0 0,0 0 0 0 0,0 0 0 0 0,0 0 0 0 0,0 0 0 0 0,0 0 0 0 0,0 0 0 0 0,0 0 0 0 0,-1 0 0 0 0,1 1 0 0 0,0-1 0 0 0,0 0 0 0 0,0 0 0 0 0,0 0 0 0 0,0 0 1 0 0,0 0-1 0 0,0 0 0 0 0,0 0 0 0 0,0 0 0 0 0,0 0 0 0 0,0 0 0 0 0,0 0 0 0 0,-1 0 0 0 0,1 1 0 0 0,0-1 0 0 0,0 0 0 0 0,0 0 0 0 0,0 0 0 0 0,0 0 0 0 0,0 0 0 0 0,0 0 0 0 0,0 0 0 0 0,-1 0 0 0 0,1 0 0 0 0,0 0 0 0 0,0 0 0 0 0,0 0 0 0 0,0 0 0 0 0,0 0 0 0 0,0 0 0 0 0,0 0 0 0 0,0 0 0 0 0,0 0 1 0 0,-1-1-1 0 0,1 1 0 0 0,0 0 0 0 0,0 0 0 0 0,0 0 0 0 0,0 0 0 0 0,0 0 0 0 0,0 0 0 0 0,0 0 0 0 0,3 15 500 0 0,8 18-2 0 0,49 94 632 0 0,83 190-473 0 0,-133-292-764 0 0,1 0 1 0 0,1-1 0 0 0,1 0-1 0 0,1-1 1 0 0,1-1-1 0 0,21 24 1 0 0,-10-23-558 0 0,-26-23 642 0 0,0 0 1 0 0,0 0-1 0 0,0 0 1 0 0,0 0-1 0 0,0 0 0 0 0,0 0 1 0 0,0 0-1 0 0,0 0 0 0 0,0 0 1 0 0,0-1-1 0 0,0 1 0 0 0,0 0 1 0 0,0 0-1 0 0,0 0 0 0 0,0 0 1 0 0,0 0-1 0 0,0 0 1 0 0,0 0-1 0 0,0 0 0 0 0,0 0 1 0 0,0 0-1 0 0,0 0 0 0 0,0 0 1 0 0,0-1-1 0 0,0 1 0 0 0,0 0 1 0 0,0 0-1 0 0,0 0 0 0 0,0 0 1 0 0,0 0-1 0 0,0 0 1 0 0,0 0-1 0 0,0 0 0 0 0,0 0 1 0 0,0 0-1 0 0,0 0 0 0 0,0 0 1 0 0,0 0-1 0 0,0 0 0 0 0,0-1 1 0 0,0 1-1 0 0,0 0 0 0 0,1 0 1 0 0,-1 0-1 0 0,0 0 0 0 0,0 0 1 0 0,0 0-1 0 0,0 0 1 0 0,0 0-1 0 0,0 0 0 0 0,0 0 1 0 0,0 0-1 0 0,0 0 0 0 0,0 0 1 0 0,0 0-1 0 0,1 0 0 0 0,-13-18-16 0 0,1 2 68 0 0,1-1-1 0 0,1 1 1 0 0,0-2-1 0 0,1 1 0 0 0,1-1 1 0 0,-7-26-1 0 0,12 36-10 0 0,0-1-1 0 0,0 0 1 0 0,1 1-1 0 0,0-1 0 0 0,0 0 1 0 0,1 0-1 0 0,0 1 1 0 0,1-1-1 0 0,0 0 0 0 0,0 0 1 0 0,1 1-1 0 0,0-1 1 0 0,1 1-1 0 0,0-1 0 0 0,0 1 1 0 0,5-9-1 0 0,-5 14 18 0 0,-1 0-1 0 0,0 0 0 0 0,1 1 0 0 0,0-1 1 0 0,0 1-1 0 0,0 0 0 0 0,0 0 0 0 0,0 0 0 0 0,0 0 1 0 0,0 0-1 0 0,0 1 0 0 0,1 0 0 0 0,-1-1 1 0 0,1 1-1 0 0,-1 0 0 0 0,1 1 0 0 0,-1-1 1 0 0,1 1-1 0 0,0-1 0 0 0,-1 1 0 0 0,1 0 1 0 0,-1 0-1 0 0,7 2 0 0 0,-2-1 83 0 0,-1 0 0 0 0,0 0 0 0 0,0 1 0 0 0,0 0 0 0 0,0 0-1 0 0,0 1 1 0 0,0 0 0 0 0,0 0 0 0 0,-1 1 0 0 0,11 7 0 0 0,-10-3-47 0 0,0 0 1 0 0,0 1-1 0 0,-1 0 0 0 0,0 0 1 0 0,0 1-1 0 0,-1 0 1 0 0,0 0-1 0 0,-1 0 0 0 0,0 0 1 0 0,-1 1-1 0 0,3 14 0 0 0,-3-11-175 0 0,2-1-1 0 0,-1 1 0 0 0,2-1 0 0 0,-1 0 1 0 0,2 0-1 0 0,10 16 0 0 0,-14-26-288 0 0,-1 1 0 0 0,1-1-1 0 0,1 0 1 0 0,-1 0 0 0 0,0 0-1 0 0,1 0 1 0 0,-1-1 0 0 0,1 1-1 0 0,8 3 1 0 0,-9-5-210 0 0,0 0 0 0 0,0 0 0 0 0,0 0 0 0 0,0-1 0 0 0,1 1 0 0 0,-1-1 0 0 0,0 0-1 0 0,0 0 1 0 0,0 0 0 0 0,1 0 0 0 0,-1-1 0 0 0,0 1 0 0 0,0-1 0 0 0,5-1 0 0 0,3-2-2540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14.8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88 229 4297 0 0,'10'3'4765'0'0,"-9"-2"-4636"0"0,-1-1 0 0 0,17 15 1218 0 0,-13-12-680 0 0,0 0-482 0 0,1-1-1 0 0,0 1 0 0 0,0-1 0 0 0,0 0 1 0 0,0 0-1 0 0,1 0 0 0 0,-1-1 0 0 0,0 1 1 0 0,1-2-1 0 0,-1 1 0 0 0,1 0 1 0 0,-1-1-1 0 0,1 0 0 0 0,0 0 0 0 0,-1-1 1 0 0,1 0-1 0 0,-1 1 0 0 0,0-2 0 0 0,1 1 1 0 0,5-3-1 0 0,0 1-116 0 0,0-1 1 0 0,-1-1-1 0 0,1 0 0 0 0,-1-1 1 0 0,0 1-1 0 0,0-2 1 0 0,0 0-1 0 0,14-13 0 0 0,-21 17-49 0 0,0-1 0 0 0,0 1 0 0 0,-1-1 0 0 0,1 1 0 0 0,-1-1 0 0 0,0 0 0 0 0,0 0 0 0 0,0-1 0 0 0,0 1 0 0 0,-1 0-1 0 0,1 0 1 0 0,-1-1 0 0 0,0 1 0 0 0,-1-1 0 0 0,1 1 0 0 0,-1-1 0 0 0,0 1 0 0 0,0-1 0 0 0,0 1 0 0 0,-1-1 0 0 0,1 1 0 0 0,-1-1-1 0 0,-2-5 1 0 0,1 5-4 0 0,0 0 0 0 0,0-1-1 0 0,0 1 1 0 0,-1 0 0 0 0,0 0-1 0 0,0 0 1 0 0,-1 0-1 0 0,1 1 1 0 0,-1-1 0 0 0,0 1-1 0 0,0 0 1 0 0,0 0 0 0 0,-1 0-1 0 0,1 1 1 0 0,-1 0 0 0 0,0 0-1 0 0,-9-5 1 0 0,6 5-5 0 0,0 1 1 0 0,1 0-1 0 0,-1 1 1 0 0,-1-1-1 0 0,1 1 1 0 0,0 1-1 0 0,0 0 1 0 0,0 0-1 0 0,0 0 1 0 0,0 1-1 0 0,0 0 1 0 0,0 1-1 0 0,0 0 1 0 0,0 0-1 0 0,0 0 1 0 0,0 1-1 0 0,-7 5 1 0 0,5-4 112 0 0,0 1 0 0 0,1 1 1 0 0,0 0-1 0 0,0 0 1 0 0,1 1-1 0 0,-1 0 0 0 0,1 0 1 0 0,1 1-1 0 0,0 0 0 0 0,0 0 1 0 0,0 1-1 0 0,-7 13 0 0 0,9-13-12 0 0,0 1 0 0 0,1 0 0 0 0,0 0 0 0 0,1 1 0 0 0,0-1 0 0 0,1 0 0 0 0,0 1 0 0 0,1 0 0 0 0,0 0 0 0 0,0-1 0 0 0,1 1 0 0 0,2 12 0 0 0,-1-14-87 0 0,1-1-1 0 0,0 0 1 0 0,0 0 0 0 0,1 0 0 0 0,0 0 0 0 0,0 0 0 0 0,1 0 0 0 0,0-1 0 0 0,1 0-1 0 0,-1 0 1 0 0,2 0 0 0 0,-1 0 0 0 0,0-1 0 0 0,1 0 0 0 0,1 0 0 0 0,6 5 0 0 0,-6-6-124 0 0,1 0 1 0 0,0 0 0 0 0,0 0 0 0 0,1-1 0 0 0,-1-1-1 0 0,1 0 1 0 0,0 0 0 0 0,0 0 0 0 0,0-1 0 0 0,0 0-1 0 0,0-1 1 0 0,0 0 0 0 0,0-1 0 0 0,1 1 0 0 0,-1-2 0 0 0,0 1-1 0 0,17-5 1 0 0,2-1-1452 0 0,0-2 0 0 0,-1-1-1 0 0,-1-1 1 0 0,41-21 0 0 0,-53 23 163 0 0,0-1 0 0 0,0-1 0 0 0,-1 0-1 0 0,21-20 1 0 0,-19 16-1299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15.2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226 7 6105 0 0,'-16'-2'510'0'0,"-1"0"0"0"0,1 0 1 0 0,0 2-1 0 0,0 0 0 0 0,-20 3 0 0 0,30-3-484 0 0,0 1 1 0 0,0 0-1 0 0,0 0 0 0 0,0 0 1 0 0,1 1-1 0 0,-1 0 0 0 0,1 0 1 0 0,-1 1-1 0 0,1-1 1 0 0,0 1-1 0 0,0 0 0 0 0,0 1 1 0 0,0-1-1 0 0,0 1 1 0 0,1 0-1 0 0,0 0 0 0 0,-6 7 1 0 0,8-8-376 0 0,1-1-1 0 0,0 1 1 0 0,0 0 0 0 0,0 0 0 0 0,1 0 0 0 0,-1-1 0 0 0,0 1-1 0 0,1 0 1 0 0,0 0 0 0 0,0 0 0 0 0,0 0 0 0 0,0 0 0 0 0,0 0 0 0 0,1 0-1 0 0,0 4 1 0 0,3 3-2529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6:15.5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1 120 4865 0 0,'14'10'870'0'0,"2"-1"0"0"0,-1 0 0 0 0,1-1 0 0 0,0 0 0 0 0,1-2 0 0 0,18 6 0 0 0,-25-9-452 0 0,0-1 1 0 0,1 0 0 0 0,0-1 0 0 0,-1 0 0 0 0,1 0 0 0 0,0-1 0 0 0,0 0-1 0 0,-1-1 1 0 0,1-1 0 0 0,-1 0 0 0 0,15-4 0 0 0,-20 4-355 0 0,0 0-1 0 0,-1-1 1 0 0,1 0 0 0 0,-1 0 0 0 0,1 0 0 0 0,-1-1 0 0 0,0 1 0 0 0,-1-1 0 0 0,1 0-1 0 0,0 0 1 0 0,-1 0 0 0 0,0-1 0 0 0,0 1 0 0 0,-1-1 0 0 0,1 1 0 0 0,-1-1-1 0 0,0 0 1 0 0,0 0 0 0 0,2-8 0 0 0,-3 10-57 0 0,0 0 0 0 0,-1 0 0 0 0,1 0-1 0 0,-1 0 1 0 0,1 0 0 0 0,-1 0 0 0 0,0 0 0 0 0,0-1 0 0 0,0 1-1 0 0,0 0 1 0 0,-1 0 0 0 0,1 0 0 0 0,-1 0 0 0 0,0 0 0 0 0,0 0-1 0 0,0 0 1 0 0,0 0 0 0 0,-1 0 0 0 0,1 0 0 0 0,-1 1 0 0 0,0-1-1 0 0,1 1 1 0 0,-1-1 0 0 0,0 1 0 0 0,-1-1 0 0 0,1 1 0 0 0,0 0-1 0 0,-1 0 1 0 0,1 0 0 0 0,-1 1 0 0 0,1-1 0 0 0,-1 0 0 0 0,-6-1-1 0 0,6 2-3 0 0,0 0-1 0 0,0 1 0 0 0,0-1 1 0 0,0 1-1 0 0,0 0 0 0 0,-1 0 1 0 0,1 0-1 0 0,0 1 0 0 0,0-1 1 0 0,0 1-1 0 0,0-1 0 0 0,0 1 1 0 0,0 0-1 0 0,0 0 0 0 0,-3 2 1 0 0,-48 27 59 0 0,27-14-19 0 0,14-9 196 0 0,1 1 1 0 0,-1 1-1 0 0,1 0 0 0 0,1 0 1 0 0,0 1-1 0 0,0 1 0 0 0,1 0 1 0 0,0 0-1 0 0,1 1 1 0 0,0 0-1 0 0,1 1 0 0 0,0 0 1 0 0,1 0-1 0 0,-9 24 0 0 0,15-31-153 0 0,0-1 1 0 0,0 1-1 0 0,0-1 0 0 0,0 1 0 0 0,1-1 1 0 0,0 1-1 0 0,1 0 0 0 0,-1-1 0 0 0,1 1 1 0 0,0-1-1 0 0,0 1 0 0 0,1-1 0 0 0,-1 0 1 0 0,1 1-1 0 0,0-1 0 0 0,1 0 0 0 0,0 0 1 0 0,-1 0-1 0 0,1-1 0 0 0,1 1 0 0 0,-1-1 1 0 0,1 0-1 0 0,0 1 0 0 0,6 4 0 0 0,0-1 0 0 0,0 0 0 0 0,0-1 0 0 0,1-1-1 0 0,0 1 1 0 0,1-2 0 0 0,-1 0 0 0 0,1 0 0 0 0,0-1-1 0 0,22 5 1 0 0,-13-6-140 0 0,-1 0 1 0 0,1-2-1 0 0,0 0 0 0 0,0-1 1 0 0,0-2-1 0 0,30-4 0 0 0,124-37-3852 0 0,-111 25 753 0 0,56-17-6841 0 0,-92 27 5162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9:58.1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49 3785 0 0,'0'-1'64'0'0,"-1"1"1"0"0,1-1-1 0 0,0 1 1 0 0,0 0 0 0 0,0-1-1 0 0,0 1 1 0 0,0-1-1 0 0,0 1 1 0 0,1 0-1 0 0,-1-1 1 0 0,0 1-1 0 0,0 0 1 0 0,0-1 0 0 0,0 1-1 0 0,0-1 1 0 0,1 1-1 0 0,0-2 453 0 0,0 2-453 0 0,-1-1 1 0 0,0 1-1 0 0,1 0 1 0 0,-1 0-1 0 0,0 0 1 0 0,1-1-1 0 0,-1 1 1 0 0,0 0 0 0 0,1 0-1 0 0,-1 0 1 0 0,1 0-1 0 0,-1 0 1 0 0,1 0-1 0 0,18 6 2258 0 0,14 17 34 0 0,9 15-1304 0 0,-2 3 1 0 0,-1 0-1 0 0,46 67 1 0 0,127 196-774 0 0,-201-287-313 0 0,2-1 0 0 0,0 0 0 0 0,21 19 0 0 0,-28-29 27 0 0,1 0 1 0 0,-1-1 0 0 0,1 1 0 0 0,1-2-1 0 0,-1 1 1 0 0,0-1 0 0 0,1 0-1 0 0,0-1 1 0 0,0 0 0 0 0,15 4-1 0 0,-19-6 11 0 0,1 0-1 0 0,0-1 1 0 0,-1 0-1 0 0,1 0 0 0 0,0 0 1 0 0,0-1-1 0 0,-1 1 1 0 0,1-1-1 0 0,0 0 0 0 0,-1 0 1 0 0,1-1-1 0 0,-1 1 1 0 0,0-1-1 0 0,1 0 1 0 0,-1 0-1 0 0,5-4 0 0 0,-3 1 39 0 0,0 0 0 0 0,0 0 0 0 0,-1-1 0 0 0,0 1 0 0 0,0-1 0 0 0,0-1 0 0 0,-1 1 0 0 0,1-1 0 0 0,2-7 0 0 0,3-8 102 0 0,-1-1 1 0 0,-1-1 0 0 0,-1 1-1 0 0,-1-1 1 0 0,4-29 0 0 0,-5 1 608 0 0,-3-106 1 0 0,-3 105-684 0 0,10-99 0 0 0,-8 143-153 0 0,1 1 0 0 0,0-1-1 0 0,0 1 1 0 0,4-9 0 0 0,5 0-3431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9:58.5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68 1 5881 0 0,'0'28'5737'0'0,"-28"148"56"0"0,13-103-5046 0 0,4 1 1 0 0,-2 142 0 0 0,14-195-740 0 0,1 0 0 0 0,5 26 0 0 0,-5-40-111 0 0,-1 0 0 0 0,1-1 0 0 0,1 1 1 0 0,-1 0-1 0 0,1-1 0 0 0,0 0 1 0 0,1 1-1 0 0,0-1 0 0 0,0-1 1 0 0,7 10-1 0 0,-9-14-105 0 0,-1 0 0 0 0,0 0 0 0 0,1 1 1 0 0,-1-1-1 0 0,1 0 0 0 0,0-1 0 0 0,-1 1 0 0 0,1 0 0 0 0,0 0 1 0 0,-1-1-1 0 0,1 1 0 0 0,0-1 0 0 0,0 1 0 0 0,0-1 0 0 0,-1 0 0 0 0,1 0 1 0 0,0 0-1 0 0,3 0 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9:58.8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1 117 5833 0 0,'24'-1'1560'0'0,"0"-2"-1"0"0,33-7 0 0 0,6-1 114 0 0,298-27 1685 0 0,-102 12-3971 0 0,-150 10-2685 0 0,-40 5-3743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9:59.2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136 1 7802 0 0,'-3'2'250'0'0,"0"-1"1"0"0,0 2 0 0 0,0-1-1 0 0,0 0 1 0 0,0 0-1 0 0,0 1 1 0 0,1 0 0 0 0,-1-1-1 0 0,1 1 1 0 0,0 0-1 0 0,0 0 1 0 0,0 0 0 0 0,0 1-1 0 0,0-1 1 0 0,-2 7-1 0 0,-2 7 862 0 0,-8 36 0 0 0,9-31-38 0 0,-36 160 2039 0 0,30-113-3058 0 0,3 0-1 0 0,0 72 0 0 0,8-124-430 0 0,1 39-582 0 0,-1-54 548 0 0,1 1 0 0 0,-1 0 0 0 0,0 0 1 0 0,1-1-1 0 0,0 1 0 0 0,0 0 0 0 0,0-1 0 0 0,0 1 1 0 0,0-1-1 0 0,0 1 0 0 0,0-1 0 0 0,1 0 1 0 0,0 0-1 0 0,-1 1 0 0 0,4 2 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9:59.5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174 4 8538 0 0,'-2'-3'6391'0'0,"-65"183"-1660"0"0,46-132-4190 0 0,3 0 0 0 0,1 2 1 0 0,-12 63-1 0 0,26-95-495 0 0,1 0 0 0 0,1 0 1 0 0,0 0-1 0 0,1 0 1 0 0,1 0-1 0 0,1 0 1 0 0,5 28-1 0 0,-5-39-43 0 0,0 1 0 0 0,1-1-1 0 0,0 0 1 0 0,0 0 0 0 0,0 0 0 0 0,1 0 0 0 0,0-1 0 0 0,0 1-1 0 0,1-1 1 0 0,0 0 0 0 0,0 0 0 0 0,0-1 0 0 0,1 0 0 0 0,0 0-1 0 0,0 0 1 0 0,0 0 0 0 0,0-1 0 0 0,1 0 0 0 0,-1 0 0 0 0,12 3-1 0 0,-2-2-272 0 0,0 0-1 0 0,0-2 0 0 0,1 0 1 0 0,-1 0-1 0 0,1-2 0 0 0,0 0 1 0 0,0-1-1 0 0,0-1 0 0 0,-1 0 1 0 0,1-1-1 0 0,18-5 0 0 0,-10 1-1346 0 0,0-1 0 0 0,34-15-1 0 0,-37 12-1390 0 0,-1-1 0 0 0,31-21-1 0 0,-34 19-521 0 0</inkml:trace>
  <inkml:trace contextRef="#ctx0" brushRef="#br0" timeOffset="1">8 323 10010 0 0,'-4'-3'929'0'0,"3"2"-797"0"0,1 1 1 0 0,-1-1 0 0 0,1 0-1 0 0,0 1 1 0 0,-1-1 0 0 0,1 0-1 0 0,0 0 1 0 0,0 1 0 0 0,-1-1-1 0 0,1 0 1 0 0,0 0 0 0 0,0 1-1 0 0,0-1 1 0 0,0 0 0 0 0,0 0-1 0 0,0 1 1 0 0,0-1-1 0 0,0 0 1 0 0,0 0 0 0 0,1 1-1 0 0,-1-2 1 0 0,1 0-17 0 0,0 1 1 0 0,0-1-1 0 0,1 1 0 0 0,-1 0 1 0 0,0 0-1 0 0,0 0 0 0 0,1 0 1 0 0,-1 0-1 0 0,1 0 0 0 0,-1 0 0 0 0,1 0 1 0 0,2-1-1 0 0,8-3 67 0 0,1 1 0 0 0,24-5 0 0 0,-27 7 265 0 0,159-35 726 0 0,54-14-1420 0 0,-127 21-2193 0 0,-37 1-5511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9:59.9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1 124 13275 0 0,'0'-1'67'0'0,"0"0"0"0"0,0 0 0 0 0,0 0 0 0 0,0 0 1 0 0,0 0-1 0 0,0 0 0 0 0,0 1 0 0 0,0-1 0 0 0,0 0 0 0 0,0 0 1 0 0,0 0-1 0 0,1 0 0 0 0,-1 0 0 0 0,0 0 0 0 0,1 0 0 0 0,-1 0 1 0 0,1 1-1 0 0,-1-1 0 0 0,1 0 0 0 0,-1 0 0 0 0,1 0 0 0 0,1 0 0 0 0,22-14 1017 0 0,-8 9-709 0 0,-1 2-1 0 0,20-3 1 0 0,-20 4-228 0 0,330-48-1799 0 0,-208 39-6335 0 0,-90 7 2925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2:41.2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314 485 2913 0 0,'24'-29'1543'0'0,"13"-18"1031"0"0,-35 44-2337 0 0,0 0 1 0 0,0 0-1 0 0,-1-1 1 0 0,1 1-1 0 0,-1 0 0 0 0,0-1 1 0 0,0 1-1 0 0,0-1 1 0 0,0 1-1 0 0,-1-1 1 0 0,1 1-1 0 0,-1-1 1 0 0,0-5-1 0 0,-1 8-141 0 0,1-1 0 0 0,0 0 0 0 0,0 1 1 0 0,-1-1-1 0 0,1 1 0 0 0,-1-1 0 0 0,1 1 0 0 0,-1 0 0 0 0,0-1 0 0 0,1 1 0 0 0,-1-1 0 0 0,0 1 0 0 0,0 0 0 0 0,0 0 1 0 0,0-1-1 0 0,0 1 0 0 0,0 0 0 0 0,0 0 0 0 0,-1 0 0 0 0,1 0 0 0 0,0 0 0 0 0,-3-1 0 0 0,1 1 8 0 0,0 0 0 0 0,0 1 0 0 0,0-1 0 0 0,0 0-1 0 0,0 1 1 0 0,0 0 0 0 0,0 0 0 0 0,0 0 0 0 0,0 0 0 0 0,-6 1 0 0 0,-4 1 64 0 0,1 2 0 0 0,0-1 1 0 0,0 1-1 0 0,-17 9 0 0 0,10-4-22 0 0,0 1 0 0 0,1 1 0 0 0,1 1 0 0 0,0 1 0 0 0,0 0 0 0 0,1 1 0 0 0,1 1 0 0 0,0 0 0 0 0,2 1-1 0 0,-1 1 1 0 0,2 0 0 0 0,0 1 0 0 0,1 0 0 0 0,-12 28 0 0 0,20-39-144 0 0,1 0 0 0 0,-1 0 1 0 0,2 1-1 0 0,-1-1 0 0 0,1 0 0 0 0,0 0 0 0 0,0 1 1 0 0,1-1-1 0 0,0 1 0 0 0,1-1 0 0 0,0 0 1 0 0,0 1-1 0 0,2 8 0 0 0,-2-13-8 0 0,0 0 0 0 0,0 0-1 0 0,0 0 1 0 0,1-1 0 0 0,-1 1 0 0 0,1-1 0 0 0,0 1-1 0 0,-1-1 1 0 0,1 1 0 0 0,0-1 0 0 0,0 0 0 0 0,0 0 0 0 0,1 0-1 0 0,-1 0 1 0 0,1 0 0 0 0,-1-1 0 0 0,1 1 0 0 0,-1-1-1 0 0,1 1 1 0 0,0-1 0 0 0,0 0 0 0 0,-1 0 0 0 0,1 0 0 0 0,0 0-1 0 0,0-1 1 0 0,0 1 0 0 0,0-1 0 0 0,0 0 0 0 0,0 0-1 0 0,0 0 1 0 0,0 0 0 0 0,0-1 0 0 0,0 1 0 0 0,6-2 0 0 0,6-2-58 0 0,0 0 1 0 0,0-2 0 0 0,0 1-1 0 0,-1-2 1 0 0,0 0 0 0 0,17-11-1 0 0,79-60-301 0 0,-91 63 313 0 0,7-4-97 0 0,-2-2-1 0 0,0-1 1 0 0,-1-1-1 0 0,-1 0 1 0 0,-1-2-1 0 0,-1-1 1 0 0,-1 0-1 0 0,16-32 1 0 0,-4 2-85 0 0,36-69 159 0 0,-58 104 139 0 0,0 1 0 0 0,-2-1 0 0 0,0-1 0 0 0,4-25-1 0 0,-10 44-5 0 0,-1-1-1 0 0,0 1 1 0 0,0-1-1 0 0,0 0 1 0 0,0 1-1 0 0,0-1 0 0 0,-1 1 1 0 0,0-1-1 0 0,-1-6 1 0 0,1 10-41 0 0,1-1 1 0 0,0 1 0 0 0,0-1 0 0 0,-1 1-1 0 0,1-1 1 0 0,0 1 0 0 0,-1-1-1 0 0,1 1 1 0 0,-1-1 0 0 0,1 1-1 0 0,0-1 1 0 0,-1 1 0 0 0,1-1-1 0 0,-1 1 1 0 0,1 0 0 0 0,-1-1 0 0 0,1 1-1 0 0,-1 0 1 0 0,0 0 0 0 0,1-1-1 0 0,-1 1 1 0 0,1 0 0 0 0,-2 0-1 0 0,1 0 0 0 0,-1 0-1 0 0,1 0 0 0 0,0 1 0 0 0,-1-1 1 0 0,1 1-1 0 0,0-1 0 0 0,0 1 0 0 0,0-1 0 0 0,-1 1 1 0 0,1 0-1 0 0,0 0 0 0 0,0-1 0 0 0,0 1 1 0 0,0 0-1 0 0,0 0 0 0 0,-1 1 0 0 0,-10 13 183 0 0,1 0 0 0 0,1 0 0 0 0,0 1 0 0 0,1 0-1 0 0,1 1 1 0 0,-13 34 0 0 0,-8 17 402 0 0,-79 169 911 0 0,89-193-1437 0 0,11-25-55 0 0,0 0-1 0 0,-8 36 1 0 0,15-50-24 0 0,0-1-1 0 0,0 1 0 0 0,0 0 1 0 0,1 0-1 0 0,0 0 0 0 0,0 0 1 0 0,0 0-1 0 0,0 0 0 0 0,1 0 1 0 0,0-1-1 0 0,0 1 1 0 0,0 0-1 0 0,1 0 0 0 0,0-1 1 0 0,0 1-1 0 0,0-1 0 0 0,4 7 1 0 0,-3-7-24 0 0,1-1 0 0 0,-1 0 0 0 0,1-1 0 0 0,-1 1 0 0 0,1-1 0 0 0,0 1 0 0 0,0-1 0 0 0,0 0 0 0 0,0 0 0 0 0,1-1 0 0 0,-1 1 0 0 0,0-1 0 0 0,1 0 0 0 0,-1 0 0 0 0,1-1 0 0 0,-1 1 0 0 0,1-1 0 0 0,-1 0 0 0 0,1 0 0 0 0,-1-1 0 0 0,1 1 0 0 0,5-2 0 0 0,8-2-160 0 0,0 0-1 0 0,0-1 1 0 0,-1 0 0 0 0,19-10-1 0 0,-5 2-103 0 0,-1-1-1 0 0,0-2 0 0 0,-2-1 1 0 0,0-1-1 0 0,0-1 1 0 0,-2-2-1 0 0,-1 0 1 0 0,0-2-1 0 0,-2-1 1 0 0,21-26-1 0 0,-13 12 254 0 0,15-21 35 0 0,-41 53 35 0 0,-2 0 0 0 0,1-1 0 0 0,-1 1 0 0 0,0-1 0 0 0,0 1-1 0 0,0-1 1 0 0,2-12 0 0 0,-5 18 0 0 0,0 1 1 0 0,0-1-1 0 0,1 1 1 0 0,-1-1-1 0 0,0 1 0 0 0,0-1 1 0 0,0 0-1 0 0,0 1 0 0 0,0-1 1 0 0,0 1-1 0 0,0-1 0 0 0,0 1 1 0 0,0-1-1 0 0,0 0 0 0 0,0 1 1 0 0,0-1-1 0 0,0 1 0 0 0,0-1 1 0 0,0 1-1 0 0,-1-1 0 0 0,1 0 1 0 0,0 1-1 0 0,-1-1 1 0 0,1 1-1 0 0,0-1 0 0 0,-1 1 1 0 0,1 0-1 0 0,0-1 0 0 0,-1 1 1 0 0,1-1-1 0 0,-1 0 0 0 0,0 2 4 0 0,0-1 0 0 0,0 0-1 0 0,-1 0 1 0 0,1 0 0 0 0,0 0-1 0 0,0 1 1 0 0,0-1 0 0 0,0 1-1 0 0,0-1 1 0 0,0 1 0 0 0,0-1-1 0 0,0 1 1 0 0,0-1 0 0 0,0 1-1 0 0,0 1 1 0 0,-39 35 524 0 0,35-32-402 0 0,-8 10 91 0 0,0 0 0 0 0,0 1 0 0 0,2 0 0 0 0,0 1 0 0 0,-14 29 1 0 0,19-35-167 0 0,1 2 0 0 0,0-1 0 0 0,1 0 1 0 0,1 1-1 0 0,0 0 0 0 0,0 0 0 0 0,1 0 1 0 0,1 0-1 0 0,0 20 0 0 0,1-30-87 0 0,0 0 0 0 0,0-1-1 0 0,1 1 1 0 0,-1 0 0 0 0,1 0-1 0 0,0-1 1 0 0,0 1 0 0 0,0-1-1 0 0,0 1 1 0 0,0-1 0 0 0,0 1 0 0 0,1-1-1 0 0,-1 0 1 0 0,1 1 0 0 0,-1-1-1 0 0,1 0 1 0 0,0 0 0 0 0,0 0-1 0 0,0 0 1 0 0,4 2 0 0 0,-2-2-83 0 0,0 0 1 0 0,0-1 0 0 0,0 1-1 0 0,0-1 1 0 0,0 0-1 0 0,0 0 1 0 0,0-1 0 0 0,1 1-1 0 0,-1-1 1 0 0,0 0 0 0 0,1 0-1 0 0,3 0 1 0 0,10-3-967 0 0,-1 0 1 0 0,0-1 0 0 0,0-1 0 0 0,0 0-1 0 0,20-10 1 0 0,29-21-6043 0 0,-45 24 3723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30:00.5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691 87 3689 0 0,'11'-7'722'0'0,"-3"3"-249"0"0,-2-1 0 0 0,1 1 0 0 0,0-2 0 0 0,6-5 0 0 0,-13 10-360 0 0,1 0 0 0 0,0 1 0 0 0,0-1 0 0 0,-1 0 0 0 0,1 1 0 0 0,0-1 0 0 0,-1 0 0 0 0,1 0 0 0 0,-1 0 0 0 0,1 0 0 0 0,-1 1 0 0 0,0-1 0 0 0,1 0 0 0 0,-1 0 0 0 0,0 0 1 0 0,0 0-1 0 0,1 0 0 0 0,-1 0 0 0 0,0 0 0 0 0,0 0 0 0 0,0 0 0 0 0,0 0 0 0 0,0 0 0 0 0,0 0 0 0 0,-1 0 0 0 0,1 0 0 0 0,0 0 0 0 0,0 0 0 0 0,-1 0 0 0 0,1 0 0 0 0,-1 0 0 0 0,1 1 0 0 0,0-1 0 0 0,-1 0 0 0 0,0 0 0 0 0,1 0 1 0 0,-1 1-1 0 0,0-1 0 0 0,1 0 0 0 0,-1 0 0 0 0,-1 0 0 0 0,-2-1 47 0 0,1 0 0 0 0,0 1 0 0 0,-1-1 0 0 0,0 1 0 0 0,1 0 0 0 0,-1 0 0 0 0,0 0 0 0 0,1 0 0 0 0,-1 1 0 0 0,0 0 0 0 0,0 0 0 0 0,0 0 0 0 0,-6 1 0 0 0,-51 8 450 0 0,-212 64 1201 0 0,218-54-1575 0 0,-63 33 1 0 0,112-49-244 0 0,0 0 0 0 0,0 1 0 0 0,1 0 0 0 0,-1 0 0 0 0,1 0 0 0 0,0 1 0 0 0,0 0-1 0 0,-8 10 1 0 0,11-13-2 0 0,1-1 0 0 0,0 1 0 0 0,0-1 0 0 0,0 1-1 0 0,1 0 1 0 0,-1 0 0 0 0,0-1 0 0 0,1 1 0 0 0,-1 0-1 0 0,1 0 1 0 0,-1 0 0 0 0,1-1 0 0 0,0 1 0 0 0,0 0-1 0 0,0 0 1 0 0,0 0 0 0 0,0 0 0 0 0,0 0 0 0 0,0 0-1 0 0,1-1 1 0 0,-1 1 0 0 0,1 0 0 0 0,-1 0 0 0 0,1 0-1 0 0,0-1 1 0 0,0 1 0 0 0,0 0 0 0 0,0-1 0 0 0,0 1 0 0 0,0-1-1 0 0,0 1 1 0 0,0-1 0 0 0,1 1 0 0 0,-1-1 0 0 0,0 0-1 0 0,4 2 1 0 0,12 8-49 0 0,0-1 1 0 0,1-1-1 0 0,0 0 0 0 0,0-2 0 0 0,1 0 0 0 0,0-1 0 0 0,21 4 1 0 0,20 7-77 0 0,210 83-356 0 0,-242-87 441 0 0,-1 1 0 0 0,-1 1-1 0 0,0 1 1 0 0,-1 1 0 0 0,-1 1-1 0 0,0 2 1 0 0,30 31 0 0 0,-48-44 62 0 0,-1-1 1 0 0,0 1 0 0 0,0-1 0 0 0,-1 1-1 0 0,0 1 1 0 0,0-1 0 0 0,0 1-1 0 0,2 10 1 0 0,-5-16 13 0 0,0 1 0 0 0,-1 0 0 0 0,1 0 0 0 0,-1 0 0 0 0,0 0 0 0 0,0 0 0 0 0,0 0 0 0 0,0 0 0 0 0,-1 0 0 0 0,1 0 0 0 0,-1 0 0 0 0,0 0 0 0 0,0-1 0 0 0,0 1 0 0 0,0 0 0 0 0,0 0 0 0 0,0-1 0 0 0,-1 1 0 0 0,0-1 0 0 0,1 1 0 0 0,-1-1 0 0 0,0 0 0 0 0,0 1 0 0 0,0-1 0 0 0,0 0 0 0 0,-5 3 0 0 0,-8 5 112 0 0,-1 1 1 0 0,-1-2-1 0 0,1 0 1 0 0,-2-1-1 0 0,1-1 1 0 0,-1 0-1 0 0,-22 4 1 0 0,-135 22 712 0 0,150-30-733 0 0,-156 16 379 0 0,148-18-410 0 0,1-2-1 0 0,-1-1 1 0 0,-50-9-1 0 0,73 9-137 0 0,0-1-1 0 0,0 0 0 0 0,0-1 1 0 0,0 1-1 0 0,1-2 0 0 0,-1 0 1 0 0,1 0-1 0 0,0 0 1 0 0,0-1-1 0 0,1-1 0 0 0,-9-8 1 0 0,13 11-195 0 0,0 0 0 0 0,1 0 0 0 0,0 0 0 0 0,0-1 0 0 0,0 1 0 0 0,0-1 0 0 0,1 0 0 0 0,0 0 0 0 0,-3-10 0 0 0,4 10-266 0 0,0 0 0 0 0,0 0-1 0 0,1-1 1 0 0,-1 1 0 0 0,1 0-1 0 0,1-1 1 0 0,-1 1 0 0 0,1 0 0 0 0,0-1-1 0 0,0 1 1 0 0,2-7 0 0 0,6-10-2359 0 0,2-1-1501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30:00.9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678 50 7986 0 0,'-7'-6'317'0'0,"0"1"1"0"0,-1-1 0 0 0,1 2 0 0 0,-1-1-1 0 0,-1 1 1 0 0,1 0 0 0 0,0 1 0 0 0,-1 0-1 0 0,0 0 1 0 0,0 1 0 0 0,1 0 0 0 0,-2 1-1 0 0,1 0 1 0 0,-16 0 0 0 0,-12 1 182 0 0,0 2-1 0 0,-43 8 1 0 0,50-7-430 0 0,1 2 0 0 0,0 1-1 0 0,0 1 1 0 0,0 1 0 0 0,1 2-1 0 0,-37 18 1 0 0,64-27-75 0 0,-1 0 0 0 0,0 0 0 0 0,1 0 0 0 0,-1 0 1 0 0,1 0-1 0 0,-1 0 0 0 0,1 1 0 0 0,-1-1 0 0 0,1 0 0 0 0,0 1 0 0 0,0-1 0 0 0,0 1 0 0 0,0 0 0 0 0,0-1 0 0 0,0 1 1 0 0,0 0-1 0 0,0-1 0 0 0,1 1 0 0 0,-1 0 0 0 0,1 0 0 0 0,-1 0 0 0 0,1 0 0 0 0,-1 3 0 0 0,2-2-4 0 0,-1 1-1 0 0,1-1 1 0 0,0 0 0 0 0,0 0-1 0 0,0 0 1 0 0,0 1-1 0 0,1-1 1 0 0,-1-1-1 0 0,1 1 1 0 0,0 0 0 0 0,0 0-1 0 0,3 4 1 0 0,4 2-17 0 0,0 1 0 0 0,1-1 1 0 0,0 0-1 0 0,1-1 0 0 0,21 12 0 0 0,104 48-81 0 0,56 33-47 0 0,-157-79 119 0 0,-1 1 0 0 0,0 2-1 0 0,-2 2 1 0 0,57 59 0 0 0,-87-84 51 0 0,0 0 0 0 0,0 1 0 0 0,0-1 0 0 0,0 1 0 0 0,-1 0 0 0 0,1-1-1 0 0,-1 1 1 0 0,1 0 0 0 0,-1 0 0 0 0,0 0 0 0 0,0 0 0 0 0,0 0 0 0 0,-1 0 0 0 0,1 0 0 0 0,-1 0 0 0 0,1 0 0 0 0,-1 0 0 0 0,0 1-1 0 0,-1-1 1 0 0,1 0 0 0 0,0 0 0 0 0,-2 6 0 0 0,0-5 69 0 0,-1 1 1 0 0,1-1-1 0 0,-1 0 0 0 0,0 1 1 0 0,0-1-1 0 0,0 0 0 0 0,-1-1 1 0 0,1 1-1 0 0,-1 0 0 0 0,0-1 0 0 0,0 0 1 0 0,0 0-1 0 0,-6 3 0 0 0,-9 4 197 0 0,0 0 0 0 0,-1 0 0 0 0,-1-2 0 0 0,1-1 0 0 0,-34 8 0 0 0,-111 12 567 0 0,143-24-785 0 0,-16 3 7 0 0,0-3 0 0 0,0-1 0 0 0,-48-4 0 0 0,75 2-281 0 0,0-1-1 0 0,0-1 1 0 0,0 0 0 0 0,0-1 0 0 0,0 0 0 0 0,1 0-1 0 0,-1-1 1 0 0,1-1 0 0 0,0 0 0 0 0,0 0 0 0 0,1-1-1 0 0,-1 0 1 0 0,1-1 0 0 0,0 1 0 0 0,-13-16 0 0 0,19 18-234 0 0,1 1 1 0 0,-1-1-1 0 0,1-1 1 0 0,0 1-1 0 0,0 0 1 0 0,0-1 0 0 0,1 1-1 0 0,0-1 1 0 0,-1 1-1 0 0,2-1 1 0 0,-1 1-1 0 0,0-1 1 0 0,1 0 0 0 0,0 0-1 0 0,0 1 1 0 0,1-1-1 0 0,-1 0 1 0 0,1 1-1 0 0,0-1 1 0 0,0 1 0 0 0,0-1-1 0 0,1 1 1 0 0,2-6-1 0 0,5-11-2514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30:01.3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95 12 6769 0 0,'5'-2'468'0'0,"1"0"-1"0"0,0 0 0 0 0,0 1 0 0 0,-1-1 1 0 0,1 1-1 0 0,0 1 0 0 0,9-1 0 0 0,-13 1-340 0 0,-1 0 1 0 0,0 0-1 0 0,0 0 0 0 0,0 0 0 0 0,0 1 0 0 0,0-1 0 0 0,1 0 0 0 0,-1 1 0 0 0,0-1 0 0 0,0 1 0 0 0,0-1 0 0 0,0 1 1 0 0,0-1-1 0 0,0 1 0 0 0,0 0 0 0 0,0-1 0 0 0,-1 1 0 0 0,1 0 0 0 0,0 0 0 0 0,0 0 0 0 0,-1 0 0 0 0,1 0 0 0 0,0 0 1 0 0,-1 0-1 0 0,1 0 0 0 0,-1 0 0 0 0,1 0 0 0 0,-1 0 0 0 0,0 0 0 0 0,1 0 0 0 0,-1 0 0 0 0,0 1 0 0 0,0-1 1 0 0,0 0-1 0 0,1 0 0 0 0,-2 0 0 0 0,1 0 0 0 0,0 0 0 0 0,0 1 0 0 0,0-1 0 0 0,0 0 0 0 0,-1 0 0 0 0,0 2 0 0 0,-4 19 475 0 0,-2-1 0 0 0,-1 0 0 0 0,0 0 0 0 0,-1-1 0 0 0,-2 0 0 0 0,-16 25 0 0 0,11-19-78 0 0,2 0-1 0 0,-19 47 0 0 0,24-46-273 0 0,1-1 0 0 0,2 2-1 0 0,-6 52 1 0 0,11-66-197 0 0,0 0 0 0 0,1 0-1 0 0,1 0 1 0 0,0 0 0 0 0,1 0 0 0 0,1 0 0 0 0,0 0 0 0 0,1-1 0 0 0,8 22-1 0 0,-7-27-27 0 0,-1-1-1 0 0,1 0 0 0 0,1 0 0 0 0,-1 0 1 0 0,1-1-1 0 0,0 0 0 0 0,1 0 0 0 0,-1 0 0 0 0,1-1 1 0 0,0 0-1 0 0,1 0 0 0 0,11 5 0 0 0,4 1-2 0 0,0-1-1 0 0,49 14 0 0 0,-50-19-72 0 0,-1-1 0 0 0,1-1-1 0 0,0-1 1 0 0,0-1 0 0 0,36-2-1 0 0,109-22-1907 0 0,-139 17 786 0 0,0-1 0 0 0,0-1-1 0 0,33-16 1 0 0,-43 16-468 0 0,-1 0 0 0 0,0-2 0 0 0,17-12 0 0 0,-4-8-2983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30:01.6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1 265 10410 0 0,'0'-1'83'0'0,"0"0"-1"0"0,0 0 0 0 0,0 0 1 0 0,0 0-1 0 0,0-1 1 0 0,0 1-1 0 0,0 0 1 0 0,1 0-1 0 0,-1 0 0 0 0,0 0 1 0 0,1 0-1 0 0,-1 0 1 0 0,1 0-1 0 0,-1 0 1 0 0,1 0-1 0 0,0 0 0 0 0,-1 1 1 0 0,1-1-1 0 0,0 0 1 0 0,0 0-1 0 0,-1 0 0 0 0,1 1 1 0 0,0-1-1 0 0,0 0 1 0 0,0 1-1 0 0,0-1 1 0 0,0 1-1 0 0,0-1 0 0 0,0 1 1 0 0,0-1-1 0 0,1 1 1 0 0,43-16 450 0 0,-36 13-51 0 0,282-79 1739 0 0,-64 20-3187 0 0,-211 57 41 0 0,-1 0 0 0 0,24-13-1 0 0,-33 15 92 0 0,0 0-1 0 0,0-1 1 0 0,0 0-1 0 0,0-1 1 0 0,-1 1-1 0 0,0-1 1 0 0,0 0-1 0 0,7-9 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30:02.0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80 12139 0 0,'0'-1'50'0'0,"1"0"1"0"0,-1 1 0 0 0,1-1 0 0 0,0 0-1 0 0,-1 0 1 0 0,1 0 0 0 0,0 1 0 0 0,0-1-1 0 0,-1 0 1 0 0,1 1 0 0 0,0-1 0 0 0,0 1-1 0 0,0-1 1 0 0,0 1 0 0 0,0-1 0 0 0,0 1-1 0 0,0-1 1 0 0,0 1 0 0 0,0 0 0 0 0,0 0-1 0 0,0-1 1 0 0,2 1 0 0 0,30-6 417 0 0,-27 5-198 0 0,504-43 1896 0 0,-360 36-3833 0 0,-22 2-5013 0 0,-88 4 1642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4:49.4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36 365 3465 0 0,'-11'-22'5068'0'0,"2"39"-3172"0"0,4 5-1305 0 0,1 1 1 0 0,1 0-1 0 0,1 1 1 0 0,1-1 0 0 0,4 44-1 0 0,-2-40-330 0 0,11 107 149 0 0,40 190 1 0 0,-47-296-433 0 0,-2-15 8 0 0,0 1 0 0 0,1-1 1 0 0,0 0-1 0 0,0 0 0 0 0,14 23 0 0 0,-31-110 93 0 0,-16-23 37 0 0,-30-200 0 0 0,54 257-95 0 0,3 1 0 0 0,1-2 0 0 0,2 1 0 0 0,1 0 0 0 0,3 1 0 0 0,1-1 0 0 0,2 1 0 0 0,13-41 0 0 0,-13 57-21 0 0,2 0 0 0 0,0 1 0 0 0,1 0-1 0 0,0 1 1 0 0,2 1 0 0 0,18-22 0 0 0,-22 30-11 0 0,1 1-1 0 0,0 1 1 0 0,0 0 0 0 0,1 0 0 0 0,1 1 0 0 0,0 0-1 0 0,0 1 1 0 0,0 1 0 0 0,1-1 0 0 0,0 2-1 0 0,20-7 1 0 0,-29 12 10 0 0,0 0-1 0 0,-1 0 0 0 0,1 0 1 0 0,0 1-1 0 0,0 0 0 0 0,-1-1 1 0 0,1 1-1 0 0,0 1 1 0 0,0-1-1 0 0,0 1 0 0 0,-1-1 1 0 0,1 1-1 0 0,0 0 0 0 0,-1 0 1 0 0,7 3-1 0 0,-5-1 8 0 0,1 1 1 0 0,0-1-1 0 0,-1 1 0 0 0,0 0 1 0 0,0 1-1 0 0,0-1 0 0 0,-1 1 1 0 0,7 7-1 0 0,-1 3 27 0 0,0 1 0 0 0,-1 0 0 0 0,0 0 0 0 0,-1 1 1 0 0,8 26-1 0 0,47 171 318 0 0,51 312 0 0 0,-101-456-707 0 0,2 15-4337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4:49.7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5 138 8522 0 0,'-1'-1'56'0'0,"1"0"0"0"0,-1 1 0 0 0,1-1 0 0 0,-1 0 0 0 0,1 0 0 0 0,0 0 0 0 0,0 0 0 0 0,-1 0 0 0 0,1 0 1 0 0,0 0-1 0 0,0 1 0 0 0,0-1 0 0 0,0 0 0 0 0,0 0 0 0 0,0 0 0 0 0,0 0 0 0 0,0 0 0 0 0,0 0 0 0 0,1 0 0 0 0,-1 0 0 0 0,0 0 0 0 0,1 0 0 0 0,-1 1 0 0 0,0-1 1 0 0,1 0-1 0 0,-1 0 0 0 0,1 0 0 0 0,-1 1 0 0 0,1-1 0 0 0,0 0 0 0 0,-1 0 0 0 0,1 1 0 0 0,0-1 0 0 0,0 0 0 0 0,35-14 904 0 0,-19 9-651 0 0,20-6-241 0 0,0 2 0 0 0,1 1 0 0 0,0 3 0 0 0,50-4 0 0 0,30-5-2207 0 0,-15-3-3134 0 0,-78 11 2160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4:50.1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6 5345 0 0,'-2'-6'3592'0'0,"7"21"-2000"0"0,0 35 544 0 0,17 106 949 0 0,21 140-965 0 0,-34-202-2510 0 0,5-1 0 0 0,35 127 0 0 0,-35-184-1164 0 0,-2-18-1014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4:50.4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6745 0 0,'1'4'3051'0'0,"4"21"-1779"0"0,3 36-67 0 0,15 236 1250 0 0,-7-133-1864 0 0,28 187-245 0 0,-39-328-773 0 0,1 0 0 0 0,0 0 0 0 0,2 0 0 0 0,1-1 0 0 0,13 25 0 0 0,-20-45 20 0 0,-1 1-1 0 0,1-1 1 0 0,0 0 0 0 0,0 1 0 0 0,0-1-1 0 0,0 0 1 0 0,1 0 0 0 0,-1 0 0 0 0,0-1 0 0 0,1 1-1 0 0,-1 0 1 0 0,1-1 0 0 0,0 0 0 0 0,0 1-1 0 0,-1-1 1 0 0,1 0 0 0 0,0 0 0 0 0,0-1 0 0 0,4 1-1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4:50.7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9 5377 0 0,'0'0'535'0'0,"8"20"1509"0"0,-5-7-1535 0 0,-2-1-1 0 0,0 1 0 0 0,0 18 0 0 0,1 20 199 0 0,0-32-555 0 0,0 1 0 0 0,2-1 1 0 0,1 0-1 0 0,0 0 0 0 0,2 0 1 0 0,0-1-1 0 0,0 0 1 0 0,2 0-1 0 0,0-1 0 0 0,2 0 1 0 0,12 16-1 0 0,-21-30-142 0 0,9 12 68 0 0,2 0 1 0 0,0-1-1 0 0,27 23 1 0 0,-35-33-73 0 0,0-1 1 0 0,0 1 0 0 0,0-1 0 0 0,1-1 0 0 0,0 1-1 0 0,0-1 1 0 0,-1 0 0 0 0,1 0 0 0 0,0 0-1 0 0,1-1 1 0 0,-1 0 0 0 0,0 0 0 0 0,0-1 0 0 0,0 0-1 0 0,13-1 1 0 0,-8 0 20 0 0,0-1 0 0 0,0 0 0 0 0,-1-1 0 0 0,1 0 0 0 0,-1-1 0 0 0,1 0 0 0 0,-1 0-1 0 0,0-1 1 0 0,-1-1 0 0 0,1 1 0 0 0,-1-2 0 0 0,0 1 0 0 0,-1-1 0 0 0,1-1 0 0 0,-1 1 0 0 0,-1-1 0 0 0,0-1 0 0 0,0 1-1 0 0,0-1 1 0 0,-1-1 0 0 0,0 1 0 0 0,-1-1 0 0 0,0 0 0 0 0,-1 0 0 0 0,0 0 0 0 0,-1-1 0 0 0,0 1 0 0 0,0-1 0 0 0,-1 0 0 0 0,0 0-1 0 0,-1 0 1 0 0,0-11 0 0 0,-7-67 49 0 0,-1-6-863 0 0,13 35-2913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2:41.6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67 7 6961 0 0,'-4'-1'283'0'0,"1"-1"0"0"0,-1 2-1 0 0,1-1 1 0 0,-1 0-1 0 0,1 1 1 0 0,-1-1-1 0 0,1 1 1 0 0,-1 0-1 0 0,0 0 1 0 0,1 0-1 0 0,-1 1 1 0 0,-4 0 0 0 0,7 0-271 0 0,0-1 1 0 0,0 0 0 0 0,1 1 0 0 0,-1-1 0 0 0,0 1 0 0 0,0 0-1 0 0,0-1 1 0 0,0 1 0 0 0,1-1 0 0 0,-1 1 0 0 0,0 0 0 0 0,1 0-1 0 0,-1-1 1 0 0,0 1 0 0 0,1 0 0 0 0,-1 0 0 0 0,1 0 0 0 0,-1 2-1 0 0,0-1-59 0 0,1 0 0 0 0,0 0 0 0 0,-1 0 0 0 0,1 0-1 0 0,0 0 1 0 0,0 0 0 0 0,0 1 0 0 0,1-1 0 0 0,-1 0-1 0 0,0 0 1 0 0,1 0 0 0 0,0 2 0 0 0,24 49-5412 0 0,-18-40 2133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4:51.2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0 253 3113 0 0,'111'114'620'0'0,"-51"-37"-479"0"0,-15-20 2691 0 0,-51-71-1418 0 0,-15-22 91 0 0,5 9-955 0 0,1-1-1 0 0,1 0 1 0 0,-19-59 0 0 0,29 74-523 0 0,0 0 0 0 0,2 0 0 0 0,0-1-1 0 0,0 1 1 0 0,1 0 0 0 0,1-1 0 0 0,0 1 0 0 0,1-1 0 0 0,0 1 0 0 0,1 0 0 0 0,8-26 0 0 0,-9 35-50 0 0,1 0 0 0 0,0 0 0 0 0,0 0 0 0 0,0 0 0 0 0,0 0 0 0 0,1 0 0 0 0,-1 1 0 0 0,1 0 0 0 0,0-1 0 0 0,0 1 0 0 0,1 0 0 0 0,-1 0 0 0 0,1 1 0 0 0,4-4 0 0 0,-1 2-30 0 0,0 0 0 0 0,0 1 1 0 0,1 0-1 0 0,0 1 1 0 0,-1-1-1 0 0,1 1 1 0 0,10-1-1 0 0,3 1-113 0 0,-1 1 0 0 0,1 1 0 0 0,-1 0 0 0 0,1 2 0 0 0,25 5 0 0 0,4 2 24 0 0,0 3-1 0 0,-1 3 1 0 0,93 39-1 0 0,-129-48 153 0 0,79 33 0 0 0,-83-36 16 0 0,0 0 0 0 0,0-1 0 0 0,1 0 0 0 0,-1 0 0 0 0,0-1 0 0 0,1 0 0 0 0,-1-1 0 0 0,13-1 0 0 0,-20 1-13 0 0,0 0 1 0 0,0 0 0 0 0,-1-1-1 0 0,1 1 1 0 0,0-1-1 0 0,-1 1 1 0 0,1-1-1 0 0,0 1 1 0 0,-1-1-1 0 0,1 0 1 0 0,-1 0 0 0 0,1 0-1 0 0,-1 0 1 0 0,1 0-1 0 0,-1 0 1 0 0,0 0-1 0 0,0 0 1 0 0,1-1 0 0 0,-1 1-1 0 0,0 0 1 0 0,0-1-1 0 0,0 1 1 0 0,0-1-1 0 0,-1 1 1 0 0,1-1 0 0 0,0 0-1 0 0,-1 1 1 0 0,1-1-1 0 0,-1 0 1 0 0,1 1-1 0 0,-1-1 1 0 0,0 0-1 0 0,0 0 1 0 0,1 1 0 0 0,-1-1-1 0 0,-1 0 1 0 0,1 0-1 0 0,0 1 1 0 0,0-1-1 0 0,-1 0 1 0 0,1 1 0 0 0,-1-1-1 0 0,0-2 1 0 0,-1-2 21 0 0,0 0 0 0 0,0 0 1 0 0,-1 0-1 0 0,0 1 0 0 0,0-1 1 0 0,-1 1-1 0 0,1-1 0 0 0,-1 1 1 0 0,0 0-1 0 0,-9-7 0 0 0,5 6 24 0 0,0 1 0 0 0,0 0 0 0 0,-1 0 0 0 0,0 1 0 0 0,0 0-1 0 0,0 0 1 0 0,0 1 0 0 0,0 1 0 0 0,-1-1 0 0 0,1 1 0 0 0,-1 1-1 0 0,0 0 1 0 0,1 1 0 0 0,-1-1 0 0 0,0 2 0 0 0,0-1 0 0 0,1 1-1 0 0,-1 1 1 0 0,-13 4 0 0 0,14-4 78 0 0,0 1 0 0 0,0 0 0 0 0,0 0 0 0 0,1 1 0 0 0,-1 0 1 0 0,1 1-1 0 0,0 0 0 0 0,1 0 0 0 0,-1 1 0 0 0,1 0 0 0 0,0 0 0 0 0,0 1 0 0 0,1 0 0 0 0,0 0 0 0 0,0 0 0 0 0,0 1 1 0 0,1-1-1 0 0,1 2 0 0 0,-1-1 0 0 0,-5 15 0 0 0,8-17-40 0 0,0 1 1 0 0,1-1-1 0 0,0 1 0 0 0,0 0 0 0 0,0 0 1 0 0,0-1-1 0 0,1 1 0 0 0,1 0 1 0 0,-1 0-1 0 0,1 0 0 0 0,0 0 1 0 0,0-1-1 0 0,1 1 0 0 0,0-1 1 0 0,3 7-1 0 0,-1-3-1 0 0,2-1 0 0 0,-1 0-1 0 0,1 0 1 0 0,0 0 0 0 0,1-1 0 0 0,0 0 0 0 0,0 0-1 0 0,16 13 1 0 0,-2-6-69 0 0,1 0 0 0 0,0-1 0 0 0,1-2-1 0 0,0 0 1 0 0,1-1 0 0 0,0-2 0 0 0,28 8 0 0 0,-22-10-575 0 0,0-2-1 0 0,-1 0 1 0 0,52 0 0 0 0,92-11-10102 0 0,-148 4 7197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4:51.6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6081 0 0,'23'20'3724'0'0,"3"5"-746"0"0,-14 1-4387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4:52.2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 20 10266 0 0,'-7'-7'2633'0'0,"1"1"-2457"0"0,-1 3-184 0 0,2 1-56 0 0,7 2-96 0 0,0-2-72 0 0,1 2-256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4:58.4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1 132 1880 0 0,'2'2'132'0'0,"0"-1"0"0"0,0 1 0 0 0,1-1 0 0 0,-1 0 0 0 0,1 0 0 0 0,-1 0 0 0 0,1 0 0 0 0,-1 0 0 0 0,1 0 0 0 0,0-1 0 0 0,-1 1 0 0 0,1-1-1 0 0,0 0 1 0 0,-1 0 0 0 0,4 0 0 0 0,49-5 1041 0 0,-30 2-674 0 0,920-41 1192 0 0,-178 16-1675 0 0,-435 17 32 0 0,123-1-144 0 0,186-9 275 0 0,80 0-121 0 0,-472 23-78 0 0,334 10 27 0 0,-262 5-356 0 0,968 35 172 0 0,-295-27 499 0 0,-915-24-542 0 0,130 5 684 0 0,-72 8-4197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5:00.0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3633 0 0,'16'67'3665'0'0,"-12"-19"-2844"0"0,-1 0 0 0 0,-5 55 0 0 0,0-21-428 0 0,1 84 203 0 0,2 157-338 0 0,-1-257-288 0 0,4 50 13 0 0,-2-102 5 0 0,0-1 1 0 0,1 1 0 0 0,0-1-1 0 0,1 1 1 0 0,0-1-1 0 0,8 15 1 0 0,-11-25-10 0 0,1 0 0 0 0,0 0 0 0 0,0 0 0 0 0,0 0 0 0 0,1 0 0 0 0,-1 0 0 0 0,1-1 0 0 0,-1 1 1 0 0,1-1-1 0 0,0 0 0 0 0,0 0 0 0 0,0 0 0 0 0,0 0 0 0 0,0 0 0 0 0,1 0 0 0 0,-1-1 0 0 0,0 0 0 0 0,1 0 0 0 0,-1 0 0 0 0,1 0 0 0 0,0 0 0 0 0,-1-1 0 0 0,5 1 0 0 0,8-1-73 0 0,-1-1 0 0 0,1 0 0 0 0,0-1 0 0 0,18-5 0 0 0,32-2 21 0 0,15 12-39 0 0,-45-1 64 0 0,0-2 0 0 0,52-5 0 0 0,42-14-19 0 0,448-52-754 0 0,125 21 384 0 0,-537 38 295 0 0,554-23 62 0 0,-212 23 124 0 0,-138 1-45 0 0,239-15 49 0 0,-215 6-104 0 0,694 29 20 0 0,-339-15 52 0 0,-542-10 76 0 0,120-5-56 0 0,-171 17 879 0 0,76 1 74 0 0,-207 5-973 0 0,9 0-117 0 0,1-1-1 0 0,39-4 1 0 0,-71 2-190 0 0,0 0 0 0 0,-1 0 0 0 0,1 0-1 0 0,-1 0 1 0 0,1 0 0 0 0,-1 0 0 0 0,0-1-1 0 0,1 1 1 0 0,-1-1 0 0 0,0 0 0 0 0,0 1 0 0 0,0-1-1 0 0,0 0 1 0 0,-1 0 0 0 0,1-1 0 0 0,0 1-1 0 0,-1 0 1 0 0,2-3 0 0 0,-1 2-200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5:00.4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 0 3833 0 0,'-8'17'559'0'0,"2"0"-1"0"0,0 0 1 0 0,1 1 0 0 0,0-1 0 0 0,-1 21 0 0 0,-6 95 1942 0 0,10-102-1876 0 0,-2 34-198 0 0,3-1 0 0 0,3 1 0 0 0,3-1 0 0 0,3 1 1 0 0,26 106-1 0 0,-3-64-1621 0 0,-7-37-5526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4:54.1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0 133 4657 0 0,'163'-8'8609'0'0,"233"-54"-8858"0"0,-304 43-161 0 0,30-6-2335 0 0,-40 10-2573 0 0,-61 12 2230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4:54.50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 0 6953 0 0,'-3'11'349'0'0,"1"1"0"0"0,0-1-1 0 0,1 0 1 0 0,1 1-1 0 0,0-1 1 0 0,0 1-1 0 0,1-1 1 0 0,1 1-1 0 0,3 14 1 0 0,1 20 550 0 0,5 278 1930 0 0,-7-159-2880 0 0,-5-100 57 0 0,-1-45-319 0 0,2 0 0 0 0,0 0 0 0 0,1 0 1 0 0,1 0-1 0 0,1-1 0 0 0,8 32 0 0 0,-10-49-136 0 0,0 1 0 0 0,0-1 0 0 0,1 0-1 0 0,-1 0 1 0 0,1 1 0 0 0,-1-1 0 0 0,22 15-4042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4:54.9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3 189 6289 0 0,'-1'2'74'0'0,"1"0"-1"0"0,-1 0 1 0 0,1-1-1 0 0,0 1 1 0 0,-1 0-1 0 0,1 0 0 0 0,0 0 1 0 0,0 0-1 0 0,0 0 1 0 0,0-1-1 0 0,1 1 1 0 0,-1 0-1 0 0,1 0 1 0 0,-1 0-1 0 0,1-1 1 0 0,-1 1-1 0 0,1 0 0 0 0,0 0 1 0 0,0-1-1 0 0,0 1 1 0 0,0-1-1 0 0,0 1 1 0 0,0-1-1 0 0,0 1 1 0 0,0-1-1 0 0,1 0 1 0 0,-1 1-1 0 0,1-1 0 0 0,-1 0 1 0 0,1 0-1 0 0,-1 0 1 0 0,1 0-1 0 0,2 1 1 0 0,2 1 82 0 0,0 1 0 0 0,1-1 0 0 0,-1 0 1 0 0,1 0-1 0 0,0 0 0 0 0,0-1 1 0 0,10 2-1 0 0,-3-3-71 0 0,1 0 0 0 0,0-1 0 0 0,0-1 0 0 0,0 0 0 0 0,-1-1 1 0 0,1-1-1 0 0,0 0 0 0 0,-1-1 0 0 0,0-1 0 0 0,15-6 0 0 0,-3-1-34 0 0,0-1 0 0 0,-2-1 0 0 0,1-2 0 0 0,28-23 0 0 0,-48 35-42 0 0,-1-1 1 0 0,0 1 0 0 0,0-1 0 0 0,0 1-1 0 0,0-1 1 0 0,-1 0 0 0 0,0-1 0 0 0,0 1-1 0 0,-1-1 1 0 0,1 1 0 0 0,-1-1 0 0 0,0 0-1 0 0,1-9 1 0 0,-2 12-1 0 0,-1 1-1 0 0,1 0 0 0 0,-1 0 1 0 0,0 0-1 0 0,0-1 0 0 0,0 1 0 0 0,0 0 1 0 0,-1 0-1 0 0,1-1 0 0 0,0 1 1 0 0,-1 0-1 0 0,0 0 0 0 0,1 0 1 0 0,-1 0-1 0 0,0 0 0 0 0,0 0 1 0 0,0 0-1 0 0,0 0 0 0 0,-1 0 1 0 0,1 0-1 0 0,0 1 0 0 0,-1-1 1 0 0,0 0-1 0 0,1 1 0 0 0,-1-1 1 0 0,0 1-1 0 0,1 0 0 0 0,-1 0 1 0 0,0-1-1 0 0,0 1 0 0 0,0 0 1 0 0,0 1-1 0 0,0-1 0 0 0,0 0 1 0 0,-1 1-1 0 0,1-1 0 0 0,0 1 1 0 0,0-1-1 0 0,-4 1 0 0 0,-8-1 149 0 0,0 1 0 0 0,0 0-1 0 0,1 1 1 0 0,-1 1 0 0 0,1 0-1 0 0,-1 1 1 0 0,1 0 0 0 0,0 1-1 0 0,0 1 1 0 0,0 0 0 0 0,1 0 0 0 0,-1 1-1 0 0,1 1 1 0 0,1 0 0 0 0,-1 1-1 0 0,1 0 1 0 0,1 1 0 0 0,0 0-1 0 0,0 0 1 0 0,0 1 0 0 0,1 1 0 0 0,1-1-1 0 0,0 1 1 0 0,0 1 0 0 0,-9 19-1 0 0,13-22-80 0 0,0 1 0 0 0,1-1 0 0 0,0 1 0 0 0,1 0-1 0 0,0 0 1 0 0,0 0 0 0 0,1 0 0 0 0,1 1 0 0 0,-1-1 0 0 0,2 0-1 0 0,-1 0 1 0 0,1 0 0 0 0,1 1 0 0 0,0-1 0 0 0,0-1-1 0 0,1 1 1 0 0,1 0 0 0 0,-1-1 0 0 0,1 1 0 0 0,1-1 0 0 0,0 0-1 0 0,0 0 1 0 0,1-1 0 0 0,0 0 0 0 0,0 0 0 0 0,8 8-1 0 0,-4-8-183 0 0,0-1 0 0 0,0 1-1 0 0,1-2 1 0 0,0 1-1 0 0,0-2 1 0 0,1 1-1 0 0,-1-1 1 0 0,1-1 0 0 0,0 0-1 0 0,0-1 1 0 0,1 0-1 0 0,-1-1 1 0 0,1-1 0 0 0,-1 1-1 0 0,1-2 1 0 0,-1 0-1 0 0,1 0 1 0 0,-1-2-1 0 0,19-2 1 0 0,-5-2-1065 0 0,1 0 1 0 0,-1-1-1 0 0,29-13 0 0 0,-17 4-2906 0 0,45-27 0 0 0,-60 30 1846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4:55.5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34 138 4737 0 0,'-2'1'148'0'0,"1"-1"1"0"0,-1 1-1 0 0,0 0 0 0 0,0 0 0 0 0,0 0 1 0 0,1 0-1 0 0,-1 0 0 0 0,0 0 1 0 0,1 0-1 0 0,-1 0 0 0 0,1 1 0 0 0,-1-1 1 0 0,1 1-1 0 0,0-1 0 0 0,-1 1 1 0 0,1-1-1 0 0,0 1 0 0 0,0 0 0 0 0,0-1 1 0 0,0 1-1 0 0,0 3 0 0 0,0-2 25 0 0,1 0-1 0 0,-1 0 1 0 0,1 1 0 0 0,0-1-1 0 0,0 1 1 0 0,0-1-1 0 0,1 0 1 0 0,-1 1 0 0 0,1-1-1 0 0,0 0 1 0 0,1 6-1 0 0,3 2 86 0 0,0 0-1 0 0,1 0 0 0 0,0 0 1 0 0,1 0-1 0 0,13 15 0 0 0,-4-6-229 0 0,0-1-1 0 0,2-1 1 0 0,0 0-1 0 0,1-2 0 0 0,30 20 1 0 0,-37-27-160 0 0,-9-7 57 0 0,-1 0-1 0 0,1 0 1 0 0,-1 0 0 0 0,1 0-1 0 0,0-1 1 0 0,0 1-1 0 0,0-1 1 0 0,0 0 0 0 0,0 0-1 0 0,0 0 1 0 0,7 1-1 0 0,-11-6 7 0 0,0 0 1 0 0,1 1-1 0 0,-1-1 0 0 0,-1 0 0 0 0,1 0 0 0 0,0 1 0 0 0,-3-5 1 0 0,-27-45-170 0 0,9 17 279 0 0,-28-65 1 0 0,46 90 58 0 0,-1-1-1 0 0,2 1 1 0 0,0-1-1 0 0,0 0 1 0 0,1 1-1 0 0,1-1 1 0 0,0 0-1 0 0,0 0 1 0 0,1-1-1 0 0,3-17 1 0 0,-3 27-55 0 0,1-1 0 0 0,0 0 0 0 0,0 1 1 0 0,0-1-1 0 0,0 1 0 0 0,1-1 1 0 0,-1 1-1 0 0,1 0 0 0 0,0 0 0 0 0,0 0 1 0 0,0 0-1 0 0,0 0 0 0 0,1 0 0 0 0,-1 0 1 0 0,1 1-1 0 0,0-1 0 0 0,4-3 0 0 0,-2 4-20 0 0,0-1 1 0 0,0 1-1 0 0,0 0 0 0 0,0 0 0 0 0,0 0 0 0 0,0 1 0 0 0,1 0 0 0 0,-1 0 0 0 0,0 0 0 0 0,1 1 0 0 0,5 0 0 0 0,-1 0-2 0 0,1 1-1 0 0,0 0 1 0 0,-1 0-1 0 0,1 2 0 0 0,-1-1 1 0 0,1 1-1 0 0,-1 1 0 0 0,0 0 1 0 0,-1 0-1 0 0,1 1 1 0 0,15 9-1 0 0,-1 7-25 0 0,0 0 0 0 0,-1 1 1 0 0,-1 1-1 0 0,-2 1 0 0 0,22 32 0 0 0,37 73-247 0 0,-69-109 145 0 0,-7-12 79 0 0,1-1 0 0 0,0 0 0 0 0,0 0 1 0 0,1 0-1 0 0,6 8 0 0 0,-27-67-477 0 0,8 30 519 0 0,2 0 0 0 0,0-1-1 0 0,2 1 1 0 0,1-1 0 0 0,0-1-1 0 0,1-35 1 0 0,2 50-2 0 0,1 1 0 0 0,-1-1-1 0 0,2 1 1 0 0,-1-1 0 0 0,1 1 0 0 0,0-1 0 0 0,1 1 0 0 0,0 0 0 0 0,0 0 0 0 0,6-11-1 0 0,-7 17 43 0 0,0-1 0 0 0,0 0-1 0 0,0 1 1 0 0,0 0 0 0 0,0-1-1 0 0,0 1 1 0 0,1 0-1 0 0,-1 0 1 0 0,1 0 0 0 0,-1 0-1 0 0,1 1 1 0 0,0-1-1 0 0,0 1 1 0 0,0 0 0 0 0,0 0-1 0 0,0 0 1 0 0,0 0 0 0 0,0 0-1 0 0,0 0 1 0 0,0 1-1 0 0,0 0 1 0 0,0-1 0 0 0,1 1-1 0 0,-1 0 1 0 0,0 1 0 0 0,0-1-1 0 0,0 0 1 0 0,0 1-1 0 0,1 0 1 0 0,-1 0 0 0 0,4 2-1 0 0,3 1 80 0 0,0 0 0 0 0,0 1 0 0 0,-1 1 0 0 0,1-1 0 0 0,-1 2 0 0 0,0-1 0 0 0,-1 1 0 0 0,0 0 0 0 0,0 1 0 0 0,0 0 0 0 0,11 17 0 0 0,4 8-156 0 0,33 67 1 0 0,-42-73-17 0 0,9 25-352 0 0,-15-33-927 0 0,20 36-1 0 0,-25-50 367 0 0,0 0 0 0 0,1 0 0 0 0,0-1 0 0 0,0 1 0 0 0,1-1-1 0 0,5 6 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2:42.4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396 104 4761 0 0,'3'-3'457'0'0,"0"0"-1"0"0,0 0 1 0 0,-1 0-1 0 0,1-1 1 0 0,-1 1-1 0 0,1-1 1 0 0,-1 0-1 0 0,3-7 1 0 0,-4 10-330 0 0,-1 0 1 0 0,0 0 0 0 0,0 0 0 0 0,0 1-1 0 0,0-1 1 0 0,0 0 0 0 0,0 0 0 0 0,0 0-1 0 0,0 0 1 0 0,0 0 0 0 0,0 0-1 0 0,0 1 1 0 0,-1-1 0 0 0,1 0 0 0 0,0 0-1 0 0,-1 0 1 0 0,1 1 0 0 0,0-1 0 0 0,-2-1-1 0 0,1 1-25 0 0,0-1 0 0 0,-1 1-1 0 0,1 0 1 0 0,0 0-1 0 0,-1 0 1 0 0,1 0 0 0 0,-1 0-1 0 0,0 1 1 0 0,1-1-1 0 0,-1 0 1 0 0,0 1 0 0 0,1-1-1 0 0,-4 1 1 0 0,-2-2 82 0 0,-1 2 1 0 0,1-1-1 0 0,-1 1 0 0 0,1 1 1 0 0,-1-1-1 0 0,1 1 0 0 0,0 0 1 0 0,-1 1-1 0 0,1 0 1 0 0,0 0-1 0 0,-9 4 0 0 0,-10 5 455 0 0,-38 24 0 0 0,54-30-496 0 0,-10 7 105 0 0,1 0 0 0 0,0 2 0 0 0,1 0 0 0 0,-30 30 0 0 0,40-35-194 0 0,1-1 0 0 0,0 1 0 0 0,0 0 0 0 0,1 1 0 0 0,0-1-1 0 0,0 1 1 0 0,1 0 0 0 0,1 1 0 0 0,0-1 0 0 0,0 1 0 0 0,-4 20 0 0 0,8-27-59 0 0,-1-1-1 0 0,1 1 1 0 0,-1-1 0 0 0,1 1 0 0 0,0-1 0 0 0,1 1 0 0 0,-1-1 0 0 0,0 1 0 0 0,1-1 0 0 0,0 0 0 0 0,0 1 0 0 0,0-1 0 0 0,0 0 0 0 0,1 1-1 0 0,-1-1 1 0 0,1 0 0 0 0,2 3 0 0 0,-2-4-5 0 0,0 1-1 0 0,0-1 0 0 0,1 0 1 0 0,0 0-1 0 0,-1 0 0 0 0,1 0 1 0 0,0-1-1 0 0,0 1 0 0 0,0-1 1 0 0,0 0-1 0 0,0 0 0 0 0,0 0 1 0 0,0 0-1 0 0,0 0 0 0 0,4 0 1 0 0,5 0-82 0 0,0-1 1 0 0,1 0-1 0 0,-1-1 1 0 0,0 0-1 0 0,0-1 1 0 0,0 0-1 0 0,0-1 1 0 0,15-6-1 0 0,0-1-77 0 0,-1-1 1 0 0,0-1-1 0 0,-1-2 0 0 0,-1 0 0 0 0,0-2 1 0 0,-1 0-1 0 0,-1-2 0 0 0,0 0 0 0 0,-1-2 1 0 0,-2 0-1 0 0,0-1 0 0 0,-1-1 0 0 0,0-1 1 0 0,20-37-1 0 0,-26 29 431 0 0,-12 31-247 0 0,0-1 1 0 0,0 1 0 0 0,0 0-1 0 0,1 0 1 0 0,-1-1-1 0 0,0 1 1 0 0,0 0-1 0 0,0 0 1 0 0,0-1 0 0 0,0 1-1 0 0,0 0 1 0 0,0-1-1 0 0,0 1 1 0 0,-1 0 0 0 0,1 0-1 0 0,0-1 1 0 0,0 1-1 0 0,0 0 1 0 0,0 0-1 0 0,0-1 1 0 0,0 1 0 0 0,0 0-1 0 0,-1 0 1 0 0,1-1-1 0 0,0 1 1 0 0,0 0-1 0 0,0 0 1 0 0,-1 0 0 0 0,1-1-1 0 0,0 1 1 0 0,0 0-1 0 0,0 0 1 0 0,-1 0 0 0 0,-16 7 360 0 0,0 6-201 0 0,1 1 1 0 0,0 1-1 0 0,0 0 0 0 0,2 1 0 0 0,0 1 1 0 0,-12 18-1 0 0,17-20-48 0 0,1-1 0 0 0,-7 21 0 0 0,13-30-129 0 0,0 0 0 0 0,0 0 0 0 0,0 1 0 0 0,1-1 1 0 0,0 0-1 0 0,0 1 0 0 0,1-1 0 0 0,0 1 0 0 0,-1-1 0 0 0,2 1 1 0 0,0 5-1 0 0,-1-9-35 0 0,1 0 0 0 0,0 1 0 0 0,0-1 0 0 0,0 0 0 0 0,0 0 0 0 0,0 0-1 0 0,0 0 1 0 0,0 0 0 0 0,1 0 0 0 0,-1 0 0 0 0,1 0 0 0 0,0 0 0 0 0,-1-1 0 0 0,1 1 0 0 0,0-1 0 0 0,0 1 0 0 0,0-1 0 0 0,3 2 0 0 0,0-1-156 0 0,0 0 1 0 0,-1-1-1 0 0,1 0 0 0 0,0 1 1 0 0,0-2-1 0 0,0 1 0 0 0,0 0 0 0 0,7-1 1 0 0,4-1-855 0 0,-1-1 1 0 0,1 0 0 0 0,-1-1-1 0 0,26-8 1 0 0,-20 3-143 0 0,0 0 0 0 0,-1-1 1 0 0,34-21-1 0 0,-34 16 1129 0 0,-1-1 0 0 0,0 0 0 0 0,-1-1 0 0 0,-1-1 1 0 0,28-36-1 0 0,-27 28 559 0 0,40-44 5178 0 0,-92 92-2515 0 0,13-4-2776 0 0,1 1 0 0 0,0 1 0 0 0,1 0 0 0 0,-28 44 0 0 0,-52 107 240 0 0,52-87-583 0 0,-2-2-786 0 0,-87 112 0 0 0,125-182 472 0 0,6-8 70 0 0,1 0 0 0 0,-1 0 0 0 0,1 0 0 0 0,0 1 0 0 0,1 0 1 0 0,-1 0-1 0 0,1 0 0 0 0,0 0 0 0 0,1 0 0 0 0,-1 1 0 0 0,-1 9 0 0 0,4-15 196 0 0,1-1-1 0 0,-1 0 0 0 0,1 0 0 0 0,-1 0 0 0 0,1 0 0 0 0,-1 0 0 0 0,1 0 1 0 0,-1 0-1 0 0,1 0 0 0 0,0 0 0 0 0,-1 0 0 0 0,1 0 0 0 0,-1 0 1 0 0,1-1-1 0 0,-1 1 0 0 0,1 0 0 0 0,-1 0 0 0 0,1-1 0 0 0,-1 1 1 0 0,1 0-1 0 0,-1 0 0 0 0,1-1 0 0 0,-1 1 0 0 0,0-1 0 0 0,1 1 1 0 0,-1 0-1 0 0,1-1 0 0 0,-1 1 0 0 0,0-1 0 0 0,1 1 0 0 0,-1-1 1 0 0,0 0-1 0 0,20-17 209 0 0,4-11 187 0 0,-1-1 0 0 0,-1-1 0 0 0,27-51 0 0 0,40-109 206 0 0,3-3-505 0 0,-74 162-78 0 0,1 0 1 0 0,2 1-1 0 0,42-49 0 0 0,-48 65 39 0 0,0 1-1 0 0,0 1 1 0 0,1 0-1 0 0,1 0 1 0 0,23-12-1 0 0,-32 21 30 0 0,0 0 0 0 0,0 0 0 0 0,0 0-1 0 0,0 1 1 0 0,1 0 0 0 0,-1 1 0 0 0,1 0 0 0 0,0 0 0 0 0,-1 1 0 0 0,1 0 0 0 0,0 1 0 0 0,0 0-1 0 0,0 0 1 0 0,16 3 0 0 0,-23-2-57 0 0,1-1-1 0 0,0 1 1 0 0,-1 0 0 0 0,1 1-1 0 0,0-1 1 0 0,-1 0 0 0 0,0 1-1 0 0,1-1 1 0 0,-1 1 0 0 0,0 0-1 0 0,0-1 1 0 0,1 1 0 0 0,-1 0-1 0 0,-1 1 1 0 0,1-1 0 0 0,0 0-1 0 0,-1 0 1 0 0,3 4 0 0 0,-2-1-5 0 0,0 0 0 0 0,-1 0 0 0 0,1 0 1 0 0,-1 0-1 0 0,0 0 0 0 0,0 0 0 0 0,-1 0 1 0 0,0 0-1 0 0,0 8 0 0 0,-1 0 7 0 0,-1-1 0 0 0,0 0-1 0 0,0 0 1 0 0,-1 0 0 0 0,-1 0 0 0 0,0-1 0 0 0,-11 21-1 0 0,7-19 21 0 0,0-1-1 0 0,0-1 1 0 0,-1 0-1 0 0,-1 0 1 0 0,0-1-1 0 0,0 0 1 0 0,-1 0-1 0 0,0-2 1 0 0,-1 1-1 0 0,0-1 1 0 0,0-1-1 0 0,-17 8 1 0 0,10-7-135 0 0,-1-1 0 0 0,1-1 1 0 0,-1 0-1 0 0,0-1 0 0 0,-1-1 0 0 0,1-2 0 0 0,-41 2 1 0 0,57-4-83 0 0,0 0 0 0 0,0-1 0 0 0,0 1 1 0 0,0-1-1 0 0,0 0 0 0 0,0 0 0 0 0,0 0 0 0 0,0 0 1 0 0,1-1-1 0 0,-1 1 0 0 0,0-1 0 0 0,-5-4 0 0 0,8 5-119 0 0,0 0 0 0 0,0 0-1 0 0,0 0 1 0 0,0 0-1 0 0,0 0 1 0 0,0-1 0 0 0,0 1-1 0 0,1 0 1 0 0,-1-1-1 0 0,0 1 1 0 0,1 0 0 0 0,-1-1-1 0 0,1 1 1 0 0,-1-1-1 0 0,1 1 1 0 0,0-1 0 0 0,-1 1-1 0 0,1-1 1 0 0,0 1-1 0 0,0-1 1 0 0,0 1 0 0 0,0-1-1 0 0,1 1 1 0 0,-1-1-1 0 0,0 1 1 0 0,1-1 0 0 0,-1 1-1 0 0,0-1 1 0 0,1 1-1 0 0,0 0 1 0 0,-1-1 0 0 0,1 1-1 0 0,0 0 1 0 0,0-1-1 0 0,1-1 1 0 0,5-7-2855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4:56.0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1 328 4601 0 0,'4'25'5217'0'0,"0"-4"-4294"0"0,1 9-285 0 0,0 1 1 0 0,2-1-1 0 0,2 0 0 0 0,1-1 1 0 0,13 30-1 0 0,4-3-901 0 0,50 79 1 0 0,-33-83-664 0 0,-97-142 113 0 0,37 65 820 0 0,0-1 0 0 0,2 0 0 0 0,1-1 0 0 0,-12-35-1 0 0,-22-126 286 0 0,42 161-44 0 0,2-1 1 0 0,0 0-1 0 0,2 0 0 0 0,5-53 0 0 0,-3 71-177 0 0,1 0 1 0 0,1 0-1 0 0,-1 0 1 0 0,1 0 0 0 0,1 0-1 0 0,0 1 1 0 0,1-1-1 0 0,-1 1 1 0 0,2 0-1 0 0,-1 1 1 0 0,1-1 0 0 0,1 1-1 0 0,-1 0 1 0 0,1 0-1 0 0,10-7 1 0 0,-11 10-73 0 0,-1 1-1 0 0,1 1 1 0 0,0-1 0 0 0,0 1 0 0 0,1 0-1 0 0,-1 0 1 0 0,1 0 0 0 0,-1 1 0 0 0,1 0-1 0 0,0 1 1 0 0,0-1 0 0 0,0 1-1 0 0,0 1 1 0 0,0-1 0 0 0,0 1 0 0 0,0 0-1 0 0,0 1 1 0 0,0 0 0 0 0,0 0 0 0 0,-1 0-1 0 0,1 1 1 0 0,0 0 0 0 0,8 3 0 0 0,0 3-31 0 0,0-1 1 0 0,0 2-1 0 0,-1 0 1 0 0,0 0-1 0 0,0 1 1 0 0,-1 1 0 0 0,-1 0-1 0 0,0 1 1 0 0,11 14-1 0 0,-10-10-30 0 0,0 1-1 0 0,-2 0 0 0 0,0 1 0 0 0,0 0 1 0 0,-2 1-1 0 0,14 38 0 0 0,-22-52 59 0 0,1-1 0 0 0,-1 1 0 0 0,0-1-1 0 0,-1 1 1 0 0,1 0 0 0 0,-1-1 0 0 0,0 1 0 0 0,0 0 0 0 0,0-1-1 0 0,0 1 1 0 0,-1 0 0 0 0,0-1 0 0 0,0 1 0 0 0,0-1 0 0 0,-1 1-1 0 0,0-1 1 0 0,-3 8 0 0 0,1-6-10 0 0,0-1 1 0 0,-1 0-1 0 0,1 0 1 0 0,-1 0-1 0 0,0 0 0 0 0,0-1 1 0 0,0 0-1 0 0,-1 0 1 0 0,1 0-1 0 0,-1 0 1 0 0,-8 2-1 0 0,-2 1-392 0 0,-1 0-1 0 0,-1-2 1 0 0,1 0-1 0 0,-1-1 1 0 0,0-1 0 0 0,0 0-1 0 0,0-1 1 0 0,-25-1 0 0 0,31-1-471 0 0,0-1 0 0 0,0 0 0 0 0,0-1 0 0 0,0 0 1 0 0,0-1-1 0 0,0 0 0 0 0,0-1 0 0 0,-15-7 1 0 0,9 1-1189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4:56.5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344 9 5705 0 0,'-44'-5'1181'0'0,"0"2"-1"0"0,0 2 1 0 0,0 3-1 0 0,-1 1 1 0 0,-47 9-1 0 0,91-12-1168 0 0,-1 0 1 0 0,0 1-1 0 0,0-1 0 0 0,0 0 0 0 0,1 1 1 0 0,-1-1-1 0 0,0 1 0 0 0,1-1 1 0 0,-1 1-1 0 0,0 0 0 0 0,1-1 0 0 0,-1 1 1 0 0,1 0-1 0 0,-1 0 0 0 0,1 0 0 0 0,-3 3 1 0 0,4-3-18 0 0,0-1 1 0 0,0 1-1 0 0,0 0 1 0 0,0-1-1 0 0,0 1 1 0 0,0 0-1 0 0,0-1 1 0 0,0 1-1 0 0,0 0 1 0 0,0-1-1 0 0,0 1 1 0 0,1 0-1 0 0,-1-1 1 0 0,0 1-1 0 0,1-1 1 0 0,-1 1-1 0 0,0 0 1 0 0,1-1-1 0 0,-1 1 1 0 0,0-1-1 0 0,1 1 1 0 0,-1-1-1 0 0,1 1 1 0 0,-1-1-1 0 0,1 0 1 0 0,-1 1-1 0 0,1-1 1 0 0,0 1-1 0 0,7 4-62 0 0,1 1 1 0 0,-1-2-1 0 0,1 1 0 0 0,13 4 0 0 0,20 6-60 0 0,-13-5 54 0 0,0 1-1 0 0,-1 1 1 0 0,0 1 0 0 0,33 23 0 0 0,-36-19 16 0 0,0 1 0 0 0,-2 0 1 0 0,0 2-1 0 0,38 44 1 0 0,-55-57 52 0 0,0 0 68 0 0,-1-1-1 0 0,0 1 1 0 0,0 0 0 0 0,-1 0-1 0 0,0 1 1 0 0,4 9-1 0 0,-8-16-26 0 0,1 0 0 0 0,-1 1-1 0 0,0-1 1 0 0,0 1 0 0 0,1-1-1 0 0,-1 1 1 0 0,0-1 0 0 0,0 1-1 0 0,-1-1 1 0 0,1 1 0 0 0,0-1-1 0 0,0 1 1 0 0,-1-1 0 0 0,1 1-1 0 0,-1-1 1 0 0,1 0 0 0 0,-1 2 0 0 0,-1-1 29 0 0,1 0 0 0 0,-1-1 0 0 0,1 1 1 0 0,-1 0-1 0 0,1-1 0 0 0,-1 0 0 0 0,0 1 1 0 0,0-1-1 0 0,0 0 0 0 0,0 0 0 0 0,0 0 1 0 0,0 0-1 0 0,0 0 0 0 0,0-1 0 0 0,-2 2 1 0 0,-26 6 284 0 0,0 0 1 0 0,0-2-1 0 0,-1-2 1 0 0,-41 2-1 0 0,57-5-363 0 0,1-1 0 0 0,0-1 0 0 0,0-1-1 0 0,0 0 1 0 0,0 0 0 0 0,0-2 0 0 0,0 1 0 0 0,0-2-1 0 0,1 0 1 0 0,0-1 0 0 0,-21-12 0 0 0,31 17-159 0 0,1-1 0 0 0,-1 0 0 0 0,1 0 0 0 0,0 0 1 0 0,0 0-1 0 0,0 0 0 0 0,0 0 0 0 0,0-1 0 0 0,0 1 1 0 0,1-1-1 0 0,-1 1 0 0 0,1-1 0 0 0,0 0 0 0 0,-1 0 1 0 0,1 1-1 0 0,0-1 0 0 0,1 0 0 0 0,-1 0 0 0 0,1 0 0 0 0,-1 0 1 0 0,1-6-1 0 0,0 4-496 0 0,1-1 1 0 0,0 1 0 0 0,0 0-1 0 0,0-1 1 0 0,1 1 0 0 0,0 0-1 0 0,0 0 1 0 0,0 0-1 0 0,0 0 1 0 0,1 0 0 0 0,4-5-1 0 0,3-4-2035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4:56.9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 3 12315 0 0,'0'0'33'0'0,"-1"0"1"0"0,1 0 0 0 0,0-1-1 0 0,-1 1 1 0 0,1 0-1 0 0,0 0 1 0 0,-1 0 0 0 0,1 0-1 0 0,-1-1 1 0 0,1 1 0 0 0,0 0-1 0 0,-1 0 1 0 0,1 0-1 0 0,-1 0 1 0 0,1 0 0 0 0,0 0-1 0 0,-1 0 1 0 0,1 0 0 0 0,-1 0-1 0 0,1 0 1 0 0,0 0-1 0 0,-1 0 1 0 0,1 0 0 0 0,0 0-1 0 0,-1 1 1 0 0,1-1 0 0 0,-1 0-1 0 0,1 0 1 0 0,0 0-1 0 0,-1 0 1 0 0,1 1 0 0 0,0-1-1 0 0,-1 0 1 0 0,1 0 0 0 0,0 1-1 0 0,-1 0 1 0 0,0 16 125 0 0,13 21-4831 0 0</inkml:trace>
  <inkml:trace contextRef="#ctx0" brushRef="#br0" timeOffset="1">122 415 6657 0 0,'-2'15'835'0'0,"1"-1"0"0"0,1 1 0 0 0,0 0 0 0 0,1 0 0 0 0,1 0-1 0 0,0-1 1 0 0,8 29 0 0 0,0-28-608 0 0,-3-11-1769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5:01.5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1 263 2529 0 0,'136'-29'1130'0'0,"157"-26"513"0"0,840-16 201 0 0,-676 66-1224 0 0,726-18 1588 0 0,-89 3-1738 0 0,91 27 387 0 0,-507-14 701 0 0,-331-16-1185 0 0,-10 1-370 0 0,-142 14-12 0 0,239 1 122 0 0,-145 29-329 0 0,-274-21 93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5:02.8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 1 3361 0 0,'-1'1'69'0'0,"0"0"0"0"0,0 0 0 0 0,0 0 1 0 0,0 0-1 0 0,0 0 0 0 0,1 0 0 0 0,-1 0 0 0 0,0 1 1 0 0,1-1-1 0 0,-1 0 0 0 0,1 1 0 0 0,-1-1 0 0 0,1 0 1 0 0,0 0-1 0 0,0 1 0 0 0,-1-1 0 0 0,1 1 0 0 0,0-1 1 0 0,0 2-1 0 0,1 33 617 0 0,-1-24-268 0 0,15 317 3774 0 0,-9-251-4151 0 0,3 0 0 0 0,4-1 1 0 0,40 136-1 0 0,-48-199-36 0 0,0 4-13 0 0,2 0 1 0 0,0 0-1 0 0,2 0 0 0 0,16 27 1 0 0,-22-41 9 0 0,0 0 1 0 0,0-1 0 0 0,0 1 0 0 0,0-1-1 0 0,0 0 1 0 0,1 0 0 0 0,0 0 0 0 0,0 0-1 0 0,0 0 1 0 0,0-1 0 0 0,0 0-1 0 0,0 0 1 0 0,0 0 0 0 0,1 0 0 0 0,-1-1-1 0 0,1 1 1 0 0,-1-1 0 0 0,1 0-1 0 0,0-1 1 0 0,-1 1 0 0 0,1-1 0 0 0,0 0-1 0 0,0 0 1 0 0,6-1 0 0 0,199-39-37 0 0,-14 2 95 0 0,175-4 291 0 0,493 8 0 0 0,-498 37-55 0 0,439-9 381 0 0,-397-19-516 0 0,337-11-220 0 0,205 20 332 0 0,-190 6 48 0 0,-118-4-193 0 0,217-44 1386 0 0,-785 53-1201 0 0,-41 4-180 0 0,0-2 0 0 0,-1-1 0 0 0,50-12 0 0 0,-29-4-106 0 0,-49 18-330 0 0,-1 0 0 0 0,1 0-1 0 0,0 0 1 0 0,0-1 0 0 0,-1 1-1 0 0,0-1 1 0 0,1 0 0 0 0,-1 0 0 0 0,0-1-1 0 0,4-5 1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5:03.2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 3817 0 0,'1'0'42'0'0,"-1"-1"0"0"0,1 1 0 0 0,-1 0 0 0 0,1 0 1 0 0,0 0-1 0 0,-1 0 0 0 0,1 0 0 0 0,0 0 0 0 0,-1 0 0 0 0,1 0 0 0 0,0 0 1 0 0,-1 0-1 0 0,1 0 0 0 0,0 0 0 0 0,-1 1 0 0 0,1-1 0 0 0,-1 0 0 0 0,1 0 0 0 0,0 1 1 0 0,-1-1-1 0 0,1 0 0 0 0,-1 1 0 0 0,1-1 0 0 0,-1 1 0 0 0,1-1 0 0 0,-1 1 1 0 0,1-1-1 0 0,-1 1 0 0 0,0-1 0 0 0,1 1 0 0 0,-1-1 0 0 0,0 1 0 0 0,1-1 1 0 0,-1 1-1 0 0,0-1 0 0 0,1 2 0 0 0,12 21 757 0 0,-7-2 62 0 0,-1 0 0 0 0,0 0-1 0 0,-2 0 1 0 0,-1 1 0 0 0,0 40 0 0 0,-2-35-393 0 0,24 504 2919 0 0,-10-293-4004 0 0,-6-176-2222 0 0,-1-21-2927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5:07.0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0 120 3513 0 0,'0'0'1613'0'0,"34"0"2888"0"0,100-16-1279 0 0,325-53-1967 0 0,-406 55-1764 0 0,12-3-2057 0 0,-22 13-4257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5:07.5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 0 4401 0 0,'0'42'2046'0'0,"-1"24"-129"0"0,0-17-1252 0 0,1-1-1 0 0,2 0 1 0 0,3 1 0 0 0,15 66 0 0 0,-19-111-657 0 0,3 16-40 0 0,2 0 1 0 0,0 0 0 0 0,1 0 0 0 0,1-1 0 0 0,1 0-1 0 0,15 23 1 0 0,-14-33-1724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5:09.5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0 121 4433 0 0,'25'9'3047'0'0,"11"-11"-1129"0"0,-1-2-1 0 0,41-9 0 0 0,1 0-1127 0 0,97-5-4 0 0,19-2-781 0 0,-163 15-260 0 0,0-2 1 0 0,30-11-1 0 0,-21 4-2406 0 0,-2-2-3438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5:09.9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 0 4945 0 0,'-2'5'396'0'0,"0"-1"0"0"0,1 1 0 0 0,-1-1 0 0 0,1 1 0 0 0,0 0 0 0 0,1 0 0 0 0,-1 0 0 0 0,1 0 0 0 0,0 0 0 0 0,0-1 0 0 0,1 10 0 0 0,-1-2 0 0 0,0-11-374 0 0,6 137 2331 0 0,-4-122-2341 0 0,0 0 0 0 0,1 0 1 0 0,1 0-1 0 0,1-1 1 0 0,0 0-1 0 0,11 23 1 0 0,13 2-1003 0 0,-6-17-2531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2:42.8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328 23 4641 0 0,'1'-1'161'0'0,"0"1"1"0"0,0 0-1 0 0,-1 0 0 0 0,1-1 1 0 0,0 1-1 0 0,0 0 0 0 0,0-1 0 0 0,0 1 1 0 0,-1-1-1 0 0,1 1 0 0 0,0-1 1 0 0,-1 1-1 0 0,1-1 0 0 0,0 0 1 0 0,-1 1-1 0 0,1-1 0 0 0,-1 0 1 0 0,1 0-1 0 0,-1 1 0 0 0,1-1 1 0 0,-1 0-1 0 0,1 0 0 0 0,-1-1 0 0 0,0 2-73 0 0,0-1-1 0 0,0 1 0 0 0,-1-1 1 0 0,1 1-1 0 0,0-1 0 0 0,-1 1 1 0 0,1 0-1 0 0,0-1 0 0 0,-1 1 1 0 0,1-1-1 0 0,-1 1 0 0 0,1 0 1 0 0,-1-1-1 0 0,1 1 0 0 0,-1 0 1 0 0,1-1-1 0 0,-1 1 0 0 0,1 0 1 0 0,-1 0-1 0 0,1 0 0 0 0,-1-1 1 0 0,1 1-1 0 0,-1 0 0 0 0,0 0 1 0 0,1 0-1 0 0,-1 0 0 0 0,1 0 1 0 0,-1 0-1 0 0,0 0 0 0 0,1 0 1 0 0,-1 0-1 0 0,1 1 1 0 0,-1-1-1 0 0,1 0 0 0 0,-1 0 1 0 0,0 1-1 0 0,-12 1 358 0 0,0 1 1 0 0,0 0-1 0 0,1 1 0 0 0,-1 1 1 0 0,1 0-1 0 0,-22 13 0 0 0,-66 48 912 0 0,89-58-1209 0 0,0 1 0 0 0,1 1 0 0 0,0-1 1 0 0,1 2-1 0 0,0-1 0 0 0,0 1 0 0 0,1 1 0 0 0,1-1 0 0 0,0 1 0 0 0,-8 19 0 0 0,13-27-121 0 0,0 0 0 0 0,1 0 0 0 0,0 0 0 0 0,0 1 1 0 0,0-1-1 0 0,0 0 0 0 0,1 1 0 0 0,-1-1 0 0 0,1 1 0 0 0,0-1 0 0 0,1 0 0 0 0,-1 1 0 0 0,1-1 0 0 0,0 0 0 0 0,0 1 1 0 0,0-1-1 0 0,0 0 0 0 0,1 0 0 0 0,0 0 0 0 0,-1 0 0 0 0,2 0 0 0 0,-1 0 0 0 0,0 0 0 0 0,1-1 0 0 0,0 1 0 0 0,0-1 1 0 0,0 0-1 0 0,0 0 0 0 0,0 0 0 0 0,0 0 0 0 0,1 0 0 0 0,0-1 0 0 0,-1 0 0 0 0,1 0 0 0 0,0 0 0 0 0,7 3 0 0 0,1-1-6 0 0,0 0 0 0 0,0 0 0 0 0,0-1 0 0 0,0 0 0 0 0,1-1 0 0 0,-1-1-1 0 0,1 0 1 0 0,0-1 0 0 0,-1 0 0 0 0,1-1 0 0 0,-1 0 0 0 0,1-1 0 0 0,12-4 0 0 0,-5 1 74 0 0,-1-1 1 0 0,0 0-1 0 0,0-2 1 0 0,0 0-1 0 0,-1-1 1 0 0,0-1-1 0 0,22-17 1 0 0,-35 23-74 0 0,-1 0 1 0 0,1-1-1 0 0,-1 0 1 0 0,0 1-1 0 0,0-1 1 0 0,0-1 0 0 0,-1 1-1 0 0,0 0 1 0 0,0-1-1 0 0,0 0 1 0 0,-1 0-1 0 0,0 0 1 0 0,0 0-1 0 0,0 0 1 0 0,-1 0 0 0 0,0 0-1 0 0,0 0 1 0 0,-1-1-1 0 0,1 1 1 0 0,-1 0-1 0 0,-1-1 1 0 0,1 1 0 0 0,-1 0-1 0 0,0-1 1 0 0,0 1-1 0 0,-1 0 1 0 0,0 0-1 0 0,0 0 1 0 0,-5-9-1 0 0,-17-19-3521 0 0,20 29 2367 0 0,-1 1 1 0 0,1 1-1 0 0,-1-1 0 0 0,1 1 1 0 0,-9-5-1 0 0,-2 1-5448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5:10.3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 1 6441 0 0,'-2'8'339'0'0,"0"0"-1"0"0,0 0 0 0 0,1 0 0 0 0,0 1 1 0 0,0-1-1 0 0,1 0 0 0 0,0 0 0 0 0,2 13 1 0 0,0 7 142 0 0,-6 67 584 0 0,1-2-4797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5:10.9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4145 0 0,'25'18'4449'0'0,"-11"1"-3825"0"0,1 0 1 0 0,0-1-1 0 0,2-1 1 0 0,0-1-1 0 0,1 0 1 0 0,31 21-1 0 0,129 68-564 0 0,-97-61 102 0 0,-22-10-149 0 0,-16-7-141 0 0,2-2 0 0 0,83 32 0 0 0,-85-41-1 0 0,0 2-1 0 0,-1 1 1 0 0,60 40 0 0 0,-96-56 110 0 0,-1 1 1 0 0,1 0-1 0 0,-1 1 1 0 0,0 0-1 0 0,0-1 1 0 0,-1 2-1 0 0,1-1 1 0 0,-1 0-1 0 0,0 1 1 0 0,5 10-1 0 0,-8-13 25 0 0,0 0 0 0 0,0-1 0 0 0,0 1 0 0 0,0 0 0 0 0,-1 0 0 0 0,1 0 0 0 0,-1 0 0 0 0,0-1 0 0 0,0 1 0 0 0,0 0 1 0 0,0 0-1 0 0,-1 0 0 0 0,1 0 0 0 0,-1 0 0 0 0,1 0 0 0 0,-1-1 0 0 0,0 1 0 0 0,0 0 0 0 0,-1-1 0 0 0,1 1 0 0 0,0 0 0 0 0,-1-1 0 0 0,1 0 0 0 0,-1 1 0 0 0,0-1 0 0 0,0 0 0 0 0,-3 3 0 0 0,-22 17 98 0 0,0-1 1 0 0,-1-1-1 0 0,-1-2 0 0 0,0-1 0 0 0,-39 17 1 0 0,44-23-30 0 0,-58 32 237 0 0,-79 53-1 0 0,-47 35 451 0 0,186-116-754 0 0,-17 10-120 0 0,1 3 1 0 0,-45 42-1 0 0,60-36-5 0 0,15-14-1722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5:12.5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 1 2481 0 0,'-1'0'90'0'0,"0"1"0"0"0,0 0 0 0 0,0-1 0 0 0,0 1 1 0 0,0 0-1 0 0,0 0 0 0 0,1-1 0 0 0,-1 1 0 0 0,0 0 0 0 0,1 0 1 0 0,-1 0-1 0 0,0 0 0 0 0,1 0 0 0 0,-1 0 0 0 0,1 0 1 0 0,-1 1-1 0 0,1-1 0 0 0,0 0 0 0 0,-1 0 0 0 0,1 0 1 0 0,0 0-1 0 0,0 0 0 0 0,0 1 0 0 0,0-1 0 0 0,0 1 1 0 0,-2 34 396 0 0,15 174 1797 0 0,25 284 924 0 0,-21-290-3025 0 0,-12 252 1 0 0,0 14-394 0 0,28 4 9 0 0,8 154 308 0 0,-33-391 60 0 0,21 305 827 0 0,19-192 191 0 0,-24-188-1061 0 0,-21-135-397 0 0,3 15 722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5:15.1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1 448 6169 0 0,'46'0'-154'0'0,"291"-19"167"0"0,-261 13 367 0 0,512-44 1296 0 0,491-56-246 0 0,-684 64-1191 0 0,201-18-85 0 0,1486-30 10 0 0,-1283 68-182 0 0,-267-5 193 0 0,819 1 251 0 0,-1187 26-412 0 0,1235 1 611 0 0,-249 48-345 0 0,-912-38-212 0 0,105 9 58 0 0,-315-17-45 0 0,39 10 0 0 0,-58-11-52 0 0,0 1 1 0 0,1 0-1 0 0,-1 0 1 0 0,0 1 0 0 0,-1 0-1 0 0,1 1 1 0 0,13 9-1 0 0,-18-9-15 0 0,0-1 0 0 0,0 1 0 0 0,-1-1 0 0 0,0 1 0 0 0,0 0 0 0 0,0 1 0 0 0,0-1 0 0 0,-1 0 0 0 0,0 1 0 0 0,0-1 0 0 0,2 9 0 0 0,0 6-15 0 0,5 38 0 0 0,4 454-210 0 0,-14-359 42 0 0,1 41 74 0 0,-23 631-108 0 0,-7-408 39 0 0,11-145 147 0 0,12-141-46 0 0,6 0 0 0 0,6 1 1 0 0,35 213-1 0 0,-37-330 59 0 0,79 576-100 0 0,-62-168-233 0 0,-18-336 361 0 0,-10 271-18 0 0,0-208 2 0 0,14 169-1 0 0,26-60 513 0 0,-11-111-1068 0 0,-21-146 541 0 0,0 0 1 0 0,1 0-1 0 0,-1 0 0 0 0,0 0 0 0 0,0 1 1 0 0,-1-1-1 0 0,1 0 0 0 0,0 0 0 0 0,-1 0 1 0 0,1 0-1 0 0,-1 0 0 0 0,0 0 1 0 0,0 0-1 0 0,1 0 0 0 0,-1 0 0 0 0,-1 0 1 0 0,1-1-1 0 0,0 1 0 0 0,-2 2 1 0 0,0-1-57 0 0,0-1 1 0 0,0 0 0 0 0,1 0-1 0 0,-1-1 1 0 0,0 1 0 0 0,-1 0-1 0 0,1-1 1 0 0,0 0 0 0 0,0 0-1 0 0,-1 0 1 0 0,-3 1 0 0 0,-10 0-288 0 0,-1 0-1 0 0,1-2 1 0 0,-35-2 0 0 0,36 1 347 0 0,-1139-48-1632 0 0,703 31 2401 0 0,-96-5-165 0 0,270 9-515 0 0,-196-13-11 0 0,-452-35-29 0 0,570 40 36 0 0,-1124-48-832 0 0,83 47 2213 0 0,721 17-1359 0 0,-29 16-4 0 0,319-1-76 0 0,-704 26 327 0 0,1012-32-266 0 0,-241 2 4 0 0,-209 15 250 0 0,312 2 690 0 0,194-18-902 0 0,7-1-136 0 0,1-1 1 0 0,0-1-1 0 0,0 0 0 0 0,-1-1 1 0 0,-17-1-1 0 0,29 1 13 0 0,1-1-1 0 0,0 1 1 0 0,-1-1-1 0 0,1 1 0 0 0,0-1 1 0 0,-1 0-1 0 0,1 0 1 0 0,0 0-1 0 0,0 0 1 0 0,0 0-1 0 0,0-1 1 0 0,0 1-1 0 0,0-1 1 0 0,0 1-1 0 0,1-1 0 0 0,-1 1 1 0 0,0-1-1 0 0,1 0 1 0 0,-1 0-1 0 0,1 0 1 0 0,0 0-1 0 0,0 0 1 0 0,0 0-1 0 0,0 0 0 0 0,0-1 1 0 0,0 1-1 0 0,0 0 1 0 0,1 0-1 0 0,-1-1 1 0 0,1 1-1 0 0,-1-1 1 0 0,1 1-1 0 0,0 0 1 0 0,0-1-1 0 0,0 1 0 0 0,1 0 1 0 0,-1-1-1 0 0,1-3 1 0 0,5-25 138 0 0,14-47 0 0 0,-12 50 25 0 0,-1 0 0 0 0,5-41 0 0 0,-8 24-77 0 0,-3 15 29 0 0,2 0 0 0 0,1 0 1 0 0,1 1-1 0 0,2-1 0 0 0,11-31 1 0 0,-13 47-415 0 0,0 1 0 0 0,-1-1 0 0 0,-1 1 1 0 0,0-1-1 0 0,2-22 0 0 0,-5 26-1115 0 0,0 0 0 0 0,-1-1 0 0 0,0 1 0 0 0,-4-20 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5:20.8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 80 3353 0 0,'0'-2'275'0'0,"-1"-1"1"0"0,1 0 0 0 0,0 1 0 0 0,0-1-1 0 0,0 1 1 0 0,0-1 0 0 0,0 0 0 0 0,0 1-1 0 0,1-1 1 0 0,-1 1 0 0 0,1-1-1 0 0,0 1 1 0 0,1-3 0 0 0,-2 4-132 0 0,0 0 1 0 0,0 1-1 0 0,1-1 0 0 0,-1 1 1 0 0,0-1-1 0 0,1 1 1 0 0,-1-1-1 0 0,1 1 1 0 0,-1-1-1 0 0,0 1 0 0 0,1-1 1 0 0,-1 1-1 0 0,1 0 1 0 0,-1-1-1 0 0,1 1 0 0 0,-1 0 1 0 0,1-1-1 0 0,0 1 1 0 0,-1 0-1 0 0,1 0 1 0 0,0-1-1 0 0,0 1-59 0 0,0 0 0 0 0,0 1 0 0 0,0-1 0 0 0,0 0 0 0 0,0 0 1 0 0,-1 1-1 0 0,1-1 0 0 0,0 0 0 0 0,0 1 0 0 0,0-1 0 0 0,-1 1 0 0 0,1-1 0 0 0,0 1 0 0 0,-1 0 1 0 0,1-1-1 0 0,0 1 0 0 0,-1 0 0 0 0,1-1 0 0 0,-1 1 0 0 0,1 1 0 0 0,99 120 2688 0 0,-53-67-2258 0 0,50 77-1 0 0,-21-4-465 0 0,-44-72-112 0 0,1-1 1 0 0,3-1-1 0 0,59 66 1 0 0,-91-115 42 0 0,6 5-33 0 0,-1 0 0 0 0,1 0 0 0 0,1-1 0 0 0,0 0 0 0 0,12 7-1 0 0,-21-15 54 0 0,0 0-1 0 0,0 0 0 0 0,0 0 1 0 0,-1 0-1 0 0,1 0 1 0 0,0 0-1 0 0,0-1 0 0 0,0 1 1 0 0,0-1-1 0 0,0 0 0 0 0,1 1 1 0 0,-1-1-1 0 0,0 0 0 0 0,0 0 1 0 0,0 0-1 0 0,0-1 0 0 0,0 1 1 0 0,0 0-1 0 0,0-1 0 0 0,0 1 1 0 0,0-1-1 0 0,0 0 0 0 0,0 0 1 0 0,0 1-1 0 0,-1-1 0 0 0,1-1 1 0 0,0 1-1 0 0,0 0 0 0 0,-1 0 1 0 0,1-1-1 0 0,-1 1 0 0 0,1 0 1 0 0,-1-1-1 0 0,0 0 1 0 0,1 1-1 0 0,-1-1 0 0 0,0 0 1 0 0,0 0-1 0 0,0 1 0 0 0,0-1 1 0 0,-1 0-1 0 0,2-3 0 0 0,5-13 77 0 0,0-1 1 0 0,-1 0-1 0 0,-1 0 0 0 0,0-1 0 0 0,-2 0 0 0 0,-1 0 0 0 0,1-38 0 0 0,-20-146 415 0 0,3 72-200 0 0,0-98-525 0 0,17 198 56 0 0,2 17-1980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5:21.16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6849 0 0,'8'56'3422'0'0,"-6"-46"-2814"0"0,0 1 0 0 0,0-1 0 0 0,-1 1 0 0 0,0 13 0 0 0,-2-6 27 0 0,-2 18 443 0 0,2 0 0 0 0,1-1-1 0 0,10 67 1 0 0,-9-95-1056 0 0,1 1 1 0 0,0-1-1 0 0,0 0 0 0 0,1 0 0 0 0,0 0 1 0 0,0 0-1 0 0,6 9 0 0 0,-7-14-48 0 0,0 1-1 0 0,1 0 1 0 0,-1-1 0 0 0,0 1 0 0 0,1-1-1 0 0,0 0 1 0 0,0 1 0 0 0,-1-1 0 0 0,1-1-1 0 0,0 1 1 0 0,1 0 0 0 0,-1-1-1 0 0,0 1 1 0 0,0-1 0 0 0,1 0 0 0 0,-1 0-1 0 0,0-1 1 0 0,6 2 0 0 0,-5-3-205 0 0,1 1-1 0 0,-1 0 1 0 0,1-1 0 0 0,-1 0-1 0 0,1 0 1 0 0,-1 0 0 0 0,1-1-1 0 0,-1 1 1 0 0,0-1 0 0 0,0 0-1 0 0,0 0 1 0 0,5-4 0 0 0,47-35-3989 0 0,-50 35 3510 0 0,38-35-4437 0 0,-31 25 1807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5:21.4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72 126 6769 0 0,'-15'-9'737'0'0,"0"1"-633"0"0,0-1-80 0 0,4 2 32 0 0,6 0-40 0 0,-1 1-8 0 0,5-1-48 0 0,-1 2-88 0 0,2-2-32 0 0,-2 2-104 0 0,2-1-65 0 0,2 1-63 0 0,1 0-80 0 0,3-2-120 0 0,1 1-136 0 0,2 3 56 0 0,1-1-2097 0 0</inkml:trace>
  <inkml:trace contextRef="#ctx0" brushRef="#br0" timeOffset="1">366 1 4033 0 0,'5'6'598'0'0,"1"0"0"0"0,-1 0 0 0 0,0 1 0 0 0,-1-1 0 0 0,1 1 0 0 0,-1 0 0 0 0,-1 1 0 0 0,1-1 0 0 0,-1 1 0 0 0,2 10 0 0 0,-1-2 244 0 0,-1 1 1 0 0,-1 0 0 0 0,-1 0 0 0 0,0 17-1 0 0,-1-15-415 0 0,8 290 3600 0 0,-3-260-3875 0 0,1 0 1 0 0,3 0-1 0 0,2-1 0 0 0,21 58 0 0 0,-29-97-191 0 0,1 0-1 0 0,0 1 1 0 0,1-2-1 0 0,0 1 1 0 0,1 0-1 0 0,0-1 1 0 0,0 0-1 0 0,0-1 1 0 0,1 1 0 0 0,0-1-1 0 0,1 0 1 0 0,0-1-1 0 0,0 0 1 0 0,0 0-1 0 0,0-1 1 0 0,1 0-1 0 0,17 7 1 0 0,-16-9-287 0 0,0 0 1 0 0,1 0-1 0 0,-1-1 1 0 0,1 0-1 0 0,0-1 0 0 0,0 0 1 0 0,0-1-1 0 0,0 0 1 0 0,-1-1-1 0 0,17-2 0 0 0,-2-4-1961 0 0,1 0 0 0 0,-1-1 0 0 0,0-2 0 0 0,38-20 0 0 0,-44 19-793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5:21.99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1 123 6697 0 0,'-1'-1'36'0'0,"1"0"1"0"0,0 0-1 0 0,0 0 0 0 0,0 0 0 0 0,0 1 0 0 0,0-1 0 0 0,1 0 0 0 0,-1 0 0 0 0,0 0 0 0 0,0 0 0 0 0,1 0 0 0 0,-1 1 0 0 0,0-1 0 0 0,1 0 0 0 0,-1 0 0 0 0,1 1 0 0 0,-1-1 0 0 0,1 0 0 0 0,-1 1 0 0 0,1-1 0 0 0,-1 0 1 0 0,1 1-1 0 0,0-1 0 0 0,-1 1 0 0 0,1-1 0 0 0,0 1 0 0 0,-1-1 0 0 0,1 1 0 0 0,0-1 0 0 0,0 1 0 0 0,0 0 0 0 0,-1-1 0 0 0,1 1 0 0 0,0 0 0 0 0,0 0 0 0 0,0 0 0 0 0,1 0 0 0 0,35-9 20 0 0,25 3-38 0 0,0 2 0 0 0,-1 3 1 0 0,1 3-1 0 0,0 3 0 0 0,0 2 0 0 0,-1 3 0 0 0,88 26 0 0 0,-124-29 220 0 0,0 0-1 0 0,0-2 0 0 0,1-1 1 0 0,42 1-1 0 0,-61-5-188 0 0,0 0 1 0 0,0 0-1 0 0,0 0 1 0 0,0-1-1 0 0,0 0 1 0 0,0-1-1 0 0,0 0 1 0 0,0 0-1 0 0,0 0 1 0 0,-1-1-1 0 0,1 0 1 0 0,-1 0-1 0 0,0 0 1 0 0,0-1-1 0 0,0 0 1 0 0,0 0-1 0 0,-1-1 1 0 0,1 0-1 0 0,-1 0 1 0 0,0 0-1 0 0,6-9 1 0 0,-10 12-31 0 0,0 1 1 0 0,0-1-1 0 0,0 0 1 0 0,0 1 0 0 0,-1-1-1 0 0,1 0 1 0 0,0 0-1 0 0,-1 1 1 0 0,0-1-1 0 0,1 0 1 0 0,-1 0 0 0 0,0 0-1 0 0,0 0 1 0 0,0 0-1 0 0,0 1 1 0 0,0-1 0 0 0,0 0-1 0 0,-1 0 1 0 0,1 0-1 0 0,-1 0 1 0 0,0-1 0 0 0,0 0 23 0 0,-1 0 1 0 0,0 0-1 0 0,0 1 1 0 0,0-1-1 0 0,0 1 1 0 0,0-1 0 0 0,0 1-1 0 0,0 0 1 0 0,-1 0-1 0 0,1 0 1 0 0,-5-2-1 0 0,0 0 80 0 0,1 0 1 0 0,-1 1-1 0 0,0 0 0 0 0,-1 0 0 0 0,1 0 0 0 0,0 1 0 0 0,-1 0 0 0 0,1 1 0 0 0,-12-1 0 0 0,2 2 63 0 0,0 1 1 0 0,1 1-1 0 0,-1 0 1 0 0,1 2-1 0 0,0 0 0 0 0,0 0 1 0 0,0 1-1 0 0,0 1 1 0 0,1 1-1 0 0,0 0 1 0 0,-26 18-1 0 0,33-19-54 0 0,0 0 1 0 0,0 0-1 0 0,1 1 0 0 0,-1 0 1 0 0,1 1-1 0 0,1 0 1 0 0,0 0-1 0 0,0 0 0 0 0,0 1 1 0 0,1-1-1 0 0,1 1 1 0 0,-1 0-1 0 0,1 1 0 0 0,1-1 1 0 0,0 1-1 0 0,0 0 1 0 0,1 0-1 0 0,0 0 0 0 0,1 0 1 0 0,-1 14-1 0 0,2-14-93 0 0,1-1 0 0 0,0 1 0 0 0,0-1-1 0 0,1 0 1 0 0,0 0 0 0 0,0 0 0 0 0,1 0 0 0 0,0 0 0 0 0,1 0-1 0 0,0-1 1 0 0,0 0 0 0 0,1 1 0 0 0,0-2 0 0 0,1 1 0 0 0,-1-1-1 0 0,2 1 1 0 0,-1-1 0 0 0,1-1 0 0 0,10 9 0 0 0,-5-7-170 0 0,0 0 1 0 0,0-1-1 0 0,0 0 1 0 0,1-1-1 0 0,0-1 1 0 0,1 0-1 0 0,-1 0 1 0 0,1-2-1 0 0,0 1 0 0 0,0-2 1 0 0,0 0-1 0 0,18 0 1 0 0,4-3-1962 0 0,0-2-1 0 0,0-2 1 0 0,0-1 0 0 0,-1-1 0 0 0,51-19 0 0 0,-51 16-948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5:22.3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403 20 3577 0 0,'-23'-5'767'0'0,"0"0"0"0"0,0 1 0 0 0,-1 1 0 0 0,1 2 0 0 0,-1 0 0 0 0,1 1 0 0 0,-1 2 0 0 0,1 0 0 0 0,0 1 0 0 0,0 2 0 0 0,0 0 0 0 0,-39 15 0 0 0,57-17-646 0 0,-1-1 0 0 0,1 1 0 0 0,0 1 0 0 0,0-1 1 0 0,0 1-1 0 0,0-1 0 0 0,1 1 0 0 0,-8 9 0 0 0,11-12-110 0 0,0 0 1 0 0,0 0 0 0 0,0 1-1 0 0,0-1 1 0 0,1 0-1 0 0,-1 1 1 0 0,0-1-1 0 0,1 0 1 0 0,-1 1 0 0 0,1-1-1 0 0,-1 1 1 0 0,1-1-1 0 0,0 1 1 0 0,0 0 0 0 0,0-1-1 0 0,0 1 1 0 0,0-1-1 0 0,0 1 1 0 0,0-1 0 0 0,0 1-1 0 0,0-1 1 0 0,1 1-1 0 0,-1-1 1 0 0,1 1 0 0 0,-1-1-1 0 0,1 1 1 0 0,0-1-1 0 0,-1 1 1 0 0,1-1 0 0 0,0 0-1 0 0,0 0 1 0 0,0 1-1 0 0,0-1 1 0 0,0 0 0 0 0,0 0-1 0 0,0 0 1 0 0,0 0-1 0 0,3 2 1 0 0,19 12 0 0 0,1 0 1 0 0,0-2-1 0 0,1-1 0 0 0,38 14 1 0 0,-12-5-16 0 0,93 33-144 0 0,10 4-141 0 0,-149-56 278 0 0,51 26-11 0 0,-54-26 20 0 0,1-1 0 0 0,-1 0 0 0 0,0 1 0 0 0,0-1 0 0 0,0 1 0 0 0,0 0 0 0 0,0 0 0 0 0,0 0 0 0 0,0 0 0 0 0,0 0 0 0 0,-1 0-1 0 0,1 0 1 0 0,-1 0 0 0 0,0 1 0 0 0,1-1 0 0 0,-1 0 0 0 0,0 1 0 0 0,0-1 0 0 0,0 4 0 0 0,-1-5 6 0 0,-1 0 0 0 0,1 0 0 0 0,0 1 0 0 0,-1-1 0 0 0,1 0 0 0 0,-1 0-1 0 0,0 0 1 0 0,1 0 0 0 0,-1 0 0 0 0,0 0 0 0 0,0 0 0 0 0,1 0 0 0 0,-1 0 0 0 0,0-1 0 0 0,0 1 0 0 0,0 0 0 0 0,0 0 0 0 0,0-1 0 0 0,0 1 0 0 0,0-1 0 0 0,-1 1 0 0 0,-1 0 0 0 0,-30 10 70 0 0,28-9-53 0 0,-41 8-75 0 0,-1-1 0 0 0,0-3 0 0 0,-1-1 0 0 0,1-3 0 0 0,-1-1 0 0 0,-83-11 0 0 0,128 9-47 0 0,-72-11-1754 0 0,69 10 739 0 0,1 1 0 0 0,0-1 0 0 0,0 0 0 0 0,0 0 0 0 0,0-1-1 0 0,-8-6 1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5:23.11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229 55 6241 0 0,'1'-15'1989'0'0,"-1"13"-1628"0"0,0 0 1 0 0,0-1-1 0 0,0 1 0 0 0,0 0 0 0 0,0-1 0 0 0,0 1 1 0 0,0 0-1 0 0,-1-1 0 0 0,-1-2 0 0 0,2 4-290 0 0,-1 0 0 0 0,0 0 0 0 0,0 0 0 0 0,0 0 0 0 0,0 0 0 0 0,0 0 0 0 0,0 0 0 0 0,0 0 0 0 0,0 1 0 0 0,0-1 0 0 0,0 0 0 0 0,0 1 0 0 0,-1-1 0 0 0,1 1 0 0 0,0 0 0 0 0,0-1 0 0 0,-1 1 0 0 0,1 0 0 0 0,0 0 0 0 0,0-1 0 0 0,-1 1 0 0 0,0 0 0 0 0,-9 0 7 0 0,1 0 0 0 0,0 1 1 0 0,0 0-1 0 0,0 0 0 0 0,0 1 1 0 0,0 0-1 0 0,0 1 0 0 0,-14 6 0 0 0,16-6-89 0 0,1 0-1 0 0,-1 1 1 0 0,1 0-1 0 0,0 0 0 0 0,0 1 1 0 0,0 0-1 0 0,1 0 1 0 0,-1 1-1 0 0,2-1 0 0 0,-1 1 1 0 0,-5 7-1 0 0,10-11 3 0 0,0 0 0 0 0,0-1-1 0 0,0 1 1 0 0,0 0-1 0 0,0 0 1 0 0,0 0 0 0 0,1 0-1 0 0,-1 0 1 0 0,1 0 0 0 0,-1 0-1 0 0,1 0 1 0 0,0 0-1 0 0,0 0 1 0 0,0 0 0 0 0,0 0-1 0 0,0 0 1 0 0,0 0 0 0 0,1 0-1 0 0,0 4 1 0 0,1-2-5 0 0,-1-1 0 0 0,1 1 0 0 0,0-1 1 0 0,0 1-1 0 0,1-1 0 0 0,-1 0 0 0 0,1 0 0 0 0,-1 0 0 0 0,6 5 1 0 0,4 1-29 0 0,0 0-1 0 0,1-1 1 0 0,0-1 0 0 0,20 10 0 0 0,15 2-12 0 0,82 21 1 0 0,-77-26-14 0 0,65 28 1 0 0,-114-41 65 0 0,0 1-1 0 0,0 0 1 0 0,-1 0 0 0 0,1 1-1 0 0,-1-1 1 0 0,1 1-1 0 0,-1-1 1 0 0,0 1 0 0 0,0 0-1 0 0,0 1 1 0 0,0-1 0 0 0,-1 0-1 0 0,4 6 1 0 0,-5-7-4 0 0,-1 0 1 0 0,1-1 0 0 0,-1 1-1 0 0,1 0 1 0 0,-1 0-1 0 0,0 0 1 0 0,1 0 0 0 0,-1-1-1 0 0,0 1 1 0 0,0 0-1 0 0,-1 0 1 0 0,1 0-1 0 0,0 0 1 0 0,-1-1 0 0 0,1 1-1 0 0,-1 0 1 0 0,1 0-1 0 0,-1-1 1 0 0,0 1 0 0 0,0 0-1 0 0,1-1 1 0 0,-1 1-1 0 0,0-1 1 0 0,-1 1-1 0 0,1-1 1 0 0,0 1 0 0 0,0-1-1 0 0,-1 0 1 0 0,1 0-1 0 0,-1 1 1 0 0,1-1 0 0 0,-1 0-1 0 0,-2 1 1 0 0,-13 9-40 0 0,-1-1 1 0 0,0-1-1 0 0,-1 0 1 0 0,0-2-1 0 0,-31 9 0 0 0,14-7 17 0 0,-1-2 0 0 0,-42 4 0 0 0,74-11 11 0 0,0 1-1 0 0,-1-1 1 0 0,1 0-1 0 0,-1-1 1 0 0,1 1-1 0 0,-1-1 1 0 0,1 0-1 0 0,0 0 1 0 0,-1-1-1 0 0,1 0 1 0 0,0 1-1 0 0,0-2 1 0 0,0 1-1 0 0,0-1 1 0 0,1 1-1 0 0,-5-5 1 0 0,6 5-54 0 0,1-1 0 0 0,-1 1 0 0 0,1-1 0 0 0,0 0 1 0 0,0 0-1 0 0,0 0 0 0 0,1 0 0 0 0,-1 0 0 0 0,1 0 0 0 0,-1-1 0 0 0,1 1 1 0 0,0 0-1 0 0,0-1 0 0 0,1 1 0 0 0,-1-1 0 0 0,1 1 0 0 0,0-1 0 0 0,0 1 1 0 0,0-1-1 0 0,0 1 0 0 0,0-1 0 0 0,1 1 0 0 0,0-1 0 0 0,-1 1 0 0 0,3-5 1 0 0,-2 2 9 0 0,1 1 0 0 0,0 0 1 0 0,0 0-1 0 0,0 1 1 0 0,1-1-1 0 0,0 0 0 0 0,0 1 1 0 0,0-1-1 0 0,0 1 0 0 0,0 0 1 0 0,1 0-1 0 0,0 0 1 0 0,0 1-1 0 0,0-1 0 0 0,0 1 1 0 0,1 0-1 0 0,-1 0 1 0 0,1 1-1 0 0,0-1 0 0 0,0 1 1 0 0,-1 0-1 0 0,2 0 0 0 0,-1 1 1 0 0,0-1-1 0 0,0 1 1 0 0,0 0-1 0 0,1 0 0 0 0,5 1 1 0 0,16 0 87 0 0,-1 1 0 0 0,0 1 0 0 0,0 1 1 0 0,41 11-1 0 0,-11-3-43 0 0,-21-6 77 0 0,0-1 0 0 0,0-2 0 0 0,0-1-1 0 0,41-5 1 0 0,-52 1 43 0 0,0-1-1 0 0,0-2 0 0 0,0 0 1 0 0,0-1-1 0 0,-1-2 0 0 0,38-19 1 0 0,-52 23-4 0 0,0 0 1 0 0,0 0-1 0 0,-1-1 1 0 0,0-1-1 0 0,0 0 0 0 0,0 0 1 0 0,-1 0-1 0 0,0-1 1 0 0,10-15-1 0 0,-15 20-58 0 0,0 0 0 0 0,0-1-1 0 0,-1 1 1 0 0,1 0 0 0 0,-1-1 0 0 0,0 1 0 0 0,0-1 0 0 0,0 1-1 0 0,0-1 1 0 0,-1 1 0 0 0,1-1 0 0 0,-1 1 0 0 0,0-1 0 0 0,0 0-1 0 0,-1 1 1 0 0,1-1 0 0 0,-1 0 0 0 0,1 1 0 0 0,-1-1-1 0 0,0 1 1 0 0,-1-1 0 0 0,1 1 0 0 0,-1 0 0 0 0,1 0 0 0 0,-1-1-1 0 0,0 1 1 0 0,0 0 0 0 0,0 0 0 0 0,0 1 0 0 0,-1-1 0 0 0,-3-3-1 0 0,1 2 9 0 0,1 0-1 0 0,-1 0 0 0 0,0 0 1 0 0,0 1-1 0 0,0 0 0 0 0,0 0 1 0 0,-1 1-1 0 0,1-1 1 0 0,-1 1-1 0 0,0 0 0 0 0,0 0 1 0 0,-9-1-1 0 0,5 2 37 0 0,-1 0 1 0 0,1 1-1 0 0,0 0 0 0 0,-1 1 0 0 0,1 0 1 0 0,-20 5-1 0 0,13-2 161 0 0,1 2-1 0 0,0 0 1 0 0,0 0 0 0 0,0 2 0 0 0,1 0-1 0 0,0 1 1 0 0,0 0 0 0 0,-20 18 0 0 0,28-20-53 0 0,0 0 0 0 0,0 0-1 0 0,1 0 1 0 0,1 1 0 0 0,-1 0 0 0 0,1 0 0 0 0,0 0 0 0 0,1 1 0 0 0,0 0 0 0 0,0 0 0 0 0,1 0 0 0 0,0 0 0 0 0,1 0 0 0 0,0 1-1 0 0,-2 15 1 0 0,4-18-130 0 0,0 0-1 0 0,0-1 0 0 0,1 1 0 0 0,-1-1 0 0 0,2 1 0 0 0,-1 0 0 0 0,1-1 0 0 0,0 0 0 0 0,0 1 0 0 0,0-1 0 0 0,1 0 1 0 0,0 0-1 0 0,0 0 0 0 0,1-1 0 0 0,0 1 0 0 0,0-1 0 0 0,0 0 0 0 0,0 0 0 0 0,1 0 0 0 0,0 0 0 0 0,0-1 1 0 0,0 0-1 0 0,8 5 0 0 0,5 0-88 0 0,0 0-1 0 0,0-1 1 0 0,1-1 0 0 0,0 0 0 0 0,0-2-1 0 0,1 0 1 0 0,0-1 0 0 0,0-1 0 0 0,0-1-1 0 0,0-1 1 0 0,25-1 0 0 0,16-4-2066 0 0,0-3 0 0 0,83-19 1 0 0,-51 3-3673 0 0,-43 11 343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2:45.05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4 526 3513 0 0,'1'2'313'0'0,"0"1"1"0"0,0 1 0 0 0,0-1-1 0 0,-1 0 1 0 0,0 0-1 0 0,1 0 1 0 0,-1 0 0 0 0,-1 4-1 0 0,2 11 687 0 0,0-15-902 0 0,0 0-1 0 0,-1 1 1 0 0,1-1 0 0 0,1 0-1 0 0,-1 1 1 0 0,0-1 0 0 0,1 0-1 0 0,-1 0 1 0 0,1 0 0 0 0,0 0-1 0 0,0-1 1 0 0,0 1 0 0 0,0 0-1 0 0,1-1 1 0 0,-1 1 0 0 0,1-1-1 0 0,0 0 1 0 0,4 3 0 0 0,-4-4-75 0 0,-1 0 0 0 0,1 0 0 0 0,0-1 0 0 0,0 1 0 0 0,0-1 1 0 0,-1 0-1 0 0,1 0 0 0 0,0 0 0 0 0,0 0 0 0 0,0 0 0 0 0,0-1 0 0 0,-1 1 1 0 0,1-1-1 0 0,0 0 0 0 0,0 0 0 0 0,-1 0 0 0 0,1 0 0 0 0,-1 0 0 0 0,1 0 1 0 0,-1-1-1 0 0,1 0 0 0 0,-1 1 0 0 0,3-3 0 0 0,35-26 139 0 0,66-62 1 0 0,-95 82-134 0 0,-1-2 1 0 0,0 1 0 0 0,0-1-1 0 0,-1-1 1 0 0,-1 0 0 0 0,0 0-1 0 0,-1 0 1 0 0,-1-1 0 0 0,0 0-1 0 0,6-21 1 0 0,-10 29 31 0 0,-1 0 1 0 0,0 1-1 0 0,-1-1 0 0 0,1 0 1 0 0,-1 0-1 0 0,0 0 0 0 0,-1 0 1 0 0,-1-10-1 0 0,2 15-20 0 0,-1-1 0 0 0,1 1 0 0 0,-1-1 0 0 0,0 1 0 0 0,1 0 0 0 0,-1-1 0 0 0,0 1 0 0 0,0 0 0 0 0,1 0 0 0 0,-1-1-1 0 0,0 1 1 0 0,-1 0 0 0 0,1 0 0 0 0,0 0 0 0 0,0 0 0 0 0,0 0 0 0 0,0 1 0 0 0,-1-1 0 0 0,1 0 0 0 0,0 0 0 0 0,-1 1 0 0 0,1-1 0 0 0,-1 1 0 0 0,1-1 0 0 0,-1 1 0 0 0,1 0 0 0 0,-1 0 0 0 0,1-1 0 0 0,-1 1 0 0 0,1 0 0 0 0,-1 0 0 0 0,1 1 0 0 0,-1-1-1 0 0,1 0 1 0 0,-1 0 0 0 0,1 1 0 0 0,-3 0 0 0 0,-4 0 75 0 0,0 1 1 0 0,0-1-1 0 0,0 1 0 0 0,1 1 0 0 0,-1 0 0 0 0,1 0 0 0 0,-1 0 0 0 0,1 1 0 0 0,0 0 0 0 0,1 1 1 0 0,-1-1-1 0 0,1 1 0 0 0,-1 0 0 0 0,2 1 0 0 0,-10 10 0 0 0,-10 15 269 0 0,3 0 0 0 0,0 2 0 0 0,2 0 0 0 0,-21 48 0 0 0,30-54-337 0 0,0 0 0 0 0,2 1 1 0 0,1 0-1 0 0,1 1 0 0 0,2-1 1 0 0,-3 43-1 0 0,8-66-53 0 0,-1 0 0 0 0,1 0 0 0 0,1 0 0 0 0,-1 0 0 0 0,1 0 0 0 0,0 0 0 0 0,0 0 0 0 0,0 0 0 0 0,1 0 0 0 0,0 0 0 0 0,0 0 0 0 0,0-1 0 0 0,0 1 0 0 0,1-1 0 0 0,3 6 0 0 0,-3-8 3 0 0,-1 0 0 0 0,0 0 0 0 0,1 0 0 0 0,0 0 0 0 0,-1 0 0 0 0,1-1 0 0 0,0 1 0 0 0,0-1 0 0 0,0 0-1 0 0,0 1 1 0 0,0-2 0 0 0,0 1 0 0 0,0 0 0 0 0,0 0 0 0 0,1-1 0 0 0,-1 0 0 0 0,0 0 0 0 0,0 0 0 0 0,1 0 0 0 0,-1 0 0 0 0,0 0 0 0 0,0-1 0 0 0,0 0 0 0 0,0 1 0 0 0,4-3 0 0 0,9-2-36 0 0,0-1 0 0 0,-1-1 1 0 0,0 0-1 0 0,0-1 0 0 0,27-20 1 0 0,63-58-115 0 0,-89 71 148 0 0,23-21-67 0 0,-2-1-1 0 0,-2-2 0 0 0,-1-2 1 0 0,-2-1-1 0 0,-2-1 0 0 0,-2-2 0 0 0,-2-1 1 0 0,36-87-1 0 0,-43 85 152 0 0,-1 0 1 0 0,16-74-1 0 0,-34 121-65 0 0,1 1-1 0 0,-1-1 0 0 0,0 0 0 0 0,1 0 1 0 0,-1 0-1 0 0,0 1 0 0 0,0-1 0 0 0,1 0 1 0 0,-1 0-1 0 0,0 0 0 0 0,0 0 0 0 0,0 0 1 0 0,0 0-1 0 0,0 1 0 0 0,0-1 0 0 0,-1 0 1 0 0,1 0-1 0 0,0 0 0 0 0,0 0 0 0 0,-1 0 0 0 0,1 1 1 0 0,0-1-1 0 0,-1-1 0 0 0,-13 16 190 0 0,-15 36 64 0 0,-16 59 238 0 0,7-17-16 0 0,9-30 31 0 0,2-7-183 0 0,-24 69 1 0 0,45-105-325 0 0,1 1 0 0 0,0 0 0 0 0,2-1 0 0 0,0 1 0 0 0,1 0 1 0 0,1 1-1 0 0,3 33 0 0 0,-2-49-36 0 0,1 0 0 0 0,-1-1 0 0 0,1 1 0 0 0,0 0 0 0 0,1-1 0 0 0,-1 1 0 0 0,1-1 1 0 0,0 1-1 0 0,0-1 0 0 0,0 0 0 0 0,1 0 0 0 0,0 0 0 0 0,-1 0 0 0 0,1 0 0 0 0,1-1 0 0 0,-1 1 0 0 0,0-1 0 0 0,1 0 0 0 0,0 0 0 0 0,-1 0 0 0 0,6 2 0 0 0,-3-2-102 0 0,-1-1-1 0 0,1 0 1 0 0,0 0-1 0 0,0-1 1 0 0,0 1-1 0 0,0-1 1 0 0,0-1-1 0 0,0 1 1 0 0,0-1-1 0 0,0 0 1 0 0,0-1-1 0 0,0 1 1 0 0,0-1-1 0 0,0 0 1 0 0,0-1-1 0 0,6-2 1 0 0,7-2-1375 0 0,-1-1 0 0 0,29-16 0 0 0,5-11-4582 0 0,-36 22 2190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5:25.2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428 360 3441 0 0,'-5'-3'304'0'0,"0"-1"0"0"0,-1 1 0 0 0,1-1 0 0 0,-1 1 0 0 0,1 1 0 0 0,-1-1 0 0 0,0 1 0 0 0,0 0 0 0 0,0 1 0 0 0,0-1 0 0 0,-1 1 1 0 0,1 0-1 0 0,0 1 0 0 0,0 0 0 0 0,-1 0 0 0 0,1 0 0 0 0,0 0 0 0 0,-1 1 0 0 0,-9 3 0 0 0,-5 2 52 0 0,2 1 1 0 0,-1 1-1 0 0,1 1 0 0 0,0 0 0 0 0,1 1 1 0 0,0 2-1 0 0,0-1 0 0 0,2 2 0 0 0,-1 0 1 0 0,2 1-1 0 0,0 1 0 0 0,0 1 1 0 0,-13 18-1 0 0,22-23-284 0 0,0 0 1 0 0,1 0-1 0 0,0 1 1 0 0,1 0 0 0 0,0 0-1 0 0,1 0 1 0 0,0 0-1 0 0,1 1 1 0 0,1-1-1 0 0,0 1 1 0 0,0-1 0 0 0,1 1-1 0 0,1-1 1 0 0,0 1-1 0 0,1-1 1 0 0,3 16-1 0 0,-2-18-75 0 0,0 1 0 0 0,0-2 0 0 0,1 1 0 0 0,0 0-1 0 0,1-1 1 0 0,0 0 0 0 0,1 0 0 0 0,12 16 0 0 0,-13-19 5 0 0,0-1 1 0 0,0 0-1 0 0,1 0 1 0 0,-1-1-1 0 0,1 0 1 0 0,0 0-1 0 0,1 0 1 0 0,-1-1-1 0 0,1 1 1 0 0,-1-1-1 0 0,1-1 1 0 0,0 0 0 0 0,11 3-1 0 0,-11-4-11 0 0,-1 0-1 0 0,1-1 1 0 0,-1 0 0 0 0,1 0-1 0 0,-1 0 1 0 0,0-1-1 0 0,1 0 1 0 0,-1 0 0 0 0,0 0-1 0 0,1-1 1 0 0,-1 0 0 0 0,9-5-1 0 0,-6 3-7 0 0,1-2 1 0 0,-1 0-1 0 0,-1 0 0 0 0,1 0 0 0 0,-1-1 0 0 0,0 0 1 0 0,7-10-1 0 0,-2 2 9 0 0,-1 0-1 0 0,-1-1 1 0 0,0-1 0 0 0,-2 0-1 0 0,0 0 1 0 0,0-1 0 0 0,10-35-1 0 0,-14 34 30 0 0,-2 1 0 0 0,0-1 1 0 0,-1 0-1 0 0,-1 0 0 0 0,-1-28 0 0 0,-17-94 177 0 0,17 139-193 0 0,0 1 1 0 0,0-1 0 0 0,0 1 0 0 0,0 0 0 0 0,-1 0 0 0 0,1 0 0 0 0,0-1 0 0 0,0 1 0 0 0,-1 0-1 0 0,1 0 1 0 0,-1 0 0 0 0,1 0 0 0 0,-1 0 0 0 0,1 0 0 0 0,-1-1 0 0 0,0 1 0 0 0,1 0 0 0 0,-1 1 0 0 0,0-1 0 0 0,-1-1 0 0 0,2 2 3 0 0,-1 0 0 0 0,0 0-1 0 0,1 0 1 0 0,-1 1 0 0 0,1-1-1 0 0,-1 0 1 0 0,0 1 0 0 0,1-1-1 0 0,-1 0 1 0 0,1 1 0 0 0,-1-1-1 0 0,1 1 1 0 0,-1-1 0 0 0,1 0 0 0 0,-1 1-1 0 0,1-1 1 0 0,0 1 0 0 0,-1 0-1 0 0,1-1 1 0 0,0 1 0 0 0,-1-1-1 0 0,1 1 1 0 0,-1 1 0 0 0,-16 45 275 0 0,12-26-215 0 0,1 0 1 0 0,1 0-1 0 0,0 0 1 0 0,2 0-1 0 0,1 1 1 0 0,0-1-1 0 0,2 1 1 0 0,4 25-1 0 0,-3-32-52 0 0,0 0 1 0 0,1 0-1 0 0,1-1 0 0 0,0 0 0 0 0,1 1 1 0 0,0-2-1 0 0,1 1 0 0 0,0-1 0 0 0,2 0 1 0 0,-1-1-1 0 0,1 1 0 0 0,15 13 0 0 0,-18-20-33 0 0,0-1-1 0 0,0-1 0 0 0,0 1 1 0 0,1-1-1 0 0,-1 0 1 0 0,1 0-1 0 0,0-1 0 0 0,0 0 1 0 0,1 0-1 0 0,-1-1 1 0 0,1 0-1 0 0,-1 0 0 0 0,1-1 1 0 0,0 0-1 0 0,-1 0 0 0 0,1-1 1 0 0,0 0-1 0 0,0 0 1 0 0,-1-1-1 0 0,1 0 0 0 0,0 0 1 0 0,-1-1-1 0 0,15-4 0 0 0,-8 0-24 0 0,0 0-1 0 0,0-1 1 0 0,-1 0-1 0 0,0-1 1 0 0,0-1-1 0 0,-1 0 1 0 0,0-1-1 0 0,-1 0 0 0 0,0-1 1 0 0,0 0-1 0 0,10-15 1 0 0,-10 12 21 0 0,0 0-1 0 0,-1-1 1 0 0,-1 0 0 0 0,0-1 0 0 0,-1 0-1 0 0,-1 0 1 0 0,0-1 0 0 0,-2 1 0 0 0,1-2-1 0 0,-2 1 1 0 0,-1 0 0 0 0,0-1 0 0 0,-1 0-1 0 0,-1 1 1 0 0,0-1 0 0 0,-3-22 0 0 0,-5-15-53 0 0,-22-87 1 0 0,22 115 64 0 0,-2 1 1 0 0,-1 0-1 0 0,-1 1 0 0 0,-1 0 1 0 0,-20-29-1 0 0,30 50 3 0 0,0 0 0 0 0,-1 1-1 0 0,0 0 1 0 0,0-1 0 0 0,0 1 0 0 0,0 0 0 0 0,-1 1-1 0 0,1-1 1 0 0,-1 0 0 0 0,1 1 0 0 0,-1 0 0 0 0,0 0-1 0 0,0 0 1 0 0,0 0 0 0 0,0 1 0 0 0,-7-2 0 0 0,9 3 2 0 0,0 0 1 0 0,-1 0-1 0 0,1 0 1 0 0,0 0-1 0 0,-1 0 1 0 0,1 1 0 0 0,0-1-1 0 0,-1 1 1 0 0,1-1-1 0 0,0 1 1 0 0,0 0-1 0 0,-1 0 1 0 0,1 0-1 0 0,0 0 1 0 0,0 1 0 0 0,0-1-1 0 0,0 0 1 0 0,1 1-1 0 0,-1-1 1 0 0,0 1-1 0 0,0 0 1 0 0,1 0-1 0 0,-1 0 1 0 0,1-1-1 0 0,0 1 1 0 0,0 1 0 0 0,0-1-1 0 0,-1 0 1 0 0,2 0-1 0 0,-1 0 1 0 0,-1 4-1 0 0,0 3-5 0 0,-1 0-1 0 0,2 1 1 0 0,-1-1 0 0 0,1 1-1 0 0,1-1 1 0 0,0 1-1 0 0,0-1 1 0 0,1 1-1 0 0,0-1 1 0 0,1 1-1 0 0,0-1 1 0 0,0 0-1 0 0,5 11 1 0 0,5 14-35 0 0,2 0 0 0 0,20 33 1 0 0,4-3-63 0 0,66 84 1 0 0,3 5-106 0 0,-94-132 223 0 0,21 33-682 0 0,54 114 0 0 0,-81-151 532 0 0,0 0 0 0 0,-2 1 1 0 0,0 0-1 0 0,0 0 0 0 0,-2 0 0 0 0,0 0 0 0 0,-2 0 0 0 0,0 1 0 0 0,0-1 0 0 0,-2 1 0 0 0,-4 28 1 0 0,0-29 98 0 0,0 0 0 0 0,-1-1 0 0 0,-1 1 0 0 0,-1-1 0 0 0,-1-1 0 0 0,0 0 0 0 0,-1 0 0 0 0,-12 15 1 0 0,2-5 126 0 0,-2-2 1 0 0,0 0-1 0 0,-46 36 1 0 0,65-57-47 0 0,0 0 1 0 0,-1 0-1 0 0,0-1 0 0 0,1 0 1 0 0,-1 0-1 0 0,0 0 1 0 0,0 0-1 0 0,0 0 0 0 0,0-1 1 0 0,0 0-1 0 0,0 0 1 0 0,-1 0-1 0 0,1 0 0 0 0,0-1 1 0 0,-1 1-1 0 0,1-1 0 0 0,0 0 1 0 0,-1-1-1 0 0,1 1 1 0 0,0-1-1 0 0,0 1 0 0 0,-1-1 1 0 0,1-1-1 0 0,0 1 1 0 0,0-1-1 0 0,0 1 0 0 0,0-1 1 0 0,0 0-1 0 0,-6-5 0 0 0,3 1 45 0 0,0 0 0 0 0,0 0 1 0 0,1-1-1 0 0,0 0 0 0 0,0 0 0 0 0,0-1 0 0 0,1 0 0 0 0,0 0 0 0 0,1 0 0 0 0,0 0 0 0 0,0-1 0 0 0,1 1 0 0 0,-3-10 0 0 0,1-5-32 0 0,1 0 0 0 0,1 0 0 0 0,1-1 0 0 0,0 1 1 0 0,2 0-1 0 0,5-36 0 0 0,1 11-59 0 0,3 1 1 0 0,17-54-1 0 0,-15 69-14 0 0,1 0-1 0 0,2 1 0 0 0,1 0 1 0 0,20-28-1 0 0,85-113-371 0 0,-54 81 278 0 0,-37 50 80 0 0,-2-1-1 0 0,-1-2 1 0 0,-3 0-1 0 0,33-89 1 0 0,-52 120 32 0 0,-1 1-1 0 0,0-1 1 0 0,-1 0 0 0 0,-1 0 0 0 0,0 0 0 0 0,-1 0 0 0 0,0 0 0 0 0,-3-14 0 0 0,3 23-5 0 0,0 0 1 0 0,-1-1 0 0 0,0 1-1 0 0,0 0 1 0 0,-1 0 0 0 0,1 0-1 0 0,-1 0 1 0 0,1 1-1 0 0,-1-1 1 0 0,0 0 0 0 0,-1 1-1 0 0,1-1 1 0 0,-1 1 0 0 0,1 0-1 0 0,-1 0 1 0 0,0 0 0 0 0,0 0-1 0 0,-1 0 1 0 0,1 1 0 0 0,-1-1-1 0 0,1 1 1 0 0,-1 0-1 0 0,1 0 1 0 0,-1 0 0 0 0,0 0-1 0 0,0 1 1 0 0,0 0 0 0 0,-7-2-1 0 0,9 3 3 0 0,0 0-1 0 0,0 0 0 0 0,0-1 0 0 0,0 1 1 0 0,0 1-1 0 0,-1-1 0 0 0,1 0 0 0 0,0 0 1 0 0,0 1-1 0 0,0-1 0 0 0,0 1 0 0 0,0 0 1 0 0,0 0-1 0 0,0-1 0 0 0,0 1 0 0 0,0 0 0 0 0,1 1 1 0 0,-1-1-1 0 0,0 0 0 0 0,-1 2 0 0 0,0 0 4 0 0,0 0-1 0 0,0 1 1 0 0,1-1-1 0 0,-1 1 0 0 0,1 0 1 0 0,0 0-1 0 0,0 0 0 0 0,1 0 1 0 0,-3 6-1 0 0,1 1-7 0 0,0 1 0 0 0,1 0 0 0 0,1 0 0 0 0,-1 0 0 0 0,2 0 0 0 0,0 14 0 0 0,5 9 47 0 0,0 0 0 0 0,2 0 0 0 0,2-1 0 0 0,21 54 0 0 0,68 122 53 0 0,0 2-173 0 0,-73-150 23 0 0,48 138-202 0 0,-64-170 177 0 0,-1 0 0 0 0,-2 1 0 0 0,-1 0 0 0 0,1 52 0 0 0,-5-79 87 0 0,-1 0 1 0 0,0-1-1 0 0,-1 1 0 0 0,1-1 0 0 0,-1 1 0 0 0,1 0 1 0 0,-1-1-1 0 0,0 1 0 0 0,0-1 0 0 0,-1 0 1 0 0,1 1-1 0 0,-1-1 0 0 0,1 0 0 0 0,-1 0 0 0 0,0 0 1 0 0,-1 0-1 0 0,1 0 0 0 0,0 0 0 0 0,-1-1 0 0 0,1 1 1 0 0,-1-1-1 0 0,0 0 0 0 0,0 1 0 0 0,0-1 0 0 0,0 0 1 0 0,-5 2-1 0 0,2-2 36 0 0,-1 0 0 0 0,0-1-1 0 0,1 1 1 0 0,-1-1 0 0 0,0 0 0 0 0,0-1 0 0 0,0 0 0 0 0,0 0-1 0 0,1 0 1 0 0,-1-1 0 0 0,0 0 0 0 0,0-1 0 0 0,-7-1 0 0 0,-2-2 50 0 0,-2 1 88 0 0,0-1 0 0 0,1-1 1 0 0,-34-17-1 0 0,47 21-153 0 0,-1-1 0 0 0,0 0 0 0 0,1 0 0 0 0,0-1 0 0 0,0 0 0 0 0,0 1 0 0 0,0-1 0 0 0,1 0 0 0 0,-1-1 0 0 0,1 1 0 0 0,0-1 0 0 0,1 1 0 0 0,-1-1-1 0 0,1 0 1 0 0,0 0 0 0 0,0 0 0 0 0,0 0 0 0 0,-1-7 0 0 0,0-2-105 0 0,1 0 0 0 0,1 0 0 0 0,0-1-1 0 0,1 1 1 0 0,1 0 0 0 0,0 0 0 0 0,1 0-1 0 0,0 0 1 0 0,1 0 0 0 0,1 0 0 0 0,0 1-1 0 0,1-1 1 0 0,0 1 0 0 0,1 0 0 0 0,0 1 0 0 0,1-1-1 0 0,1 1 1 0 0,0 1 0 0 0,1 0 0 0 0,13-15-1 0 0,133-130-7655 0 0,36-39 4346 0 0,-165 158 4337 0 0,-25 35-449 0 0,0 0 0 0 0,0-1 0 0 0,0 1 0 0 0,-1-13 5292 0 0,-16 35-4092 0 0,10-8-1283 0 0,1 0 0 0 0,1-1 1 0 0,0 2-1 0 0,1-1 0 0 0,0 0 1 0 0,1 1-1 0 0,0-1 0 0 0,0 23 1 0 0,9 104 1117 0 0,-6-129-1466 0 0,0 2-47 0 0,1-1 0 0 0,0 0 0 0 0,1 0 0 0 0,0 1 0 0 0,0-1 0 0 0,1-1 0 0 0,1 1 0 0 0,0-1 0 0 0,0 0 0 0 0,10 13 1 0 0,-13-19-145 0 0,1-1 0 0 0,0 0 1 0 0,0 1-1 0 0,0-1 1 0 0,0-1-1 0 0,1 1 1 0 0,-1 0-1 0 0,1-1 1 0 0,-1 0-1 0 0,1 1 1 0 0,0-2-1 0 0,0 1 1 0 0,0 0-1 0 0,0-1 0 0 0,0 0 1 0 0,1 0-1 0 0,-1 0 1 0 0,0 0-1 0 0,0-1 1 0 0,1 1-1 0 0,-1-1 1 0 0,0 0-1 0 0,1-1 1 0 0,-1 1-1 0 0,0-1 1 0 0,1 1-1 0 0,-1-1 0 0 0,0-1 1 0 0,0 1-1 0 0,4-2 1 0 0,4-3-992 0 0,-1 0 0 0 0,0 0 0 0 0,0-1 0 0 0,-1 0 0 0 0,0-1 0 0 0,0 0 1 0 0,-1-1-1 0 0,0 0 0 0 0,10-12 0 0 0,-7 4-1752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5:25.58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68 23 7082 0 0,'-10'-5'552'0'0,"1"0"-464"0"0,-2-2-56 0 0,4 5-16 0 0,2 0 8 0 0,1 0-32 0 0,1 2-40 0 0,-1 0-56 0 0,1 2-8 0 0,1 0-40 0 0,-2 3 0 0 0,3-1-81 0 0,-1 1-135 0 0,2 0-176 0 0,-2 2-344 0 0,2 0-112 0 0,0 2-2017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5:26.1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255 427 5929 0 0,'-12'1'512'0'0,"1"-1"0"0"0,-1 1 0 0 0,1 1 0 0 0,-1 0 0 0 0,1 1 0 0 0,0 0 0 0 0,0 1 0 0 0,0 0 0 0 0,0 1 0 0 0,0 0 0 0 0,1 0 0 0 0,0 1 0 0 0,1 1 0 0 0,-15 11 0 0 0,16-11-373 0 0,1 0 1 0 0,1 0 0 0 0,-1 1 0 0 0,1 0 0 0 0,1 0-1 0 0,-1 0 1 0 0,1 1 0 0 0,1 0 0 0 0,0 0-1 0 0,0 0 1 0 0,0 0 0 0 0,2 1 0 0 0,-1-1 0 0 0,1 1-1 0 0,0 0 1 0 0,1 0 0 0 0,0 16 0 0 0,0-18-137 0 0,1 0 0 0 0,1-1 0 0 0,-1 1 0 0 0,2 0 0 0 0,-1-1 0 0 0,1 1 0 0 0,0 0 0 0 0,0-1 0 0 0,1 0-1 0 0,0 0 1 0 0,0 0 0 0 0,1 0 0 0 0,0 0 0 0 0,0 0 0 0 0,0-1 0 0 0,1 0 0 0 0,0 0 0 0 0,0 0 0 0 0,1-1 0 0 0,0 0 0 0 0,0 0 0 0 0,0 0 0 0 0,0-1 0 0 0,1 1 0 0 0,0-2 0 0 0,-1 1 0 0 0,2-1 0 0 0,-1 0 0 0 0,0 0 0 0 0,0-1 0 0 0,1 0 0 0 0,0 0 0 0 0,-1-1 0 0 0,11 1 0 0 0,-5-2-157 0 0,1 0 0 0 0,0 0 0 0 0,-1-1 1 0 0,1-1-1 0 0,-1 0 0 0 0,1-1 0 0 0,-1-1 1 0 0,14-5-1 0 0,1-3-681 0 0,-1 0 0 0 0,42-27 0 0 0,-51 28 515 0 0,0-1 1 0 0,-1-1-1 0 0,-1-1 1 0 0,0 0-1 0 0,-1-1 1 0 0,25-32-1 0 0,-33 37 254 0 0,0 0-1 0 0,-1 0 0 0 0,0-1 1 0 0,-1 0-1 0 0,0-1 1 0 0,0 1-1 0 0,-2-1 1 0 0,1 0-1 0 0,-1 0 1 0 0,-1 0-1 0 0,0 0 0 0 0,-1 0 1 0 0,0-17-1 0 0,-4-14 57 0 0,-2 1-1 0 0,-1-1 1 0 0,-21-68-1 0 0,-54-119 2551 0 0,86 296-53 0 0,8-23-2187 0 0,3-1-1 0 0,0 0 0 0 0,44 76 0 0 0,-31-65-198 0 0,28 74 0 0 0,-44-91-114 0 0,-2-10-76 0 0,-2-1 1 0 0,-1 1-1 0 0,0 0 0 0 0,-2 1 1 0 0,4 52-1 0 0,-10-77 75 0 0,1-1 1 0 0,-1 1-1 0 0,0-1 0 0 0,-1 1 1 0 0,1-1-1 0 0,0 1 1 0 0,0-1-1 0 0,-1 1 0 0 0,1-1 1 0 0,-1 1-1 0 0,1-1 1 0 0,-1 1-1 0 0,0-1 0 0 0,1 1 1 0 0,-1-1-1 0 0,0 0 1 0 0,-2 3-1 0 0,2-4 10 0 0,0 1 0 0 0,1-1-1 0 0,-1 1 1 0 0,0-1 0 0 0,0 0-1 0 0,0 1 1 0 0,0-1 0 0 0,0 0 0 0 0,0 1-1 0 0,0-1 1 0 0,0 0 0 0 0,0 0-1 0 0,0 0 1 0 0,0 0 0 0 0,0 0 0 0 0,0 0-1 0 0,0 0 1 0 0,0-1 0 0 0,0 1-1 0 0,-1-1 1 0 0,-2 0 7 0 0,1 0 0 0 0,-1-1 0 0 0,1 0 0 0 0,0 0-1 0 0,0 0 1 0 0,0 0 0 0 0,0 0 0 0 0,0-1 0 0 0,0 1 0 0 0,1-1 0 0 0,-1 0-1 0 0,1 0 1 0 0,-3-3 0 0 0,1-2 17 0 0,0-1-1 0 0,1 1 1 0 0,0-1 0 0 0,0 0-1 0 0,1 0 1 0 0,0 0 0 0 0,1 0-1 0 0,0 0 1 0 0,0-1 0 0 0,1 1-1 0 0,1-13 1 0 0,1 5 33 0 0,0 1 1 0 0,1-1-1 0 0,0 1 0 0 0,1 0 1 0 0,10-23-1 0 0,-10 31 1 0 0,1 0-1 0 0,-1 0 0 0 0,1 1 1 0 0,1 0-1 0 0,-1 0 0 0 0,1 0 0 0 0,1 1 1 0 0,-1 0-1 0 0,1 0 0 0 0,0 0 1 0 0,0 1-1 0 0,0 0 0 0 0,1 1 1 0 0,14-7-1 0 0,-18 9 6 0 0,0 0 1 0 0,0 1-1 0 0,0-1 0 0 0,0 1 0 0 0,1 0 1 0 0,-1 0-1 0 0,1 0 0 0 0,-1 1 0 0 0,0 0 1 0 0,1 0-1 0 0,-1 0 0 0 0,1 0 0 0 0,-1 0 1 0 0,1 1-1 0 0,-1 0 0 0 0,0 0 0 0 0,1 0 1 0 0,-1 1-1 0 0,0-1 0 0 0,0 1 0 0 0,0 0 1 0 0,0 0-1 0 0,0 0 0 0 0,0 1 0 0 0,-1 0 1 0 0,1-1-1 0 0,-1 1 0 0 0,0 0 0 0 0,1 1 1 0 0,2 3-1 0 0,2 7 47 0 0,0 0 1 0 0,0 0-1 0 0,-2 1 0 0 0,0 0 1 0 0,-1 0-1 0 0,0 0 0 0 0,-1 1 1 0 0,3 21-1 0 0,-5-21-214 0 0,1 0 1 0 0,1 0-1 0 0,1 0 0 0 0,0-1 1 0 0,1 0-1 0 0,0 0 0 0 0,18 28 1 0 0,-21-39-219 0 0,0 0 0 0 0,0 0 0 0 0,0-1 0 0 0,1 1 0 0 0,0-1 0 0 0,-1 0 0 0 0,1 0 0 0 0,8 4 0 0 0,-8-5-344 0 0,0 0-1 0 0,0-1 1 0 0,1 0 0 0 0,-1 1-1 0 0,0-1 1 0 0,0-1-1 0 0,1 1 1 0 0,-1-1-1 0 0,1 1 1 0 0,-1-1 0 0 0,0 0-1 0 0,1-1 1 0 0,-1 1-1 0 0,1-1 1 0 0,5-2 0 0 0,3 0-2450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5:26.5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66 232 4633 0 0,'1'8'5425'0'0,"3"9"-3426"0"0,-2-12-1685 0 0,1-1 0 0 0,0 0 1 0 0,0 0-1 0 0,1 0 0 0 0,-1 0 0 0 0,1-1 0 0 0,0 1 0 0 0,-1-1 0 0 0,2 0 1 0 0,4 3-1 0 0,-6-4-283 0 0,0-1 0 0 0,0 0 0 0 0,0 0 0 0 0,0 0 0 0 0,0 0-1 0 0,0-1 1 0 0,0 1 0 0 0,0-1 0 0 0,0 1 0 0 0,0-1 0 0 0,1 0 0 0 0,-1 0 0 0 0,0-1 0 0 0,0 1 0 0 0,0-1 0 0 0,0 1 0 0 0,6-3 0 0 0,7-3 14 0 0,-1 0 0 0 0,0 0 0 0 0,0-2 0 0 0,-1 0-1 0 0,0 0 1 0 0,0-2 0 0 0,17-14 0 0 0,-27 20-37 0 0,0 0 0 0 0,0 0 0 0 0,-1 0 0 0 0,0-1 0 0 0,0 1 0 0 0,0-1 0 0 0,0 0 0 0 0,0 0 0 0 0,-1 0 0 0 0,0 0 0 0 0,0 0 0 0 0,-1 0 0 0 0,1-1 0 0 0,-1 1 0 0 0,0-1 0 0 0,-1 1 0 0 0,1-1 0 0 0,-1 1 0 0 0,0-1 0 0 0,0 1 0 0 0,-1-1 0 0 0,0 1 0 0 0,0 0 0 0 0,0-1 0 0 0,-3-7 0 0 0,2 7-4 0 0,1 1 0 0 0,-1 0 0 0 0,-1 0 1 0 0,1 1-1 0 0,-1-1 0 0 0,0 0 0 0 0,0 1 0 0 0,0 0 0 0 0,0 0 1 0 0,-1 0-1 0 0,0 0 0 0 0,1 0 0 0 0,-2 1 0 0 0,1-1 0 0 0,0 1 1 0 0,-1 0-1 0 0,1 0 0 0 0,-1 1 0 0 0,0 0 0 0 0,0 0 0 0 0,0 0 1 0 0,-8-2-1 0 0,6 3 11 0 0,0 0 0 0 0,0 0 0 0 0,-1 1 0 0 0,1 0 0 0 0,0 1 0 0 0,0-1 0 0 0,-1 2 0 0 0,1-1 0 0 0,0 1 0 0 0,0 0 0 0 0,0 0 0 0 0,1 0 0 0 0,-1 1 0 0 0,0 1 0 0 0,1-1 0 0 0,-8 6 0 0 0,4-2 151 0 0,0 1 0 0 0,0 0 0 0 0,0 0 1 0 0,1 1-1 0 0,1 0 0 0 0,0 0 0 0 0,0 1 1 0 0,1 0-1 0 0,0 1 0 0 0,0 0 1 0 0,1 0-1 0 0,1 0 0 0 0,-8 22 0 0 0,11-25-90 0 0,0 0 0 0 0,1 0 0 0 0,-1 1-1 0 0,2-1 1 0 0,-1 0 0 0 0,1 1 0 0 0,0-1-1 0 0,1 1 1 0 0,0-1 0 0 0,0 0 0 0 0,1 0-1 0 0,0 0 1 0 0,0 0 0 0 0,1 0 0 0 0,0 0-1 0 0,1 0 1 0 0,0-1 0 0 0,0 1 0 0 0,0-1-1 0 0,1 0 1 0 0,10 11 0 0 0,-8-10-145 0 0,1 0 1 0 0,0 0 0 0 0,1-1-1 0 0,0 0 1 0 0,0-1 0 0 0,0 1-1 0 0,1-2 1 0 0,0 1 0 0 0,0-2-1 0 0,0 1 1 0 0,1-1 0 0 0,0-1-1 0 0,-1 0 1 0 0,1 0 0 0 0,0-1-1 0 0,0-1 1 0 0,1 0 0 0 0,-1 0-1 0 0,13-2 1 0 0,-4 0-850 0 0,1-2-1 0 0,-1-1 1 0 0,0 0 0 0 0,0-1 0 0 0,-1-2 0 0 0,0 0-1 0 0,0-1 1 0 0,0 0 0 0 0,28-19 0 0 0,53-37-5702 0 0,-78 48 3855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5:26.89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536 2 8490 0 0,'-28'-1'628'0'0,"0"1"-1"0"0,0 2 1 0 0,1 1 0 0 0,-1 1-1 0 0,-39 11 1 0 0,29-4-335 0 0,1 2-1 0 0,-1 1 0 0 0,-42 24 1 0 0,68-32-266 0 0,0 1 0 0 0,1 1 0 0 0,0-1 0 0 0,0 2 0 0 0,0 0 0 0 0,-13 14 0 0 0,19-17-317 0 0,1 0 0 0 0,-1 1 0 0 0,1-1 0 0 0,0 1-1 0 0,-3 7 1 0 0,4-6-645 0 0,1-1-1 0 0,-1 1 0 0 0,1 0 0 0 0,1 0 1 0 0,-2 10-1 0 0,2 2-3332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5:27.24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0 362 6097 0 0,'28'11'1215'0'0,"-7"-3"764"0"0,46 13 0 0 0,-60-20-1640 0 0,1 0 1 0 0,-1 0-1 0 0,1 0 0 0 0,0-1 1 0 0,-1 0-1 0 0,1-1 1 0 0,-1 1-1 0 0,1-2 0 0 0,-1 1 1 0 0,9-3-1 0 0,5-4-80 0 0,-1 0 0 0 0,0-2 1 0 0,-1 0-1 0 0,0-1 0 0 0,-1-1 0 0 0,0-1 0 0 0,-1 0 0 0 0,0-1 0 0 0,-1-1 0 0 0,-1 0 0 0 0,0-2 0 0 0,-1 1 1 0 0,14-25-1 0 0,-24 34-248 0 0,0-1-1 0 0,-1 1 1 0 0,0-1 0 0 0,0 0 0 0 0,-1-1 0 0 0,0 1 0 0 0,0 0 0 0 0,-1 0-1 0 0,0-1 1 0 0,-1 1 0 0 0,0-1 0 0 0,0 1 0 0 0,-3-15 0 0 0,2 19-7 0 0,1 1 0 0 0,-1 0 0 0 0,-1-1 0 0 0,1 1 0 0 0,0 0 0 0 0,-1 0 0 0 0,0-1 1 0 0,0 1-1 0 0,0 1 0 0 0,0-1 0 0 0,0 0 0 0 0,0 0 0 0 0,-1 1 0 0 0,1-1 0 0 0,-1 1 1 0 0,0 0-1 0 0,0 0 0 0 0,0 0 0 0 0,0 0 0 0 0,0 0 0 0 0,0 1 0 0 0,0-1 0 0 0,0 1 0 0 0,-1 0 1 0 0,1 0-1 0 0,-1 0 0 0 0,1 1 0 0 0,-1-1 0 0 0,1 1 0 0 0,-1 0 0 0 0,1-1 0 0 0,-1 2 0 0 0,1-1 1 0 0,-7 1-1 0 0,-9 2 30 0 0,1 0 0 0 0,-1 1 0 0 0,1 1 1 0 0,0 1-1 0 0,0 1 0 0 0,1 0 0 0 0,0 1 1 0 0,0 1-1 0 0,1 0 0 0 0,0 1 0 0 0,1 1 1 0 0,0 1-1 0 0,1 0 0 0 0,0 1 0 0 0,1 0 1 0 0,0 1-1 0 0,1 0 0 0 0,-20 32 1 0 0,30-41 28 0 0,-1 0 0 0 0,1 0 0 0 0,0 0 0 0 0,0 0 0 0 0,1 1 0 0 0,-1-1 1 0 0,1 0-1 0 0,0 1 0 0 0,1-1 0 0 0,-1 0 0 0 0,1 1 0 0 0,0-1 0 0 0,1 1 1 0 0,1 9-1 0 0,0-7 37 0 0,1 0 0 0 0,-1 0 0 0 0,1-1 1 0 0,1 1-1 0 0,0-1 0 0 0,0 1 0 0 0,0-1 1 0 0,11 12-1 0 0,-2-4 34 0 0,2-1-1 0 0,0 0 1 0 0,0-1 0 0 0,1 0 0 0 0,1-2-1 0 0,0 0 1 0 0,21 10 0 0 0,-16-10-76 0 0,1-2-1 0 0,1 0 1 0 0,0-1 0 0 0,0-2-1 0 0,0 0 1 0 0,1-2 0 0 0,0-1 0 0 0,-1 0-1 0 0,44-3 1 0 0,-26-3-958 0 0,1-2 0 0 0,-2-2 0 0 0,1-2 1 0 0,75-27-1 0 0,48-30-10145 0 0,-127 48 5763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38:09.7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5633 0 0,'2'10'7325'0'0,"9"35"-5272"0"0,20 59-1173 0 0,57 130-1 0 0,-84-223-1075 0 0,2-1 0 0 0,-1 0-1 0 0,1-1 1 0 0,1 1-1 0 0,0-1 1 0 0,0 0 0 0 0,1-1-1 0 0,0 0 1 0 0,0 0 0 0 0,1-1-1 0 0,13 9 1 0 0,-8-12-2253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38:10.1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3 194 7858 0 0,'-1'-5'131'0'0,"0"-1"0"0"0,1 1 0 0 0,0 0 1 0 0,0 0-1 0 0,0 0 0 0 0,1-1 0 0 0,0 1 1 0 0,0 0-1 0 0,0 0 0 0 0,1 0 0 0 0,-1 0 0 0 0,1 0 1 0 0,0 1-1 0 0,1-1 0 0 0,-1 0 0 0 0,5-5 1 0 0,-2 4 124 0 0,1 0 1 0 0,0 0 0 0 0,0 0 0 0 0,0 0 0 0 0,1 1 0 0 0,0 0-1 0 0,0 1 1 0 0,0 0 0 0 0,11-5 0 0 0,4 0 115 0 0,2 1 1 0 0,-1 1-1 0 0,1 1 0 0 0,0 1 1 0 0,0 1-1 0 0,25-1 0 0 0,-9 4-172 0 0,0 1 0 0 0,-1 3 0 0 0,1 1 0 0 0,-1 1 0 0 0,0 3 0 0 0,40 12 0 0 0,-20-1-60 0 0,0 3 0 0 0,-2 3-1 0 0,61 35 1 0 0,34 35 23 0 0,-122-72-163 0 0,-1 1-1 0 0,-1 1 0 0 0,-1 1 0 0 0,-1 2 1 0 0,24 33-1 0 0,-38-43 12 0 0,0 0-1 0 0,-2 0 1 0 0,0 1-1 0 0,-1 0 1 0 0,-1 1-1 0 0,0 0 1 0 0,8 39 0 0 0,-14-50 22 0 0,-1 1 1 0 0,1 0 0 0 0,-1 0 0 0 0,-1 0 0 0 0,0 0 0 0 0,0 0 0 0 0,-1 0 0 0 0,0-1 0 0 0,-1 1 0 0 0,0 0 0 0 0,0-1 0 0 0,-1 1-1 0 0,-1-1 1 0 0,0 0 0 0 0,0 0 0 0 0,0 0 0 0 0,-1 0 0 0 0,0-1 0 0 0,-8 10 0 0 0,2-7 158 0 0,0-1 0 0 0,-1 0 1 0 0,0-1-1 0 0,0 0 0 0 0,-1 0 1 0 0,0-2-1 0 0,-1 0 0 0 0,0 0 1 0 0,0-1-1 0 0,0-1 0 0 0,-25 6 0 0 0,-14 1 381 0 0,-104 8-1 0 0,118-16-501 0 0,-29 0-3 0 0,0-2-1 0 0,0-4 1 0 0,0-2-1 0 0,-128-26 1 0 0,181 27-141 0 0,1-1 0 0 0,-1-1 0 0 0,1 0 0 0 0,0-1 0 0 0,0 0 0 0 0,0-1-1 0 0,1-1 1 0 0,0 0 0 0 0,1-1 0 0 0,-14-11 0 0 0,21 14-293 0 0,-1 1-1 0 0,1-1 1 0 0,0-1-1 0 0,0 1 0 0 0,1-1 1 0 0,0 0-1 0 0,0 0 1 0 0,-6-14-1 0 0,8 14-247 0 0,0 0 0 0 0,1 0 0 0 0,-1 0 0 0 0,1 0 0 0 0,1 0 0 0 0,-1-1 0 0 0,1 1 0 0 0,1 0 0 0 0,-1 0 0 0 0,1 0 0 0 0,2-8 0 0 0,4-8-2466 0 0,0 0-1717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38:10.6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 0 5377 0 0,'-1'23'2969'0'0,"-2"-1"1"0"0,-5 29-1 0 0,4-31-2168 0 0,1 0 0 0 0,0 0 0 0 0,1 31 0 0 0,6-13-296 0 0,2 0 0 0 0,2-1 0 0 0,1 0 0 0 0,2 0 0 0 0,24 57 0 0 0,-27-78-430 0 0,1 1 1 0 0,0-1-1 0 0,1 0 1 0 0,0-1-1 0 0,2 0 0 0 0,-1-1 1 0 0,2-1-1 0 0,0 1 1 0 0,1-2-1 0 0,0 0 0 0 0,1-1 1 0 0,0 0-1 0 0,23 12 1 0 0,-24-15-45 0 0,1-1 1 0 0,0-1-1 0 0,0 0 1 0 0,1-1-1 0 0,0-1 1 0 0,-1 0-1 0 0,2-1 1 0 0,-1-1 0 0 0,0-1-1 0 0,0 0 1 0 0,0-1-1 0 0,1 0 1 0 0,-1-2-1 0 0,0 0 1 0 0,24-6-1 0 0,-18 2 90 0 0,0-1 0 0 0,-1-1 0 0 0,0-1 0 0 0,0-1-1 0 0,-1-1 1 0 0,24-17 0 0 0,-35 22-41 0 0,0-2 1 0 0,0 1-1 0 0,-1-1 0 0 0,0 0 0 0 0,-1-1 1 0 0,0 0-1 0 0,0 0 0 0 0,-1 0 0 0 0,0-1 1 0 0,0 0-1 0 0,-1 0 0 0 0,-1-1 1 0 0,0 1-1 0 0,5-19 0 0 0,-4 1-61 0 0,-2 1 1 0 0,0-1-1 0 0,-2 0 0 0 0,-2 0 0 0 0,0 0 0 0 0,-2 1 1 0 0,0-1-1 0 0,-2 1 0 0 0,-1 0 0 0 0,-2 0 0 0 0,0 0 1 0 0,-2 1-1 0 0,-1 0 0 0 0,-21-36 0 0 0,29 57-430 0 0,0 1 0 0 0,0 0 0 0 0,0 0 0 0 0,-1 0 0 0 0,1 0 0 0 0,-1 1 0 0 0,0-1 0 0 0,0 1 1 0 0,-6-3-1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38:11.5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204 388 4985 0 0,'2'51'2618'0'0,"1"1"0"0"0,13 62 0 0 0,-7-69-2136 0 0,3 0 0 0 0,1 0 0 0 0,2-2 0 0 0,2 1 0 0 0,24 42 0 0 0,-21-57-7 0 0,-20-29-463 0 0,0-1 0 0 0,0 1 0 0 0,0 0-1 0 0,0 0 1 0 0,0 0 0 0 0,0 0-1 0 0,0 0 1 0 0,0 0 0 0 0,0 0-1 0 0,0 0 1 0 0,0 0 0 0 0,0 0-1 0 0,0 0 1 0 0,0 0 0 0 0,0-1 175 0 0,0 1-164 0 0,0 0-11 0 0,1 0 0 0 0,-1 0-1 0 0,0 0 1 0 0,0 0 0 0 0,0 0-1 0 0,0-1 1 0 0,0 1 0 0 0,0 0-1 0 0,0 0 1 0 0,0 0 0 0 0,0 0-1 0 0,-10-19 254 0 0,-46-85-4 0 0,-65-168 0 0 0,97 213-220 0 0,-37-64 41 0 0,-1-2 193 0 0,59 117-236 0 0,0 0 0 0 0,0-1 0 0 0,0 0 1 0 0,1 1-1 0 0,1-1 0 0 0,-1 0 0 0 0,2 0 0 0 0,-1 0 0 0 0,1 0 0 0 0,0 0 0 0 0,1 0 0 0 0,0 0 0 0 0,2-9 0 0 0,-1 13-36 0 0,0-1-1 0 0,0 1 1 0 0,1 0-1 0 0,-1 0 0 0 0,1 0 1 0 0,0 0-1 0 0,1 1 1 0 0,-1-1-1 0 0,1 1 0 0 0,0 0 1 0 0,0 0-1 0 0,0 0 1 0 0,0 0-1 0 0,1 1 0 0 0,0 0 1 0 0,-1 0-1 0 0,1 0 1 0 0,0 0-1 0 0,1 1 0 0 0,-1 0 1 0 0,9-3-1 0 0,3 1 12 0 0,0 0 0 0 0,0 1 0 0 0,1 1-1 0 0,-1 0 1 0 0,1 1 0 0 0,-1 2 0 0 0,1-1-1 0 0,-1 2 1 0 0,0 0 0 0 0,1 1-1 0 0,16 6 1 0 0,-15-3 18 0 0,0 0-1 0 0,-1 1 1 0 0,1 1 0 0 0,-2 1-1 0 0,28 19 1 0 0,-33-19-3 0 0,0 0-1 0 0,-1 1 1 0 0,-1 0 0 0 0,0 1-1 0 0,0 0 1 0 0,-1 1 0 0 0,13 21-1 0 0,-17-25-13 0 0,-1 1-1 0 0,1 0 0 0 0,-1 0 0 0 0,-1 0 0 0 0,0 0 0 0 0,0 0 0 0 0,-1 1 1 0 0,0 0-1 0 0,-1-1 0 0 0,0 1 0 0 0,0 0 0 0 0,-1 16 0 0 0,-2-19-4 0 0,0 0 0 0 0,0 0 0 0 0,-1 0 0 0 0,0 0 0 0 0,0-1 0 0 0,-1 1 0 0 0,1-1 0 0 0,-2 0 0 0 0,1 0 0 0 0,0 0 0 0 0,-1-1 0 0 0,0 1 0 0 0,-1-1 0 0 0,1 0 0 0 0,-1-1 0 0 0,0 1 0 0 0,0-1 0 0 0,0 0 0 0 0,-11 4 0 0 0,1 1-34 0 0,0-2 1 0 0,-1 0-1 0 0,0-1 1 0 0,0-1-1 0 0,0 0 1 0 0,-36 4-1 0 0,45-9-1 0 0,-1 0 0 0 0,0 0 0 0 0,1 0-1 0 0,-1-1 1 0 0,0-1 0 0 0,1 1 0 0 0,-1-1 0 0 0,1-1-1 0 0,0 0 1 0 0,0 0 0 0 0,-12-7 0 0 0,17 9 23 0 0,0-1 0 0 0,0 0 0 0 0,1 1 0 0 0,-1-1 0 0 0,1 0 0 0 0,-1-1 0 0 0,1 1 0 0 0,0 0-1 0 0,0-1 1 0 0,0 1 0 0 0,0-1 0 0 0,1 0 0 0 0,-1 0 0 0 0,0 1 0 0 0,1-1 0 0 0,0 0 0 0 0,0 0 0 0 0,0-1 0 0 0,0 1 0 0 0,1 0 0 0 0,-1 0 0 0 0,1 0 0 0 0,-1 0 0 0 0,1-1 0 0 0,0 1 0 0 0,1 0 0 0 0,-1 0 0 0 0,0 0 0 0 0,1-1 0 0 0,0 1 0 0 0,-1 0 0 0 0,1 0 0 0 0,1 0 0 0 0,1-3 0 0 0,-2 3 5 0 0,0 0 1 0 0,0 0-1 0 0,1 1 1 0 0,-1-1-1 0 0,1 1 1 0 0,0-1-1 0 0,0 1 1 0 0,0 0-1 0 0,0 0 0 0 0,0 0 1 0 0,0 0-1 0 0,1 0 1 0 0,-1 0-1 0 0,1 1 1 0 0,-1-1-1 0 0,1 1 1 0 0,0-1-1 0 0,4 0 1 0 0,-2 0 39 0 0,0 1 1 0 0,0 0 0 0 0,1 1-1 0 0,-1-1 1 0 0,0 1 0 0 0,1 0 0 0 0,-1 0-1 0 0,0 1 1 0 0,10 2 0 0 0,-1 0 213 0 0,0 1 0 0 0,-1 1 1 0 0,0 1-1 0 0,0 0 0 0 0,0 0 1 0 0,24 17-1 0 0,-3 6 434 0 0,0 2-1 0 0,-2 1 1 0 0,35 44-1 0 0,-36-38-552 0 0,2-2 0 0 0,59 49 0 0 0,-67-64-163 0 0,2-1 0 0 0,0-2 0 0 0,52 26 0 0 0,-69-40-341 0 0,1 0 0 0 0,0 0 0 0 0,0-1 0 0 0,0 0 0 0 0,0-1 0 0 0,13 1 0 0 0,-16-3-436 0 0,0 0 1 0 0,1-1-1 0 0,-1 1 0 0 0,0-2 1 0 0,0 1-1 0 0,0-1 0 0 0,0 0 1 0 0,0-1-1 0 0,11-4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2:45.4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79 7754 0 0,'6'-2'626'0'0,"0"-1"-1"0"0,-1 1 1 0 0,1 0 0 0 0,0 0 0 0 0,10-1 0 0 0,104-27-554 0 0,-7 1-6112 0 0,-87 23 2187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38:11.9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 2 8338 0 0,'-1'0'183'0'0,"-1"-1"1"0"0,1 1-1 0 0,0 0 0 0 0,-1-1 1 0 0,1 1-1 0 0,-1 0 0 0 0,1 0 1 0 0,-1 0-1 0 0,1 0 0 0 0,-1 0 1 0 0,1 1-1 0 0,-1-1 1 0 0,1 0-1 0 0,0 1 0 0 0,-1-1 1 0 0,1 1-1 0 0,-1-1 0 0 0,1 1 1 0 0,0-1-1 0 0,0 1 1 0 0,-1 0-1 0 0,1 0 0 0 0,0 0 1 0 0,-1 1-1 0 0,-1 1 110 0 0,0 0 0 0 0,0 1-1 0 0,1-1 1 0 0,-1 1 0 0 0,1 0 0 0 0,0 0-1 0 0,0 0 1 0 0,-1 5 0 0 0,-2 5 181 0 0,1 0 0 0 0,1 0 0 0 0,0 1 1 0 0,0 17-1 0 0,1 236 2602 0 0,3-248-2938 0 0,1-1 0 0 0,1 0-1 0 0,0 0 1 0 0,1 0-1 0 0,1-1 1 0 0,1 0 0 0 0,1 1-1 0 0,1-2 1 0 0,14 28-1 0 0,-16-35-98 0 0,1-1 0 0 0,0 1 0 0 0,0-1-1 0 0,1 0 1 0 0,0-1 0 0 0,1 1 0 0 0,-1-2 0 0 0,2 1-1 0 0,-1-1 1 0 0,1-1 0 0 0,0 0 0 0 0,0 0-1 0 0,1-1 1 0 0,-1 0 0 0 0,1-1 0 0 0,22 6 0 0 0,-1-5-169 0 0,0-1 1 0 0,0-2 0 0 0,0-1 0 0 0,0-1 0 0 0,0-2 0 0 0,0-1 0 0 0,0-1 0 0 0,0-2 0 0 0,40-13 0 0 0,-57 14-490 0 0,1-1 0 0 0,0-1 0 0 0,-1 0 0 0 0,24-15 0 0 0,-31 17-387 0 0,0-1 0 0 0,-1 0 0 0 0,1 0 1 0 0,-1 0-1 0 0,0-1 0 0 0,-1 0 1 0 0,0-1-1 0 0,0 1 0 0 0,8-14 1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38:12.2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 93 9378 0 0,'-10'-2'5258'0'0,"41"6"-3852"0"0,42-6-1421 0 0,0-2 0 0 0,0-4 0 0 0,119-29 0 0 0,-146 20-2395 0 0,-41 15 1269 0 0,1-2 0 0 0,-1 1 0 0 0,17-15-2281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38:12.6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87 13803 0 0,'32'-11'334'0'0,"-1"2"0"0"0,2 1 0 0 0,-1 2 0 0 0,44-3 0 0 0,-18 1-65 0 0,95-11-2 0 0,213 2-1 0 0,-229 19-3054 0 0,-1 5-5473 0 0,-114-6 4923 0 0</inkml:trace>
  <inkml:trace contextRef="#ctx0" brushRef="#br0" timeOffset="1">1313 67 5993 0 0,'2'4'594'0'0,"-1"0"0"0"0,0 0 0 0 0,-1 0 0 0 0,1 0 0 0 0,-1 0 0 0 0,0 0 0 0 0,0 0 0 0 0,0 0 0 0 0,0 0 0 0 0,-2 7 0 0 0,0-7-293 0 0,0 0-1 0 0,0 0 0 0 0,0 0 1 0 0,-1 0-1 0 0,1 0 1 0 0,-1 0-1 0 0,0-1 1 0 0,0 0-1 0 0,-5 5 0 0 0,-3 3 176 0 0,-127 139 3977 0 0,124-131-4073 0 0,1 0 0 0 0,0 0 0 0 0,2 2 0 0 0,0-1 0 0 0,2 1 0 0 0,-13 40 0 0 0,15-40-185 0 0,2 0 0 0 0,1 0 0 0 0,0 1 0 0 0,2-1 0 0 0,0 40 0 0 0,3-51-157 0 0,0 1-1 0 0,1 0 1 0 0,0-1 0 0 0,0 1-1 0 0,2-1 1 0 0,-1 0 0 0 0,1 0-1 0 0,0 0 1 0 0,1-1 0 0 0,1 1-1 0 0,-1-1 1 0 0,1 0 0 0 0,13 14-1 0 0,-5-9-43 0 0,0-1 0 0 0,1 0 0 0 0,1 0 0 0 0,0-2 0 0 0,1 0 0 0 0,0-1 0 0 0,0-1 0 0 0,1 0 0 0 0,0-1 0 0 0,1-1 0 0 0,0-1 0 0 0,0-1 0 0 0,0 0 0 0 0,1-2 0 0 0,32 3 0 0 0,-10-5-523 0 0,0-1-1 0 0,0-2 0 0 0,0-2 1 0 0,-1-1-1 0 0,1-3 0 0 0,57-18 1 0 0,-84 22-110 0 0,0-1 0 0 0,-1-1 0 0 0,1-1 0 0 0,-2 0 0 0 0,27-17 0 0 0,-32 18-219 0 0,-1 0-1 0 0,0-1 0 0 0,0 1 0 0 0,0-2 0 0 0,-1 1 1 0 0,0-1-1 0 0,-1 1 0 0 0,1-2 0 0 0,-2 1 0 0 0,9-18 1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38:12.9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0 560 10242 0 0,'7'-5'3648'0'0,"18"-1"-2304"0"0,32-5-281 0 0,211-36 1335 0 0,-222 36-3284 0 0,0-2 0 0 0,-1-2 0 0 0,75-37 0 0 0,-115 49 156 0 0,0 1 0 0 0,-1-1 1 0 0,1-1-1 0 0,-1 1 0 0 0,1 0 0 0 0,-1-1 0 0 0,0 0 0 0 0,0 0 0 0 0,6-9 0 0 0</inkml:trace>
  <inkml:trace contextRef="#ctx0" brushRef="#br0" timeOffset="1">52 82 11514 0 0,'4'-17'3842'0'0,"-3"17"-3736"0"0,-1-1 1 0 0,1 1 0 0 0,-1 0-1 0 0,1 0 1 0 0,-1-1 0 0 0,1 1-1 0 0,-1 0 1 0 0,1 0 0 0 0,-1 0 0 0 0,1 0-1 0 0,0 0 1 0 0,37-3 612 0 0,-23 2 27 0 0,325-26 1816 0 0,-103 12-4952 0 0,-142 6-1513 0 0,-33 5-1444 0 0,-25 0-331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3:15.6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33 476 5665 0 0,'-1'0'27'0'0,"1"0"0"0"0,0 0 1 0 0,0 0-1 0 0,0 0 0 0 0,0-1 0 0 0,0 1 0 0 0,0 0 0 0 0,0 0 0 0 0,-1 0 82 0 0,1-1-82 0 0,0 1 0 0 0,0 0 0 0 0,0 0 0 0 0,0 0 0 0 0,0 0 0 0 0,-1 0 0 0 0,1 0 0 0 0,0 0 0 0 0,0 0 1 0 0,0 0-1 0 0,0 0 0 0 0,-1 0 0 0 0,1 0 0 0 0,0 0 0 0 0,0 0 0 0 0,0 0 0 0 0,0 0 0 0 0,-1 0 0 0 0,1 0 1 0 0,0 0-1 0 0,0 0 0 0 0,0 0 0 0 0,0 0 0 0 0,-1 0 0 0 0,1 0 0 0 0,0 0 0 0 0,0 0 0 0 0,0 0 0 0 0,0 0 1 0 0,0 0-1 0 0,-1 0 0 0 0,1 0 0 0 0,0 1 0 0 0,-1 9 1256 0 0,5 10 141 0 0,6 19-726 0 0,2 1 0 0 0,1-2 0 0 0,31 63-1 0 0,6 5-582 0 0,-45-92-125 0 0,0-1 1 0 0,-1 1-1 0 0,-1 0 0 0 0,0 0 0 0 0,-1 0 1 0 0,1 16-1 0 0,-3-28 16 0 0,0-1 0 0 0,0 0 1 0 0,0 0-1 0 0,1 0 0 0 0,-1 0 0 0 0,0 1 0 0 0,0-1 0 0 0,-1 0 1 0 0,1 0-1 0 0,0 0 0 0 0,0 0 0 0 0,-1 1 0 0 0,1-1 1 0 0,0 0-1 0 0,-1 0 0 0 0,1 0 0 0 0,-1 0 0 0 0,0 0 1 0 0,1 0-1 0 0,-1 0 0 0 0,0 0 0 0 0,1 0 0 0 0,-1 0 0 0 0,0 0 1 0 0,-1 0-1 0 0,1-1 16 0 0,0 0 0 0 0,-1 0-1 0 0,1 0 1 0 0,0 0 0 0 0,0-1 0 0 0,0 1 0 0 0,-1 0 0 0 0,1-1-1 0 0,0 1 1 0 0,0-1 0 0 0,0 1 0 0 0,0-1 0 0 0,0 0 0 0 0,0 1 0 0 0,0-1-1 0 0,0 0 1 0 0,0 0 0 0 0,0 0 0 0 0,0-1 0 0 0,-9-8 190 0 0,0-2 0 0 0,-13-19 0 0 0,11 9-112 0 0,0 0 0 0 0,1 0 0 0 0,1-1 0 0 0,1-1 1 0 0,2 0-1 0 0,-8-36 0 0 0,-14-150 271 0 0,27 188-298 0 0,1 0 0 0 0,1 0 0 0 0,1 1 0 0 0,2-1 0 0 0,-1 0 0 0 0,2 1 0 0 0,1-1 0 0 0,1 1 0 0 0,1 0 0 0 0,0 1 0 0 0,2 0 0 0 0,0 0 0 0 0,2 1 0 0 0,0 0 0 0 0,0 0-1 0 0,2 2 1 0 0,21-24 0 0 0,-24 29-47 0 0,1 1-1 0 0,0 0 1 0 0,0 1-1 0 0,1 0 1 0 0,1 1-1 0 0,0 1 1 0 0,0 0-1 0 0,19-9 1 0 0,-26 15-17 0 0,-1 0 0 0 0,1 0 1 0 0,0 0-1 0 0,0 1 0 0 0,0-1 0 0 0,0 2 1 0 0,0-1-1 0 0,0 1 0 0 0,1 0 0 0 0,-1 0 0 0 0,0 0 1 0 0,0 1-1 0 0,0 0 0 0 0,0 0 0 0 0,0 1 0 0 0,0 0 1 0 0,0 0-1 0 0,-1 0 0 0 0,1 0 0 0 0,-1 1 1 0 0,1 0-1 0 0,-1 0 0 0 0,8 7 0 0 0,-3-1 41 0 0,0 1-1 0 0,-1 0 0 0 0,0 0 1 0 0,0 1-1 0 0,-1 0 1 0 0,-1 0-1 0 0,0 1 1 0 0,5 13-1 0 0,41 108 595 0 0,-28-64-369 0 0,34 115 105 0 0,-22-61-202 0 0,38 50-502 0 0,-45-109 183 0 0,-28-59-87 0 0,10 23-383 0 0,-8-8-2783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3:16.0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6 204 10170 0 0,'0'-1'59'0'0,"-1"1"0"0"0,1-1 0 0 0,-1 1 0 0 0,1-1 0 0 0,-1 1 0 0 0,1-1-1 0 0,-1 0 1 0 0,1 1 0 0 0,0-1 0 0 0,0 0 0 0 0,-1 1 0 0 0,1-1 0 0 0,0 0 0 0 0,0 1 0 0 0,0-1-1 0 0,-1 0 1 0 0,1 1 0 0 0,0-1 0 0 0,0 0 0 0 0,0 0 0 0 0,0 1 0 0 0,0-1 0 0 0,0 0 0 0 0,1 1-1 0 0,-1-1 1 0 0,0 0 0 0 0,0 1 0 0 0,0-1 0 0 0,1 0 0 0 0,-1 1 0 0 0,0-1 0 0 0,1 0 0 0 0,0 0 0 0 0,1-2 45 0 0,1 0 1 0 0,-1 1 0 0 0,1 0-1 0 0,-1-1 1 0 0,1 1 0 0 0,0 0 0 0 0,6-3-1 0 0,56-23 487 0 0,-65 28-580 0 0,272-79 333 0 0,-180 56-2721 0 0,0 1-3315 0 0,-66 16 1877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3:16.3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 1 4393 0 0,'-1'0'140'0'0,"0"0"-1"0"0,0 0 1 0 0,0 1-1 0 0,0-1 1 0 0,0 0 0 0 0,0 1-1 0 0,0-1 1 0 0,0 1-1 0 0,1-1 1 0 0,-1 1-1 0 0,0-1 1 0 0,0 1 0 0 0,0 0-1 0 0,1-1 1 0 0,-1 1-1 0 0,0 0 1 0 0,1 0 0 0 0,-1-1-1 0 0,0 1 1 0 0,1 0-1 0 0,-1 0 1 0 0,1 0 0 0 0,0 0-1 0 0,-1 0 1 0 0,1 0-1 0 0,0 0 1 0 0,-1 0 0 0 0,1 0-1 0 0,0 0 1 0 0,0 0-1 0 0,0 0 1 0 0,0 0 0 0 0,0 1-1 0 0,0 43 1464 0 0,1-30-700 0 0,2 36 653 0 0,2-1-1 0 0,2 1 1 0 0,19 63 0 0 0,9 63-868 0 0,16 65-1059 0 0,-44-219-238 0 0,4 21-1287 0 0,-8-15-2844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3:16.7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39 6105 0 0,'2'-23'1731'0'0,"-2"22"-1656"0"0,0 0 0 0 0,0 1 1 0 0,0-1-1 0 0,0 0 0 0 0,1 1 1 0 0,-1-1-1 0 0,0 0 0 0 0,0 1 0 0 0,1-1 1 0 0,-1 0-1 0 0,0 1 0 0 0,1-1 1 0 0,-1 1-1 0 0,1-1 0 0 0,-1 0 1 0 0,1 1-1 0 0,-1-1 0 0 0,1 1 0 0 0,-1-1 1 0 0,1 1-1 0 0,-1 0 0 0 0,1-1 1 0 0,0 1-1 0 0,-1 0 0 0 0,1-1 1 0 0,0 1-1 0 0,-1 0 0 0 0,2-1 0 0 0,-1 2 37 0 0,0 0-1 0 0,-1-1 0 0 0,1 1 0 0 0,-1 0 1 0 0,1-1-1 0 0,-1 1 0 0 0,1 0 0 0 0,-1 0 1 0 0,1-1-1 0 0,-1 1 0 0 0,0 0 0 0 0,1 0 1 0 0,-1 0-1 0 0,0 0 0 0 0,0 0 0 0 0,1 0 1 0 0,-1 0-1 0 0,0-1 0 0 0,0 1 0 0 0,0 2 1 0 0,2 24 764 0 0,-2-23-612 0 0,3 103 1672 0 0,3 38-427 0 0,7 22-308 0 0,-7-66-1153 0 0,40 200 1 0 0,-45-296-369 0 0,16 48-1361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3:17.0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64 47 6633 0 0,'-4'2'163'0'0,"1"0"-1"0"0,-1 0 0 0 0,1 0 0 0 0,-1 0 0 0 0,1 1 0 0 0,0 0 1 0 0,0-1-1 0 0,0 1 0 0 0,0 0 0 0 0,1 0 0 0 0,-1 1 0 0 0,1-1 0 0 0,0 0 1 0 0,0 1-1 0 0,0-1 0 0 0,0 1 0 0 0,0 0 0 0 0,1 0 0 0 0,0 0 1 0 0,-2 6-1 0 0,0 3 392 0 0,1-1 0 0 0,0 1 0 0 0,1 0 1 0 0,0 0-1 0 0,2 16 0 0 0,0-19-418 0 0,1 1 1 0 0,0-1-1 0 0,1 0 0 0 0,1 0 0 0 0,-1 0 1 0 0,1 0-1 0 0,1 0 0 0 0,0-1 0 0 0,0 0 1 0 0,1 0-1 0 0,0 0 0 0 0,0-1 0 0 0,11 10 1 0 0,2 2-23 0 0,0-2 1 0 0,2 0-1 0 0,0-1 1 0 0,24 14 0 0 0,-38-27-83 0 0,1-1 1 0 0,-1 0 0 0 0,1 0 0 0 0,-1 0-1 0 0,1-1 1 0 0,0 0 0 0 0,0 0-1 0 0,0-1 1 0 0,0 0 0 0 0,0-1-1 0 0,0 0 1 0 0,0 0 0 0 0,0 0 0 0 0,0-1-1 0 0,0 0 1 0 0,0-1 0 0 0,0 0-1 0 0,0 0 1 0 0,9-4 0 0 0,-3 0 10 0 0,0 0 1 0 0,-1-1-1 0 0,1 0 0 0 0,-1-1 1 0 0,-1 0-1 0 0,1-1 1 0 0,-1-1-1 0 0,-1 0 1 0 0,14-15-1 0 0,-19 16-27 0 0,0 0 0 0 0,-1 0 0 0 0,1 0 1 0 0,-2-1-1 0 0,1 0 0 0 0,-2 1 0 0 0,1-2 0 0 0,-1 1 1 0 0,-1 0-1 0 0,0-1 0 0 0,0 1 0 0 0,-1-1 0 0 0,0 1 0 0 0,-1-14 1 0 0,-1 2-239 0 0,-1 1 0 0 0,0-1 0 0 0,-2 1 1 0 0,0 0-1 0 0,-2 0 0 0 0,-8-21 0 0 0,13 39-16 0 0,0 0-1 0 0,0 0 0 0 0,-1 1 0 0 0,1-1 1 0 0,-1 1-1 0 0,0-1 0 0 0,0 1 0 0 0,0-1 1 0 0,0 1-1 0 0,0 0 0 0 0,-4-3 0 0 0,-17-1-4618 0 0,22 6 4571 0 0,0 1 1 0 0,-1-1-1 0 0,1 0 0 0 0,0 1 1 0 0,-9 4-1430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3:17.4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0 264 3985 0 0,'18'19'1183'0'0,"0"0"1"0"0,-2 1 0 0 0,27 42-1 0 0,-35-49-1019 0 0,1 0 0 0 0,16 19-1 0 0,-23-29-120 0 0,0 0-1 0 0,1-1 1 0 0,0 1-1 0 0,-1-1 1 0 0,1 1-1 0 0,0-1 1 0 0,0 0-1 0 0,1 0 1 0 0,-1-1-1 0 0,0 1 1 0 0,0-1-1 0 0,1 1 1 0 0,-1-1-1 0 0,1 0 1 0 0,0 0-1 0 0,6 0 1 0 0,-10-1-19 0 0,1 0 0 0 0,-1 0 1 0 0,0-1-1 0 0,1 1 0 0 0,-1 0 1 0 0,1 0-1 0 0,-1-1 0 0 0,0 1 1 0 0,1 0-1 0 0,-1-1 0 0 0,0 1 1 0 0,0 0-1 0 0,1-1 0 0 0,-1 1 1 0 0,0 0-1 0 0,0-1 0 0 0,1 1 1 0 0,-1-1-1 0 0,0 1 0 0 0,0-1 1 0 0,0 1-1 0 0,0 0 0 0 0,0-1 1 0 0,0 1-1 0 0,0-1 0 0 0,0 1 1 0 0,0-1-1 0 0,0 1 0 0 0,0-1 1 0 0,0 1-1 0 0,0-1 0 0 0,0 1 1 0 0,0 0-1 0 0,0-1 0 0 0,0 1 1 0 0,0-1-1 0 0,-1 1 0 0 0,1-1 1 0 0,0 1-1 0 0,0 0 0 0 0,-1-1 1 0 0,1 1-1 0 0,0 0 0 0 0,-1-1 1 0 0,1 0-1 0 0,-12-20 517 0 0,-5-3-36 0 0,-27-27-1 0 0,30 35-277 0 0,-1 0 0 0 0,2-1 0 0 0,0-1 0 0 0,-12-23 1 0 0,19 29-74 0 0,1 0 1 0 0,0 0 0 0 0,0-1-1 0 0,2 0 1 0 0,-1 1 0 0 0,2-1-1 0 0,-3-18 1 0 0,5 27-149 0 0,0 0 1 0 0,0 0-1 0 0,0 0 1 0 0,0-1-1 0 0,1 1 1 0 0,0 0-1 0 0,0 0 0 0 0,0 0 1 0 0,0 0-1 0 0,0 0 1 0 0,1 0-1 0 0,0 0 1 0 0,0 0-1 0 0,0 0 0 0 0,0 1 1 0 0,0-1-1 0 0,1 1 1 0 0,0 0-1 0 0,0 0 1 0 0,0 0-1 0 0,0 0 0 0 0,0 0 1 0 0,0 0-1 0 0,1 1 1 0 0,-1 0-1 0 0,5-3 1 0 0,6-1-283 0 0,0 0 0 0 0,1 1 1 0 0,-1 1-1 0 0,1 0 1 0 0,0 0-1 0 0,22-1 0 0 0,-21 4-1221 0 0,1 1-1 0 0,0 0 0 0 0,0 1 0 0 0,-1 1 1 0 0,28 6-1 0 0,-30-5-1271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7:00.5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1 288 14923 0 0,'1'-2'-7'0'0,"0"0"-1"0"0,0 0 1 0 0,0 0-1 0 0,0 1 1 0 0,1-1-1 0 0,-1 0 1 0 0,1 1 0 0 0,-1-1-1 0 0,1 1 1 0 0,0 0-1 0 0,-1 0 1 0 0,1-1-1 0 0,4 0 1 0 0,31-15 116 0 0,-17 8-16 0 0,47-20 173 0 0,106-32 1 0 0,-101 38-260 0 0,-33 10-270 0 0,88-32-225 0 0,-109 37-1057 0 0,-1 0 1 0 0,0-1-1 0 0,-1-1 0 0 0,30-23 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2:45.7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249 22 3977 0 0,'-2'-2'273'0'0,"0"0"0"0"0,-1 0 0 0 0,1 0 0 0 0,-1 0 0 0 0,1 1 0 0 0,-1-1 0 0 0,1 1 0 0 0,-1-1 0 0 0,0 1 0 0 0,0 0 0 0 0,0 0 0 0 0,1 0 0 0 0,-1 1 0 0 0,0-1-1 0 0,0 1 1 0 0,0-1 0 0 0,0 1 0 0 0,0 0 0 0 0,-1 0 0 0 0,1 0 0 0 0,0 1 0 0 0,0-1 0 0 0,0 1 0 0 0,1 0 0 0 0,-1 0 0 0 0,0 0 0 0 0,0 0 0 0 0,0 0 0 0 0,0 0 0 0 0,1 1 0 0 0,-1-1 0 0 0,-4 4 0 0 0,-6 6 212 0 0,-1 0 0 0 0,1 1 1 0 0,1 0-1 0 0,-17 22 0 0 0,23-26-169 0 0,-2 2-139 0 0,1 0-1 0 0,0 1 0 0 0,1 0 1 0 0,0 0-1 0 0,0 0 0 0 0,2 1 0 0 0,-1 0 1 0 0,1 0-1 0 0,1 0 0 0 0,-2 14 1 0 0,3-16-145 0 0,1 0 0 0 0,0 1 0 0 0,1-1 0 0 0,0 0 0 0 0,0 1 0 0 0,1-1 0 0 0,1 0 0 0 0,0 0 0 0 0,0 0 0 0 0,1 0 0 0 0,0 0 0 0 0,8 16 0 0 0,-8-22-60 0 0,-1 0 1 0 0,1-1-1 0 0,1 1 1 0 0,-1-1-1 0 0,0 0 1 0 0,1 1 0 0 0,0-2-1 0 0,0 1 1 0 0,0 0-1 0 0,0-1 1 0 0,0 0-1 0 0,0 1 1 0 0,0-2 0 0 0,1 1-1 0 0,-1 0 1 0 0,1-1-1 0 0,0 0 1 0 0,-1 0-1 0 0,1-1 1 0 0,0 1 0 0 0,-1-1-1 0 0,1 0 1 0 0,0 0-1 0 0,7-1 1 0 0,4-1-622 0 0,0 0 0 0 0,-1-1 0 0 0,1 0 0 0 0,0-2 0 0 0,28-11 0 0 0,-27 9-1073 0 0,-1-1 0 0 0,0-1 0 0 0,0 0 0 0 0,25-21 0 0 0,-23 14-1707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3:17.8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154 155 4561 0 0,'17'13'613'0'0,"1"-2"0"0"0,1 0-1 0 0,-1-1 1 0 0,2-1 0 0 0,-1 0 0 0 0,1-2 0 0 0,0 0-1 0 0,1-2 1 0 0,26 5 0 0 0,-41-10-556 0 0,0 0 0 0 0,0 0 0 0 0,0-1 0 0 0,0 1 0 0 0,0-2 0 0 0,0 1-1 0 0,-1 0 1 0 0,1-1 0 0 0,0 0 0 0 0,-1-1 0 0 0,0 1 0 0 0,1-1 0 0 0,-1 0 0 0 0,0 0 0 0 0,0-1 0 0 0,-1 1 0 0 0,1-1 0 0 0,-1 0 0 0 0,0 0 0 0 0,0-1 0 0 0,0 1-1 0 0,0-1 1 0 0,4-8 0 0 0,-6 9-40 0 0,0 1 0 0 0,0-1-1 0 0,0 0 1 0 0,-1 0 0 0 0,0 0 0 0 0,1 0-1 0 0,-1 0 1 0 0,-1 0 0 0 0,1 0-1 0 0,-1 0 1 0 0,1 0 0 0 0,-1-1-1 0 0,0 1 1 0 0,-1 0 0 0 0,1 0 0 0 0,-1 0-1 0 0,0 0 1 0 0,0 0 0 0 0,0 0-1 0 0,0 0 1 0 0,-1 0 0 0 0,1 0 0 0 0,-1 0-1 0 0,0 1 1 0 0,-1-1 0 0 0,1 1-1 0 0,0 0 1 0 0,-1-1 0 0 0,0 1 0 0 0,0 0-1 0 0,0 0 1 0 0,0 1 0 0 0,0-1-1 0 0,-4-2 1 0 0,-3-1 24 0 0,1 0 1 0 0,-1 1-1 0 0,-1 0 0 0 0,1 0 1 0 0,0 1-1 0 0,-1 0 1 0 0,0 1-1 0 0,0 1 0 0 0,0 0 1 0 0,0 0-1 0 0,-1 1 0 0 0,1 0 1 0 0,-22 2-1 0 0,13 1 86 0 0,0 1-1 0 0,0 1 1 0 0,0 1 0 0 0,0 1-1 0 0,1 0 1 0 0,0 1 0 0 0,-18 11-1 0 0,29-14 4 0 0,-1 0 1 0 0,1 1-1 0 0,1 0 0 0 0,-1 1 0 0 0,1 0 0 0 0,0 0 0 0 0,0 1 0 0 0,0-1 0 0 0,1 2 0 0 0,0-1 0 0 0,1 0 0 0 0,0 1 0 0 0,0 0 0 0 0,0 1 1 0 0,1-1-1 0 0,0 1 0 0 0,1-1 0 0 0,0 1 0 0 0,0 0 0 0 0,1 1 0 0 0,0-1 0 0 0,1 0 0 0 0,0 0 0 0 0,0 1 0 0 0,1-1 0 0 0,0 1 0 0 0,1-1 1 0 0,0 0-1 0 0,0 1 0 0 0,1-1 0 0 0,1 0 0 0 0,-1 0 0 0 0,1 0 0 0 0,1 0 0 0 0,-1-1 0 0 0,2 1 0 0 0,-1-1 0 0 0,1 0 0 0 0,0 0 0 0 0,8 8 1 0 0,-1-3-130 0 0,1 0 1 0 0,0-1-1 0 0,1-1 1 0 0,1 0 0 0 0,-1-1-1 0 0,2 0 1 0 0,-1-2-1 0 0,1 1 1 0 0,1-2 0 0 0,31 10-1 0 0,-27-11-540 0 0,1-1-1 0 0,-1-2 0 0 0,28 2 0 0 0,-22-4-1309 0 0,0-1 0 0 0,37-6 0 0 0,2-4-3344 0 0,-34 5 749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3:18.1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3 9026 0 0,'-2'-2'208'0'0</inkml:trace>
  <inkml:trace contextRef="#ctx0" brushRef="#br0" timeOffset="1">163 426 9690 0 0,'0'4'480'0'0,"3"-1"-400"0"0,3 1 24 0 0,-1-2-16 0 0,-2-1 0 0 0,3-1-120 0 0,-5 0-112 0 0,1-1-168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3:19.3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1 288 6377 0 0,'0'0'57'0'0,"1"-1"1"0"0,0 0-1 0 0,0 0 0 0 0,0 1 0 0 0,0-1 0 0 0,0 1 0 0 0,0-1 0 0 0,0 1 0 0 0,0-1 0 0 0,0 1 0 0 0,0 0 0 0 0,0-1 0 0 0,0 1 1 0 0,0 0-1 0 0,0 0 0 0 0,0 0 0 0 0,2 0 0 0 0,25-3-156 0 0,-27 3 152 0 0,357-27-204 0 0,426 10 2073 0 0,-210 11-1954 0 0,19-21 72 0 0,277-8 95 0 0,-698 33-151 0 0,487-12-312 0 0,585-40 388 0 0,-577 17 260 0 0,-391 13-62 0 0,244-9-1859 0 0,-475 31-1724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3:20.6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5353 0 0,'2'21'1037'0'0,"7"39"0"0"0,1 4-478 0 0,-9-56-456 0 0,4 38 840 0 0,-3 92 0 0 0,-3 35 158 0 0,-8-56-758 0 0,-5 188 491 0 0,16-269-809 0 0,2-1 1 0 0,1 0-1 0 0,1 0 0 0 0,3-1 0 0 0,14 43 0 0 0,-17-62 11 0 0,-4-8-27 0 0,1 0 0 0 0,-1-1 0 0 0,1 1 0 0 0,1-1 0 0 0,-1 0 0 0 0,8 10 0 0 0,-10-14-5 0 0,1 0 0 0 0,0-1 0 0 0,0 1 0 0 0,0-1 0 0 0,0 0-1 0 0,0 0 1 0 0,0 1 0 0 0,0-1 0 0 0,0-1 0 0 0,1 1 0 0 0,-1 0 0 0 0,0 0 0 0 0,1-1 0 0 0,-1 1 0 0 0,0-1 0 0 0,1 0 0 0 0,-1 0 0 0 0,0 0 0 0 0,1 0 0 0 0,-1 0 0 0 0,1 0 0 0 0,-1-1-1 0 0,0 1 1 0 0,5-2 0 0 0,227-51 12 0 0,307-30 0 0 0,-89 49-37 0 0,227 10 125 0 0,-238 11-65 0 0,312-17 83 0 0,-100 11-59 0 0,126-6-128 0 0,-155 8 79 0 0,-329 4-29 0 0,426-20-40 0 0,-538 20 161 0 0,223-8 228 0 0,-382 22-702 0 0,33-1-233 0 0,-26-8-5906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3:21.1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1 5073 0 0,'-3'25'65'0'0,"2"0"-1"0"0,0 0 0 0 0,2 0 1 0 0,0 0-1 0 0,10 46 1 0 0,-1 3 154 0 0,33 212 3677 0 0,0 2-1266 0 0,-37-238-2001 0 0,18 69 0 0 0,-11-59-584 0 0,-8-36-150 0 0,0 1 1 0 0,1-1 0 0 0,2 0-1 0 0,0-1 1 0 0,2 1 0 0 0,18 32-1 0 0,-19-46-1262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3:24.1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 3 4169 0 0,'-7'-3'5894'0'0,"15"22"-4507"0"0,3 19-282 0 0,-1-2-691 0 0,2 0 0 0 0,20 43 1 0 0,19 35-217 0 0,24 44-1795 0 0,-63-131-781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3:24.6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32 198 6025 0 0,'-4'-5'243'0'0,"1"0"1"0"0,-1-1-1 0 0,1 1 0 0 0,0-1 0 0 0,0 0 0 0 0,1 0 0 0 0,0 0 0 0 0,0 0 1 0 0,0-1-1 0 0,-1-12 0 0 0,3 16-170 0 0,0 0 1 0 0,0 0-1 0 0,0 0 1 0 0,1 0-1 0 0,0 0 1 0 0,-1 0 0 0 0,1 0-1 0 0,0 0 1 0 0,1 1-1 0 0,-1-1 1 0 0,0 0-1 0 0,1 1 1 0 0,-1-1-1 0 0,1 1 1 0 0,0-1-1 0 0,0 1 1 0 0,0 0-1 0 0,0 0 1 0 0,0 0-1 0 0,1 0 1 0 0,-1 0-1 0 0,0 0 1 0 0,1 1-1 0 0,0-1 1 0 0,-1 1-1 0 0,4-2 1 0 0,18-7 54 0 0,0 0 0 0 0,1 2 0 0 0,-1 1 0 0 0,2 1 0 0 0,-1 1 1 0 0,1 1-1 0 0,-1 1 0 0 0,1 2 0 0 0,38 2 0 0 0,-12 3-99 0 0,0 2 0 0 0,0 2-1 0 0,85 26 1 0 0,-92-19-43 0 0,0 2 0 0 0,-2 2 0 0 0,0 2 0 0 0,64 43 0 0 0,-51-26-81 0 0,-2 4-1 0 0,79 77 1 0 0,-115-101 126 0 0,-2 0 0 0 0,0 1 0 0 0,-1 1 0 0 0,-1 0 0 0 0,-1 1 0 0 0,-1 1 0 0 0,0 0 0 0 0,14 42 0 0 0,-23-55 37 0 0,0 1 0 0 0,-1-1 1 0 0,0 1-1 0 0,0-1 0 0 0,-1 1 0 0 0,0 0 0 0 0,-1-1 0 0 0,0 1 0 0 0,-1 0 0 0 0,0 0 0 0 0,0-1 1 0 0,-1 1-1 0 0,0-1 0 0 0,-1 1 0 0 0,0-1 0 0 0,-1 0 0 0 0,1 0 0 0 0,-2 0 0 0 0,1 0 0 0 0,-1-1 1 0 0,-1 0-1 0 0,1 0 0 0 0,-2 0 0 0 0,-11 12 0 0 0,-9 3 128 0 0,0 0 0 0 0,-2-2-1 0 0,0-2 1 0 0,-1 0 0 0 0,-1-2 0 0 0,-1-1-1 0 0,0-2 1 0 0,-1-1 0 0 0,-1-1 0 0 0,-43 8 0 0 0,50-14-259 0 0,0-1 1 0 0,0-2-1 0 0,0 0 1 0 0,-1-2-1 0 0,1-1 1 0 0,-1-1-1 0 0,1-2 1 0 0,0 0-1 0 0,0-2 1 0 0,0-1-1 0 0,0-1 1 0 0,1-1-1 0 0,-45-21 1 0 0,62 24-288 0 0,0-1 1 0 0,1 0-1 0 0,0 0 0 0 0,0 0 1 0 0,0-1-1 0 0,1-1 0 0 0,0 1 1 0 0,-8-11-1 0 0,9 10-440 0 0,1 0 0 0 0,0-1 0 0 0,0 0 0 0 0,0 0 0 0 0,2 0 0 0 0,-1 0 0 0 0,1 0 0 0 0,-4-18 0 0 0,5 11-2347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3:25.0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 0 7922 0 0,'-1'2'133'0'0,"0"0"-1"0"0,0 0 1 0 0,0 0 0 0 0,0 0 0 0 0,0 0 0 0 0,0 0 0 0 0,1 0-1 0 0,-1 1 1 0 0,1-1 0 0 0,-1 0 0 0 0,1 0 0 0 0,0 0 0 0 0,0 1-1 0 0,0-1 1 0 0,0 3 0 0 0,5 41 773 0 0,-3-24-353 0 0,0-7-211 0 0,1-1-1 0 0,0 1 0 0 0,1 0 0 0 0,0-1 0 0 0,10 22 0 0 0,2-3-273 0 0,22 35-1 0 0,-31-58-122 0 0,-1 0-1 0 0,2 0 0 0 0,0 0 1 0 0,0-1-1 0 0,12 10 1 0 0,-15-15-243 0 0,0 0 1 0 0,0-1 0 0 0,0 1 0 0 0,1-1 0 0 0,6 2 0 0 0,-9-3-276 0 0,1-1 0 0 0,0 0 1 0 0,0 0-1 0 0,0 0 0 0 0,0 0 0 0 0,0-1 1 0 0,0 0-1 0 0,7 0 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3:25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39 6 9362 0 0,'-11'-2'240'0'0,"3"0"-392"0"0,-1 0-64 0 0,3 2 0 0 0,5 0 16 0 0,-1 2-64 0 0,0 0-48 0 0,2 1-120 0 0,2 4-697 0 0,0-3 441 0 0,3 1-24 0 0,0 0 24 0 0,2 1 168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3:25.7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335 49 4401 0 0,'-7'-5'164'0'0,"0"-1"1"0"0,0 1-1 0 0,0 1 1 0 0,-1 0-1 0 0,1 0 1 0 0,-1 0-1 0 0,0 1 1 0 0,0 0-1 0 0,-1 0 1 0 0,1 1-1 0 0,0 0 1 0 0,-1 1-1 0 0,1 0 1 0 0,-1 0-1 0 0,1 1 1 0 0,-1 0-1 0 0,-9 1 1 0 0,2 1 138 0 0,0 0 0 0 0,1 0 0 0 0,-1 1 0 0 0,1 1 0 0 0,0 1 1 0 0,0 0-1 0 0,1 1 0 0 0,-22 12 0 0 0,34-17-306 0 0,1 0 0 0 0,-1-1 0 0 0,0 1 0 0 0,1 0 0 0 0,0 0 0 0 0,-1 1 0 0 0,1-1 0 0 0,0 0 0 0 0,-1 0 0 0 0,1 1 0 0 0,0-1 0 0 0,0 1 0 0 0,0-1 0 0 0,0 1 0 0 0,0-1 0 0 0,0 1 0 0 0,1 0 0 0 0,-2 1 0 0 0,2-2-2 0 0,0 0-1 0 0,1 1 0 0 0,-1-1 1 0 0,0 0-1 0 0,0 0 0 0 0,0 0 1 0 0,1 0-1 0 0,-1 0 0 0 0,0 0 1 0 0,1 0-1 0 0,-1 0 0 0 0,1 0 1 0 0,0 0-1 0 0,-1 0 0 0 0,1 0 1 0 0,0 0-1 0 0,-1 0 0 0 0,1 0 1 0 0,0-1-1 0 0,0 1 0 0 0,1 1 1 0 0,3 2-18 0 0,1-1 0 0 0,1 1 1 0 0,-1-1-1 0 0,0 0 0 0 0,1 0 1 0 0,-1-1-1 0 0,10 3 0 0 0,105 21-26 0 0,29 7-78 0 0,-124-26 109 0 0,0 2 0 0 0,0 1-1 0 0,37 20 1 0 0,-59-28 42 0 0,0 0-1 0 0,-1 1 1 0 0,1-1-1 0 0,0 1 1 0 0,-1 0 0 0 0,0 0-1 0 0,0 0 1 0 0,0 0 0 0 0,0 0-1 0 0,0 1 1 0 0,-1-1-1 0 0,1 1 1 0 0,-1 0 0 0 0,0 0-1 0 0,0 0 1 0 0,0 0-1 0 0,-1 0 1 0 0,1 0 0 0 0,-1 1-1 0 0,0-1 1 0 0,0 5-1 0 0,-1-5 87 0 0,0 1 0 0 0,0 0 0 0 0,-1 0 0 0 0,0-1 0 0 0,0 1 0 0 0,0 0 0 0 0,0-1 0 0 0,-1 1 0 0 0,0-1 0 0 0,0 0 0 0 0,0 0 0 0 0,0 1-1 0 0,-1-1 1 0 0,1 0 0 0 0,-1-1 0 0 0,0 1 0 0 0,0-1 0 0 0,-1 1 0 0 0,-5 4 0 0 0,-8 5 114 0 0,1-1 1 0 0,-2-1-1 0 0,1-1 1 0 0,-1-1-1 0 0,-1 0 0 0 0,0-1 1 0 0,-38 10-1 0 0,29-11-227 0 0,-1-1 0 0 0,1-2-1 0 0,-1 0 1 0 0,0-2-1 0 0,-30-2 1 0 0,54 0-120 0 0,0-1 0 0 0,0 1 0 0 0,0-1 0 0 0,0 0 0 0 0,0 0 0 0 0,0-1 0 0 0,0 1 0 0 0,0-1 0 0 0,0 0 0 0 0,1-1 0 0 0,-6-2 0 0 0,7 2-256 0 0,0 0 0 0 0,0 0-1 0 0,0 0 1 0 0,0 0 0 0 0,0-1 0 0 0,1 1-1 0 0,0-1 1 0 0,-1 1 0 0 0,2-1-1 0 0,-1 0 1 0 0,0 0 0 0 0,1 0 0 0 0,-1 0-1 0 0,1 0 1 0 0,0 0 0 0 0,1-1-1 0 0,-1 1 1 0 0,1 0 0 0 0,-1 0 0 0 0,2-7-1 0 0,0-10-2638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2:46.26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106 255 4945 0 0,'-1'1'98'0'0,"0"-1"1"0"0,1 1-1 0 0,-1-1 0 0 0,1 1 0 0 0,-1 0 1 0 0,1-1-1 0 0,-1 1 0 0 0,1 0 0 0 0,-1-1 1 0 0,1 1-1 0 0,0 0 0 0 0,-1 0 0 0 0,1-1 1 0 0,0 1-1 0 0,0 0 0 0 0,-1 0 0 0 0,1 0 1 0 0,0-1-1 0 0,0 1 0 0 0,0 0 0 0 0,0 0 1 0 0,0 0-1 0 0,0-1 0 0 0,0 1 0 0 0,1 0 1 0 0,-1 0-1 0 0,0 0 0 0 0,0-1 0 0 0,0 1 0 0 0,1 0 1 0 0,-1 0-1 0 0,1-1 0 0 0,0 2 0 0 0,-1 0 51 0 0,1-1 0 0 0,0 1 0 0 0,0-1 0 0 0,-1 0 0 0 0,1 1 0 0 0,0-1 0 0 0,0 0-1 0 0,0 0 1 0 0,0 1 0 0 0,1-1 0 0 0,-1 0 0 0 0,0 0 0 0 0,0 0 0 0 0,1-1-1 0 0,-1 1 1 0 0,0 0 0 0 0,3 1 0 0 0,5-2-42 0 0,0 1 0 0 0,-1-1 0 0 0,1 0 0 0 0,0-1 0 0 0,-1 0 0 0 0,1-1 0 0 0,-1 0 0 0 0,1 0 0 0 0,-1 0-1 0 0,0-1 1 0 0,0-1 0 0 0,9-4 0 0 0,13-9-99 0 0,48-35 0 0 0,-66 44 45 0 0,2-4-53 0 0,-1-1 0 0 0,0 0 1 0 0,-1-1-1 0 0,0 0 0 0 0,-1-1 0 0 0,11-18 0 0 0,-21 30 0 0 0,1 1-1 0 0,-1-1 0 0 0,1 1 0 0 0,-1-1 1 0 0,0 0-1 0 0,0 1 0 0 0,0-1 1 0 0,-1 0-1 0 0,1 0 0 0 0,0 0 1 0 0,-1 0-1 0 0,0 1 0 0 0,0-1 0 0 0,0 0 1 0 0,0 0-1 0 0,0 0 0 0 0,-1 0 1 0 0,1 0-1 0 0,-1 1 0 0 0,0-1 0 0 0,-1-4 1 0 0,1 5-10 0 0,-1 0 1 0 0,1 0-1 0 0,-1 1 1 0 0,1-1 0 0 0,-1 1-1 0 0,1-1 1 0 0,-1 1 0 0 0,0 0-1 0 0,0 0 1 0 0,1-1-1 0 0,-1 1 1 0 0,0 1 0 0 0,0-1-1 0 0,0 0 1 0 0,0 0-1 0 0,0 1 1 0 0,0-1 0 0 0,-1 1-1 0 0,1-1 1 0 0,0 1-1 0 0,0 0 1 0 0,0 0 0 0 0,0 0-1 0 0,0 0 1 0 0,-1 1-1 0 0,1-1 1 0 0,0 0 0 0 0,-3 2-1 0 0,-7 1 47 0 0,2 1-1 0 0,-1 0 0 0 0,0 1 1 0 0,1 0-1 0 0,0 0 0 0 0,0 1 1 0 0,-11 9-1 0 0,-2 3 535 0 0,-34 34 1 0 0,31-26-6 0 0,1 2 0 0 0,2 0-1 0 0,0 2 1 0 0,2 0 0 0 0,2 2 0 0 0,-24 49 0 0 0,31-52-300 0 0,2 0 1 0 0,-14 56 0 0 0,22-75-254 0 0,0 1 1 0 0,1-1 0 0 0,0 0-1 0 0,1 0 1 0 0,0 0-1 0 0,0 1 1 0 0,1-1-1 0 0,1 0 1 0 0,-1 0-1 0 0,2 0 1 0 0,-1 0-1 0 0,7 15 1 0 0,-7-21-25 0 0,0 0 0 0 0,1 0 0 0 0,-1 0 0 0 0,1 0 0 0 0,0-1 0 0 0,0 1 0 0 0,0-1 0 0 0,0 0 0 0 0,0 0 0 0 0,1 0 0 0 0,-1 0 0 0 0,1-1 0 0 0,0 1 0 0 0,0-1 0 0 0,0 0 1 0 0,0 0-1 0 0,8 2 0 0 0,-5-2-30 0 0,0-1 0 0 0,0 0 0 0 0,0-1 0 0 0,0 1 0 0 0,0-1 0 0 0,0-1 0 0 0,1 1 0 0 0,-1-1 0 0 0,0 0 0 0 0,9-4 0 0 0,3-1-192 0 0,0-1 1 0 0,-1-1-1 0 0,0-1 0 0 0,0 0 0 0 0,-1-1 1 0 0,0-1-1 0 0,17-15 0 0 0,-13 8 18 0 0,0-1 1 0 0,-1-1-1 0 0,-1-1 1 0 0,0-1-1 0 0,-2 0 1 0 0,-1-2-1 0 0,-1 1 0 0 0,-1-2 1 0 0,-1 0-1 0 0,13-33 1 0 0,-26 57 222 0 0,1 0 0 0 0,-1 1 0 0 0,1-1 1 0 0,-1 0-1 0 0,0 0 0 0 0,1 0 1 0 0,-1 0-1 0 0,0 1 0 0 0,0-1 1 0 0,1 0-1 0 0,-1 0 0 0 0,0 0 0 0 0,0 0 1 0 0,0 0-1 0 0,0 0 0 0 0,0 0 1 0 0,0 0-1 0 0,0 0 0 0 0,-1 1 0 0 0,1-1 1 0 0,0 0-1 0 0,-1-2 0 0 0,0 3 22 0 0,0 0 0 0 0,0 0 0 0 0,1 0 0 0 0,-1 0 1 0 0,0 0-1 0 0,0 0 0 0 0,1 1 0 0 0,-1-1 0 0 0,0 0 0 0 0,0 0 0 0 0,1 1 0 0 0,-1-1 0 0 0,0 0 0 0 0,0 1 0 0 0,1-1 0 0 0,-1 1 0 0 0,0-1 0 0 0,1 1 0 0 0,-2 0 0 0 0,-4 4 197 0 0,0 0 0 0 0,0 1 0 0 0,1-1-1 0 0,-7 10 1 0 0,0 4 90 0 0,0 0 0 0 0,2 1 0 0 0,1 0-1 0 0,-14 42 1 0 0,20-53-218 0 0,1 1 1 0 0,1-1-1 0 0,-1 1 1 0 0,1-1-1 0 0,1 1 1 0 0,0-1-1 0 0,0 1 1 0 0,1 0-1 0 0,0-1 0 0 0,0 1 1 0 0,1-1-1 0 0,1 0 1 0 0,-1 1-1 0 0,6 9 1 0 0,-6-16-174 0 0,0 0 1 0 0,0 0-1 0 0,0 0 1 0 0,1 0-1 0 0,-1 0 0 0 0,1-1 1 0 0,0 1-1 0 0,0-1 1 0 0,0 0-1 0 0,0 0 1 0 0,0 0-1 0 0,0 0 1 0 0,1 0-1 0 0,-1-1 1 0 0,0 1-1 0 0,1-1 1 0 0,-1 0-1 0 0,1 0 0 0 0,0-1 1 0 0,-1 1-1 0 0,1-1 1 0 0,0 1-1 0 0,-1-1 1 0 0,1 0-1 0 0,0-1 1 0 0,6 0-1 0 0,5-1-443 0 0,1 0-1 0 0,-1-2 1 0 0,0 1-1 0 0,29-13 1 0 0,-32 12-787 0 0,0-1 1 0 0,0-1-1 0 0,-1 0 1 0 0,0 0-1 0 0,0-1 1 0 0,12-10-1 0 0,-9 2-2229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3:26.0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4081 0 0,'2'0'160'0'0,"-1"1"0"0"0,1-1 0 0 0,-1 1 0 0 0,1 0 0 0 0,-1-1 0 0 0,0 1 0 0 0,1 0 0 0 0,-1 0 0 0 0,0 0 0 0 0,0 0 0 0 0,0 0 0 0 0,0 0 0 0 0,0 1 0 0 0,0-1 0 0 0,0 0 0 0 0,0 0 0 0 0,0 1 0 0 0,0-1 0 0 0,-1 0 0 0 0,1 2 0 0 0,15 33 1443 0 0,-15-33-1421 0 0,67 175 3396 0 0,43 114-1859 0 0,-30-57-1862 0 0,-69-209-45 0 0,-12-25 45 0 0,0 0 1 0 0,1 0 0 0 0,-1 0 0 0 0,0 0 0 0 0,1-1 0 0 0,-1 1-1 0 0,1 0 1 0 0,-1 0 0 0 0,1-1 0 0 0,0 1 0 0 0,-1 0 0 0 0,1 0-1 0 0,0-1 1 0 0,-1 1 0 0 0,1-1 0 0 0,0 1 0 0 0,0-1-1 0 0,0 1 1 0 0,-1-1 0 0 0,1 1 0 0 0,0-1 0 0 0,0 0 0 0 0,0 0-1 0 0,0 1 1 0 0,0-1 0 0 0,1 0 0 0 0</inkml:trace>
  <inkml:trace contextRef="#ctx0" brushRef="#br0" timeOffset="1">97 433 5657 0 0,'1'-2'140'0'0,"-1"1"-1"0"0,0-1 0 0 0,0 0 1 0 0,1 0-1 0 0,-1 0 1 0 0,1 0-1 0 0,-1 1 0 0 0,1-1 1 0 0,0 0-1 0 0,0 1 1 0 0,0-1-1 0 0,0 0 0 0 0,0 1 1 0 0,0-1-1 0 0,0 1 1 0 0,0 0-1 0 0,1-1 1 0 0,-1 1-1 0 0,2-2 0 0 0,2 0 1 0 0,-1 0 1 0 0,1 0-1 0 0,0 1 0 0 0,0-1 0 0 0,0 1 0 0 0,9-2 0 0 0,6-1-18 0 0,0 0 0 0 0,32-1-1 0 0,4 3-1558 0 0,90 8 0 0 0,-65-1-1687 0 0,-57-3 659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3:26.4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328 17 5089 0 0,'-7'-3'380'0'0,"-1"0"0"0"0,1 1 0 0 0,-1-1 0 0 0,0 2 0 0 0,1-1 0 0 0,-1 1 0 0 0,0 0 0 0 0,0 1 0 0 0,0 0 0 0 0,0 0-1 0 0,0 1 1 0 0,0 0 0 0 0,0 0 0 0 0,1 1 0 0 0,-1 0 0 0 0,0 0 0 0 0,1 1 0 0 0,0 0 0 0 0,-14 7 0 0 0,10-4-197 0 0,-1 1-1 0 0,1 0 1 0 0,1 1 0 0 0,0 0 0 0 0,0 1-1 0 0,0 0 1 0 0,1 1 0 0 0,1 0-1 0 0,0 0 1 0 0,0 0 0 0 0,-8 16 0 0 0,10-14-77 0 0,0-1 0 0 0,1 2-1 0 0,1-1 1 0 0,0 0 0 0 0,0 1 0 0 0,2 0 0 0 0,-1-1 0 0 0,2 1 0 0 0,-1 21 0 0 0,2-26-90 0 0,1 0-1 0 0,-1 0 0 0 0,2 0 1 0 0,-1 0-1 0 0,1-1 0 0 0,1 1 0 0 0,-1 0 1 0 0,1-1-1 0 0,0 0 0 0 0,1 1 1 0 0,0-2-1 0 0,0 1 0 0 0,1 0 0 0 0,-1-1 1 0 0,2 1-1 0 0,-1-1 0 0 0,6 5 0 0 0,-4-6-40 0 0,-1-1-1 0 0,1 0 0 0 0,0 0 0 0 0,0 0 0 0 0,0-1 0 0 0,0 0 0 0 0,0-1 0 0 0,1 1 0 0 0,-1-1 0 0 0,1-1 0 0 0,0 0 0 0 0,0 0 0 0 0,-1 0 0 0 0,1-1 0 0 0,0 0 0 0 0,0 0 1 0 0,13-3-1 0 0,-2 0-238 0 0,-1-1 0 0 0,0-1 1 0 0,0 0-1 0 0,0-1 0 0 0,-1-1 1 0 0,22-12-1 0 0,-27 13-4 0 0,-1 0 0 0 0,-1-1-1 0 0,1-1 1 0 0,-1 0 0 0 0,-1 0 0 0 0,1-1 0 0 0,-1 0 0 0 0,-1 0-1 0 0,11-16 1 0 0,-15 20 184 0 0,-1-1 0 0 0,0-1 0 0 0,0 1 1 0 0,-1 0-1 0 0,0-1 0 0 0,0 1 0 0 0,0-1 0 0 0,-1 1 0 0 0,0-1 0 0 0,0 0 0 0 0,0 0 0 0 0,-1 1 1 0 0,0-1-1 0 0,-1 0 0 0 0,1 0 0 0 0,-1 0 0 0 0,-1 1 0 0 0,1-1 0 0 0,-4-7 0 0 0,-19-45 330 0 0,22 56-184 0 0,1 0-1 0 0,-1-1 1 0 0,0 1-1 0 0,0 1 0 0 0,-1-1 1 0 0,1 0-1 0 0,0 0 1 0 0,-1 1-1 0 0,0-1 0 0 0,0 1 1 0 0,1 0-1 0 0,-1 0 0 0 0,-1 0 1 0 0,1 0-1 0 0,-5-2 1 0 0,7 4 28 0 0,-1-1 0 0 0,1 1 0 0 0,0 0 0 0 0,-1-1 0 0 0,1 1 0 0 0,0 0 0 0 0,-1 0 0 0 0,1 0 0 0 0,-1 0 0 0 0,1 0 0 0 0,0 0 0 0 0,-1 0 0 0 0,1 0 0 0 0,0 0 0 0 0,-1 1 0 0 0,1-1 0 0 0,0 1 0 0 0,-1-1 1 0 0,1 1-1 0 0,0-1 0 0 0,0 1 0 0 0,0 0 0 0 0,-1-1 0 0 0,-1 3 0 0 0,2-2-12 0 0,0 1 1 0 0,0 0 0 0 0,0 0-1 0 0,0 0 1 0 0,1 0-1 0 0,-1 0 1 0 0,0 0-1 0 0,1-1 1 0 0,-1 2 0 0 0,1-1-1 0 0,0 0 1 0 0,0 0-1 0 0,0 0 1 0 0,0 3-1 0 0,1 4 9 0 0,0 0-1 0 0,0-1 0 0 0,1 1 0 0 0,0-1 0 0 0,1 1 0 0 0,0-1 0 0 0,4 9 0 0 0,4 1-135 0 0,1-1-1 0 0,0-1 1 0 0,1 0 0 0 0,1 0 0 0 0,0-2-1 0 0,1 1 1 0 0,1-2 0 0 0,0 0 0 0 0,1-1 0 0 0,0-1-1 0 0,22 11 1 0 0,-32-19-396 0 0,0 0 0 0 0,0-1 0 0 0,1 0 0 0 0,-1 0 0 0 0,0 0 0 0 0,15 0 0 0 0,-14-2-494 0 0,-1 0 0 0 0,1 0-1 0 0,0-1 1 0 0,0 0 0 0 0,0-1-1 0 0,11-3 1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3:26.90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23 156 5897 0 0,'-1'0'112'0'0,"0"0"0"0"0,1 0-1 0 0,-1 0 1 0 0,0 0 0 0 0,0 0-1 0 0,0 1 1 0 0,0-1 0 0 0,1 0 0 0 0,-1 1-1 0 0,0-1 1 0 0,0 0 0 0 0,0 1-1 0 0,1-1 1 0 0,-1 1 0 0 0,0-1-1 0 0,1 1 1 0 0,-1-1 0 0 0,0 1-1 0 0,1-1 1 0 0,-1 1 0 0 0,1 0 0 0 0,-1-1-1 0 0,1 1 1 0 0,-1 0 0 0 0,1 0-1 0 0,-1-1 1 0 0,1 1 0 0 0,0 0-1 0 0,-1 1 1 0 0,0 1 37 0 0,1 1-1 0 0,-1-1 1 0 0,1 1 0 0 0,-1-1-1 0 0,1 1 1 0 0,0-1-1 0 0,2 8 1 0 0,0-1-75 0 0,0 1-1 0 0,1 0 1 0 0,0-1-1 0 0,6 15 1 0 0,50 92-246 0 0,-41-89-71 0 0,-17-32-16 0 0,-9-16 73 0 0,2 5 120 0 0,-7-12 57 0 0,1-1 0 0 0,1-1-1 0 0,2 0 1 0 0,-6-29 0 0 0,14 49 71 0 0,0 1 0 0 0,0-1 1 0 0,0 1-1 0 0,1 0 1 0 0,1-1-1 0 0,-1 1 1 0 0,2-1-1 0 0,-1 1 0 0 0,1 0 1 0 0,0 0-1 0 0,0-1 1 0 0,1 2-1 0 0,1-1 1 0 0,-1 0-1 0 0,1 1 0 0 0,0-1 1 0 0,1 1-1 0 0,-1 0 1 0 0,9-8-1 0 0,-10 11 9 0 0,1 0 0 0 0,-1 1 0 0 0,1 0 0 0 0,0 0 0 0 0,0 0 1 0 0,0 0-1 0 0,0 1 0 0 0,1-1 0 0 0,-1 1 0 0 0,1 0 0 0 0,-1 1 0 0 0,1-1 0 0 0,0 1 0 0 0,-1 0 0 0 0,1 0 0 0 0,0 0 1 0 0,0 1-1 0 0,0-1 0 0 0,0 1 0 0 0,0 0 0 0 0,0 1 0 0 0,-1-1 0 0 0,1 1 0 0 0,0 0 0 0 0,0 0 0 0 0,6 3 0 0 0,-4-1-20 0 0,0 0 0 0 0,-1 0-1 0 0,1 1 1 0 0,-1 0 0 0 0,0 0-1 0 0,0 0 1 0 0,-1 1 0 0 0,1 0-1 0 0,-1 0 1 0 0,0 0 0 0 0,0 1-1 0 0,0 0 1 0 0,-1-1 0 0 0,0 2-1 0 0,0-1 1 0 0,-1 0 0 0 0,3 8-1 0 0,30 90 301 0 0,11 26-914 0 0,-44-123 229 0 0,0 0 0 0 0,1 0 0 0 0,0-1 1 0 0,0 0-1 0 0,6 8 0 0 0,-7-11-224 0 0,-1-1 0 0 0,1 1 0 0 0,0 0 0 0 0,0-1 0 0 0,0 0 1 0 0,0 0-1 0 0,1 0 0 0 0,-1 0 0 0 0,0 0 0 0 0,1-1 0 0 0,7 3 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3:27.2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274 22 6913 0 0,'-7'-3'251'0'0,"0"-1"0"0"0,-1 1 0 0 0,1 1 0 0 0,-1-1 0 0 0,0 1 0 0 0,0 1 0 0 0,1 0 0 0 0,-1 0 0 0 0,0 0 0 0 0,0 1 0 0 0,0 0 0 0 0,0 0 0 0 0,0 1 0 0 0,0 0 0 0 0,0 1 0 0 0,0 0 0 0 0,0 0 0 0 0,1 1 0 0 0,-1-1 0 0 0,1 2 0 0 0,0-1 0 0 0,0 1 0 0 0,0 0 0 0 0,0 0 0 0 0,1 1 0 0 0,0 0 0 0 0,0 0 0 0 0,0 1 0 0 0,-7 8 0 0 0,6-5-122 0 0,2 1 0 0 0,-1-1 0 0 0,2 1 1 0 0,-1 0-1 0 0,1 1 0 0 0,0-1 0 0 0,1 1 0 0 0,1-1 0 0 0,0 1 0 0 0,0 0 0 0 0,1 0 1 0 0,0 0-1 0 0,1 0 0 0 0,0 0 0 0 0,1 0 0 0 0,0 0 0 0 0,5 21 0 0 0,-4-23-196 0 0,1 0 0 0 0,0 1 0 0 0,0-2 0 0 0,1 1-1 0 0,0 0 1 0 0,0-1 0 0 0,1 0 0 0 0,0 0 0 0 0,1 0-1 0 0,0 0 1 0 0,0-1 0 0 0,0 0 0 0 0,1 0 0 0 0,0-1 0 0 0,0 0-1 0 0,1 0 1 0 0,0-1 0 0 0,0 0 0 0 0,0 0 0 0 0,16 6 0 0 0,-15-8-366 0 0,-1-1 1 0 0,1 0 0 0 0,0-1 0 0 0,0 0 0 0 0,0-1-1 0 0,0 1 1 0 0,0-2 0 0 0,0 1 0 0 0,0-1-1 0 0,-1-1 1 0 0,1 1 0 0 0,15-6 0 0 0,-1-2-1150 0 0,1 0-1 0 0,-2-2 1 0 0,28-16 0 0 0,-35 18-659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3:27.6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48 197 3921 0 0,'4'-1'679'0'0,"1"-1"-1"0"0,-1 1 1 0 0,1 0 0 0 0,-1 0 0 0 0,1 1 0 0 0,-1-1 0 0 0,1 1-1 0 0,5 0 1 0 0,10 0-172 0 0,-1-1 0 0 0,0-1 0 0 0,0-1 0 0 0,0 0 0 0 0,32-11 0 0 0,-45 12-481 0 0,0-1 0 0 0,0 0 0 0 0,0 0 0 0 0,-1 0 0 0 0,1 0 0 0 0,-1-1-1 0 0,0 0 1 0 0,0 0 0 0 0,6-7 0 0 0,-9 8-3 0 0,1 0 1 0 0,-1 0-1 0 0,0 0 0 0 0,0 0 1 0 0,-1-1-1 0 0,1 1 0 0 0,-1 0 1 0 0,0-1-1 0 0,0 0 0 0 0,0 1 1 0 0,0-1-1 0 0,0 0 0 0 0,-1 1 1 0 0,0-1-1 0 0,0 0 0 0 0,0 1 1 0 0,0-6-1 0 0,-1 6 5 0 0,1 1-1 0 0,0-1 1 0 0,-1 1 0 0 0,1-1 0 0 0,-1 1 0 0 0,0-1-1 0 0,0 1 1 0 0,0-1 0 0 0,0 1 0 0 0,0 0-1 0 0,-1 0 1 0 0,1 0 0 0 0,-1-1 0 0 0,1 1-1 0 0,-1 1 1 0 0,0-1 0 0 0,0 0 0 0 0,0 0-1 0 0,0 1 1 0 0,-3-3 0 0 0,1 2 0 0 0,-1 0-1 0 0,1 1 1 0 0,0-1-1 0 0,-1 1 1 0 0,1 0-1 0 0,-1 0 1 0 0,0 0 0 0 0,1 1-1 0 0,-1 0 1 0 0,-7 0-1 0 0,-5 1 67 0 0,-1 2-1 0 0,1 0 1 0 0,0 1-1 0 0,-31 12 1 0 0,40-13 19 0 0,0 0 1 0 0,0 1 0 0 0,1 0 0 0 0,0 1 0 0 0,0-1 0 0 0,0 2-1 0 0,0-1 1 0 0,1 1 0 0 0,0-1 0 0 0,0 2 0 0 0,0-1 0 0 0,1 1-1 0 0,0 0 1 0 0,-6 11 0 0 0,8-13-42 0 0,1-1 1 0 0,0 1-1 0 0,1-1 0 0 0,-1 1 1 0 0,1 0-1 0 0,0 0 0 0 0,0 0 0 0 0,1-1 1 0 0,-1 1-1 0 0,1 0 0 0 0,0 0 1 0 0,0 0-1 0 0,1 0 0 0 0,-1 0 0 0 0,1 0 1 0 0,0 0-1 0 0,1-1 0 0 0,-1 1 1 0 0,1 0-1 0 0,0-1 0 0 0,0 1 1 0 0,0-1-1 0 0,1 1 0 0 0,-1-1 0 0 0,1 0 1 0 0,5 5-1 0 0,0 0-95 0 0,2 1 0 0 0,-1-1 0 0 0,1-1 0 0 0,0 0 0 0 0,1 0-1 0 0,0-1 1 0 0,0 0 0 0 0,1-1 0 0 0,-1-1 0 0 0,1 0 0 0 0,1 0 0 0 0,-1-1 0 0 0,1 0 0 0 0,-1-1 0 0 0,27 2 0 0 0,-16-3-1128 0 0,1-1 1 0 0,46-5 0 0 0,46-17-7441 0 0,-91 15 4374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3:27.9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28 10762 0 0,'-1'-1'239'0'0,"0"-1"0"0"0,1 1 0 0 0,-1 0 0 0 0,1-1-1 0 0,-1 1 1 0 0,1-1 0 0 0,0 1 0 0 0,-1-1 0 0 0,1 1 0 0 0,0-1 0 0 0,0 1-1 0 0,0-1 1 0 0,0 1 0 0 0,0-1 0 0 0,1 1 0 0 0,-1-1 0 0 0,1-1-1 0 0</inkml:trace>
  <inkml:trace contextRef="#ctx0" brushRef="#br0" timeOffset="1">40 305 5977 0 0,'0'9'730'0'0,"1"-1"1"0"0,1 0-1 0 0,-1 0 0 0 0,5 12 0 0 0,-5-16-666 0 0,0 0-1 0 0,1 0 0 0 0,-1-1 1 0 0,1 1-1 0 0,0-1 1 0 0,0 1-1 0 0,0-1 0 0 0,0 0 1 0 0,1 0-1 0 0,-1 0 1 0 0,5 4-1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3:28.6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 1 6121 0 0,'-2'10'188'0'0,"0"0"1"0"0,1 0-1 0 0,1 1 0 0 0,0-1 0 0 0,0 0 0 0 0,1 1 0 0 0,0-1 0 0 0,4 14 1 0 0,28 85 342 0 0,-14-52-39 0 0,24 109 1023 0 0,-28-100-1899 0 0,3 0 1 0 0,42 102-1 0 0,-40-118-4870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3:29.2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1 237 4105 0 0,'31'-9'599'0'0,"1"1"-1"0"0,0 2 1 0 0,55-4 0 0 0,102 6 1396 0 0,-145 4-1580 0 0,953-36 877 0 0,-299 5-1245 0 0,-546 27-26 0 0,323-6-89 0 0,419-15 36 0 0,-592 13 156 0 0,373 2 382 0 0,-185 6-441 0 0,7-19 1447 0 0,-328 13-881 0 0,809-24-580 0 0,-949 36-948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3:30.5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0 297 2056 0 0,'52'-6'1370'0'0,"103"2"-1"0"0,-13 1-984 0 0,513-12-252 0 0,-322 13 105 0 0,792-55 5180 0 0,-445-5-3391 0 0,314 39-1874 0 0,-452 18-1006 0 0,297-67 936 0 0,-823 70-58 0 0,437-36 1922 0 0,-271 34-1086 0 0,-61 0-914 0 0,126 12 0 0 0,-243-7-176 0 0,24-1 204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3:30.8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1 7154 0 0,'-3'4'993'0'0,"3"-4"-894"0"0,0 1 0 0 0,0-1 0 0 0,-1 1 1 0 0,1-1-1 0 0,0 1 0 0 0,0-1 1 0 0,0 1-1 0 0,0-1 0 0 0,0 1 0 0 0,0-1 1 0 0,0 1-1 0 0,0-1 0 0 0,0 1 1 0 0,0-1-1 0 0,0 1 0 0 0,1-1 1 0 0,-1 1-1 0 0,1 0 298 0 0,-1 1-298 0 0,9 26 325 0 0,-5-17-133 0 0,11 70 1472 0 0,5 93 1 0 0,-1-9-1239 0 0,-3-33-301 0 0,6 37-496 0 0,-15-134-1766 0 0,14 40-1 0 0,-15-50-2434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2:46.6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56 19 8338 0 0,'-17'-8'2415'0'0,"15"7"-2265"0"0,1 0 0 0 0,-1 0 0 0 0,0 0 0 0 0,1 0 0 0 0,-1 0 0 0 0,0 0 0 0 0,0 0 0 0 0,0 1 0 0 0,0-1-1 0 0,0 1 1 0 0,0-1 0 0 0,1 1 0 0 0,-1 0 0 0 0,0 0 0 0 0,0-1 0 0 0,0 1 0 0 0,0 1 0 0 0,-3-1 0 0 0,5 1-342 0 0,0 1 1 0 0,0-1 0 0 0,0 0 0 0 0,0 0 0 0 0,0 1 0 0 0,0-1-1 0 0,1 0 1 0 0,-1 0 0 0 0,0 1 0 0 0,1-1 0 0 0,-1 0 0 0 0,1 0 0 0 0,-1 0-1 0 0,1 0 1 0 0,-1 0 0 0 0,1 0 0 0 0,0 0 0 0 0,0 0 0 0 0,-1 0 0 0 0,3 2-1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3:46.5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2 152 2753 0 0,'-2'-6'5314'0'0,"22"-2"-2353"0"0,112-17-1414 0 0,213-50-1043 0 0,-215 44-453 0 0,-62 24-1860 0 0,-54 7-511 0 0,1 0 0 0 0,21 4 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3:47.0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0 137 2689 0 0,'54'-10'6327'0'0,"9"-1"-4554"0"0,53-4-303 0 0,-58 7-1128 0 0,168-35 451 0 0,-138 23-957 0 0,111-10 1 0 0,-149 30-1929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3:47.49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 3393 0 0,'12'-2'4109'0'0,"1"28"-1638"0"0,-10-4-1893 0 0,0 0 0 0 0,-2 1 1 0 0,-2 41-1 0 0,0-37-593 0 0,1-1-1 0 0,4 29 1 0 0,-3-52-363 0 0,-1-1 0 0 0,1 0 0 0 0,0 1 0 0 0,0-1 0 0 0,1 0 0 0 0,-1 1 0 0 0,0-1 0 0 0,1 0 0 0 0,-1 0 0 0 0,4 3 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3:47.8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0 4561 0 0,'-2'90'4786'0'0,"6"116"-3059"0"0,-4-198-2200 0 0,4 20-430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3:48.4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2873 0 0,'0'0'145'0'0,"21"10"3622"0"0,30 47-478 0 0,13 13-1710 0 0,-21-32-1525 0 0,2-2 0 0 0,1-2-1 0 0,94 52 1 0 0,181 62-1592 0 0,-317-147 1534 0 0,0 1-1 0 0,0 0 1 0 0,0 1 0 0 0,0-1-1 0 0,0 1 1 0 0,0 0-1 0 0,-1 0 1 0 0,1 0-1 0 0,-1 0 1 0 0,0 0 0 0 0,3 4-1 0 0,-5-5 10 0 0,0-1-1 0 0,-1 0 1 0 0,1 1-1 0 0,-1-1 1 0 0,1 0-1 0 0,-1 1 1 0 0,1-1-1 0 0,-1 1 1 0 0,0-1-1 0 0,1 1 1 0 0,-1-1-1 0 0,0 1 1 0 0,0-1-1 0 0,0 1 1 0 0,0-1-1 0 0,-1 1 1 0 0,1-1-1 0 0,0 0 1 0 0,-1 1-1 0 0,1-1 1 0 0,0 1-1 0 0,-1-1 1 0 0,0 0-1 0 0,1 1 1 0 0,-1-1-1 0 0,0 0 1 0 0,0 0-1 0 0,0 1 1 0 0,0-1-1 0 0,0 0 1 0 0,0 0-1 0 0,0 0 1 0 0,0 0-1 0 0,0 0 1 0 0,0 0-1 0 0,-3 1 1 0 0,-35 23 250 0 0,0-1 1 0 0,-79 34 0 0 0,22-12 35 0 0,-121 79 285 0 0,101-56-598 0 0,96-57-276 0 0,-48 25-268 0 0,63-35-195 0 0,0 0-1 0 0,0 0 1 0 0,0-1 0 0 0,0 1-1 0 0,0-1 1 0 0,-10 0 0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3:48.90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4569 0 0,'5'3'2726'0'0,"-3"-3"-2587"0"0,0 1-1 0 0,0 0 1 0 0,0 0-1 0 0,0 0 1 0 0,-1 0-1 0 0,1 0 1 0 0,0 1-1 0 0,-1-1 1 0 0,1 0-1 0 0,-1 1 1 0 0,0-1-1 0 0,1 1 1 0 0,-1 0-1 0 0,2 2 1 0 0,1 7 77 0 0,0 1 0 0 0,-1 0 1 0 0,0 1-1 0 0,0-1 0 0 0,-1 0 0 0 0,0 14 1 0 0,8 41-507 0 0,-4-20-2767 0 0,-5-29 293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3:50.3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1984 0 0,'43'369'4555'0'0,"-12"187"-2950"0"0,-13-158-1106 0 0,-4-109-460 0 0,30 477-128 0 0,-22-442 285 0 0,-26 563 1829 0 0,-5-730-1339 0 0,21 310 1 0 0,-8-307-665 0 0,-4-106-766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3:53.2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0 414 7202 0 0,'1'-1'13'0'0,"0"0"1"0"0,-1 0 0 0 0,1 0 0 0 0,0 0 0 0 0,0 0 0 0 0,-1 0-1 0 0,1 0 1 0 0,0 1 0 0 0,0-1 0 0 0,0 0 0 0 0,0 1 0 0 0,0-1-1 0 0,0 1 1 0 0,0-1 0 0 0,0 1 0 0 0,0-1 0 0 0,0 1 0 0 0,1 0-1 0 0,-1-1 1 0 0,0 1 0 0 0,0 0 0 0 0,0 0 0 0 0,0 0 0 0 0,2 0 0 0 0,46-4-52 0 0,-28 2 120 0 0,160-12 1136 0 0,-20 2-835 0 0,62-14-332 0 0,399-35 184 0 0,-468 53-249 0 0,606-45 160 0 0,-580 34-108 0 0,503-46 241 0 0,1 30 177 0 0,-223 30-264 0 0,791-19-6 0 0,535-35-682 0 0,-1139 51 274 0 0,-231 4 173 0 0,615 9-385 0 0,-880 3-4061 0 0,-126-6 1189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3:54.4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0 535 4129 0 0,'0'0'679'0'0,"27"11"-470"0"0,35-7 208 0 0,0-3 1 0 0,0-3-1 0 0,80-12 1 0 0,214-34 43 0 0,288-31 293 0 0,-133 7-139 0 0,-37 3-353 0 0,341 7-278 0 0,-154 14-78 0 0,-146-2 42 0 0,327-25 130 0 0,404 44-285 0 0,-463 57 156 0 0,-48-1 74 0 0,504-52 413 0 0,-1100 22-317 0 0,504 3 1675 0 0,-335 25-3385 0 0,-291-23-274 0 0,0-1 0 0 0,24-3 0 0 0,-29 2-750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3:55.2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 3 4409 0 0,'-1'0'18'0'0,"1"-1"-1"0"0,-1 1 1 0 0,1 0 0 0 0,-1 0 0 0 0,1-1 0 0 0,-1 1-1 0 0,1 0 1 0 0,0 0 0 0 0,-1 0 0 0 0,1 0-1 0 0,-1 0 1 0 0,1 0 0 0 0,-1 0 0 0 0,1 0-1 0 0,-1 0 1 0 0,0 0 0 0 0,1 0 0 0 0,-1 0 0 0 0,1 0-1 0 0,-1 0 1 0 0,1 0 0 0 0,0 0 0 0 0,-1 0-1 0 0,1 1 1 0 0,-1-1 0 0 0,1 0 0 0 0,-1 0-1 0 0,1 1 1 0 0,-1-1 0 0 0,1 0 0 0 0,0 1-1 0 0,-1 0 1 0 0,-5 18 108 0 0,8 22-77 0 0,62 325 1957 0 0,-57-314-1935 0 0,91 604 826 0 0,37-7-122 0 0,-80-433-672 0 0,49 429 0 0 0,-56-116 1165 0 0,12-129-124 0 0,28-5-158 0 0,-49-245-294 0 0,19 86 364 0 0,-54-198-913 0 0,-4-30-156 0 0,0 0 0 0 0,1 0 0 0 0,1 0 1 0 0,1 9-1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2:47.0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399 75 3985 0 0,'0'-3'96'0'0,"0"-3"428"0"0,0 1 1 0 0,0-1 0 0 0,0 1 0 0 0,-1 0 0 0 0,0-1 0 0 0,0 1 0 0 0,-2-7-1 0 0,2 11-372 0 0,0-1-1 0 0,0 1 0 0 0,0-1 0 0 0,0 1 1 0 0,0-1-1 0 0,-1 1 0 0 0,1 0 1 0 0,0 0-1 0 0,-1 0 0 0 0,1-1 0 0 0,0 1 1 0 0,-1 1-1 0 0,0-1 0 0 0,1 0 1 0 0,-1 0-1 0 0,1 1 0 0 0,-1-1 0 0 0,0 0 1 0 0,0 1-1 0 0,1 0 0 0 0,-1-1 1 0 0,0 1-1 0 0,0 0 0 0 0,1 0 0 0 0,-1 0 1 0 0,-3 1-1 0 0,-6-1 151 0 0,0 1-1 0 0,0 1 1 0 0,1 0 0 0 0,-1 1-1 0 0,0 0 1 0 0,1 0-1 0 0,-1 1 1 0 0,1 1 0 0 0,0-1-1 0 0,-16 12 1 0 0,11-6-37 0 0,0 1 0 0 0,1 0 0 0 0,1 1 0 0 0,0 1 0 0 0,-22 26 0 0 0,28-29-191 0 0,0 0 0 0 0,1 1 0 0 0,0-1 1 0 0,1 1-1 0 0,0 0 0 0 0,1 0 0 0 0,0 1 1 0 0,0-1-1 0 0,-2 23 0 0 0,5-30-72 0 0,0 0 1 0 0,1 0-1 0 0,0 0 1 0 0,0 0-1 0 0,0 0 0 0 0,0 0 1 0 0,1 0-1 0 0,0 0 0 0 0,0 0 1 0 0,0 0-1 0 0,0 0 0 0 0,0-1 1 0 0,1 1-1 0 0,-1 0 0 0 0,1-1 1 0 0,0 1-1 0 0,1-1 1 0 0,-1 0-1 0 0,0 1 0 0 0,1-1 1 0 0,0 0-1 0 0,-1 0 0 0 0,1-1 1 0 0,0 1-1 0 0,1-1 0 0 0,-1 1 1 0 0,0-1-1 0 0,1 0 0 0 0,-1 0 1 0 0,1-1-1 0 0,0 1 1 0 0,6 1-1 0 0,-2-1-42 0 0,0-1 1 0 0,0 0-1 0 0,0-1 1 0 0,0 1-1 0 0,1-2 1 0 0,-1 1 0 0 0,0-1-1 0 0,0 0 1 0 0,0-1-1 0 0,0 0 1 0 0,0 0-1 0 0,0-1 1 0 0,0 0-1 0 0,10-6 1 0 0,9-5-363 0 0,0-1 0 0 0,36-28 0 0 0,-47 29 303 0 0,0 1 0 0 0,-1-2 0 0 0,0 0-1 0 0,-2-1 1 0 0,0 0 0 0 0,0-1 0 0 0,-2-1 0 0 0,0 0 0 0 0,-1 0-1 0 0,12-31 1 0 0,-21 47 114 0 0,0-1 1 0 0,0 0-1 0 0,0 1 0 0 0,-1-1 0 0 0,1 0 0 0 0,-1 0 0 0 0,0 1 0 0 0,0-1 0 0 0,0-5 1 0 0,0 8-8 0 0,0 0 1 0 0,0-1 0 0 0,0 1 0 0 0,0 0-1 0 0,0-1 1 0 0,0 1 0 0 0,0 0-1 0 0,0 0 1 0 0,-1-1 0 0 0,1 1 0 0 0,0 0-1 0 0,0 0 1 0 0,0 0 0 0 0,0-1 0 0 0,0 1-1 0 0,-1 0 1 0 0,1 0 0 0 0,0-1 0 0 0,0 1-1 0 0,0 0 1 0 0,-1 0 0 0 0,1 0 0 0 0,0 0-1 0 0,0 0 1 0 0,-1-1 0 0 0,1 1-1 0 0,0 0 1 0 0,0 0 0 0 0,-1 0 0 0 0,1 0-1 0 0,0 0 1 0 0,0 0 0 0 0,-1 0 0 0 0,-13 10 217 0 0,-18 31 388 0 0,2 1-1 0 0,2 1 0 0 0,2 2 1 0 0,-20 48-1 0 0,-15 23 92 0 0,-119 226-509 0 0,149-284-421 0 0,-19 36-1176 0 0,20-31-2844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4:00.79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66 108 4113 222124 60217,'-5'-7'720'0'0,"-4"-4"-712"0"0,0-3-8 0 0,0 1 16 0 0,1 0 0 0 0,1 2-24 0 0,1 2-48 0 0,2 1-32 0 0,0 2-120 0 0,2 1-80 0 0,1 1-96 0 0,0 1-32 0 0,0 1-2009 0 0,1 1 1425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4:24.9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6289 0 0,'5'12'4706'0'0,"8"15"-3170"0"0,66 133 1154 0 0,8 13-2552 0 0,-31-92-461 0 0,-4-7-1494 0 0,-23-22-2299 0 0,-29-51 3917 0 0,1 0-1 0 0,-1 0 0 0 0,0 0 1 0 0,0 0-1 0 0,1 0 0 0 0,-1-1 1 0 0,0 1-1 0 0,0 0 0 0 0,0 0 1 0 0,0 0-1 0 0,0 0 1 0 0,0 0-1 0 0,0 0 0 0 0,-1 0 1 0 0,1 0-1 0 0,0-1 0 0 0,0 1 1 0 0,-1 0-1 0 0,1 0 0 0 0,0 0 1 0 0,-1 0-1 0 0,1-1 0 0 0,-1 1 1 0 0,1 0-1 0 0,-1 0 0 0 0,-1 1 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4:25.31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7 229 5617 0 0,'-2'-6'152'0'0,"1"0"0"0"0,-1 0 0 0 0,2 0-1 0 0,-1 0 1 0 0,1 0 0 0 0,0 0 0 0 0,0 0 0 0 0,0 0-1 0 0,1 0 1 0 0,0 0 0 0 0,2-7 0 0 0,-1 8-27 0 0,1 1 1 0 0,0-1 0 0 0,0 0-1 0 0,0 1 1 0 0,0-1-1 0 0,0 1 1 0 0,1 0-1 0 0,0 0 1 0 0,0 0 0 0 0,0 1-1 0 0,0-1 1 0 0,8-4-1 0 0,9-4 171 0 0,1 0 0 0 0,0 1 0 0 0,0 1 1 0 0,1 1-1 0 0,0 1 0 0 0,1 1 0 0 0,0 1 0 0 0,0 2 0 0 0,42-4 0 0 0,-19 5-218 0 0,0 3 0 0 0,0 1 0 0 0,0 3 0 0 0,54 11 1 0 0,-44-1-78 0 0,1 3 1 0 0,-2 2 0 0 0,-1 3 0 0 0,0 2-1 0 0,-2 2 1 0 0,61 41 0 0 0,-91-52 2 0 0,0 1 1 0 0,-1 0 0 0 0,-1 2 0 0 0,0 1-1 0 0,-2 1 1 0 0,0 0 0 0 0,-1 1-1 0 0,23 38 1 0 0,-34-49 45 0 0,-2 1-1 0 0,0 0 1 0 0,0 0-1 0 0,-1 0 1 0 0,0 1 0 0 0,-1-1-1 0 0,0 1 1 0 0,-1 0-1 0 0,1 20 1 0 0,-3-23 25 0 0,0 1 0 0 0,-1-1 1 0 0,0 0-1 0 0,-1 0 0 0 0,0 1 1 0 0,-1-1-1 0 0,0 0 0 0 0,0-1 0 0 0,-1 1 1 0 0,0 0-1 0 0,0-1 0 0 0,-1 0 1 0 0,-10 13-1 0 0,4-7 61 0 0,-2-1 0 0 0,1 0 0 0 0,-1-1 0 0 0,-1 0 0 0 0,0-1-1 0 0,-1-1 1 0 0,0 0 0 0 0,-28 13 0 0 0,4-6 58 0 0,-1-1 1 0 0,-63 15-1 0 0,69-23-232 0 0,-1-1 1 0 0,1-1-1 0 0,-1-2 0 0 0,0-2 1 0 0,0-1-1 0 0,0-2 1 0 0,0-1-1 0 0,0-2 0 0 0,0-1 1 0 0,-44-12-1 0 0,69 13-248 0 0,0 0 0 0 0,-1 0-1 0 0,1-1 1 0 0,1 0 0 0 0,-1-1-1 0 0,-9-7 1 0 0,13 8-427 0 0,1 0 1 0 0,0 0 0 0 0,0 0-1 0 0,0 0 1 0 0,0-1-1 0 0,1 0 1 0 0,0 0 0 0 0,0 0-1 0 0,1 0 1 0 0,-4-9 0 0 0,0-5-3187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4:26.06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6 349 4865 0 0,'-1'2'114'0'0,"0"0"1"0"0,1 0-1 0 0,-1 0 0 0 0,0 0 1 0 0,1 0-1 0 0,-1 0 0 0 0,1 0 1 0 0,0 0-1 0 0,0 0 0 0 0,0 1 1 0 0,0-1-1 0 0,0 0 0 0 0,0 0 1 0 0,1 0-1 0 0,-1 0 0 0 0,1 0 0 0 0,-1 0 1 0 0,2 4-1 0 0,0-2 68 0 0,0 0 1 0 0,1 0-1 0 0,-1 0 1 0 0,1-1-1 0 0,0 1 0 0 0,0-1 1 0 0,0 1-1 0 0,6 3 0 0 0,-2-1 57 0 0,1 0 0 0 0,0-1-1 0 0,0 0 1 0 0,1 0 0 0 0,-1-1-1 0 0,1 0 1 0 0,0 0 0 0 0,11 2-1 0 0,-9-5-133 0 0,0 0-1 0 0,0 0 1 0 0,1-1 0 0 0,-1-1-1 0 0,0 0 1 0 0,0 0-1 0 0,0-1 1 0 0,0-1-1 0 0,0 0 1 0 0,-1 0-1 0 0,1-1 1 0 0,-1 0-1 0 0,19-11 1 0 0,-15 7-81 0 0,0 0 1 0 0,-1-1-1 0 0,0-1 1 0 0,-1 0-1 0 0,0-1 1 0 0,-1 0-1 0 0,0 0 1 0 0,-1-1-1 0 0,12-18 1 0 0,-15 17-40 0 0,0-1 0 0 0,-1 0 0 0 0,0 0 0 0 0,-2 0 0 0 0,1-1 0 0 0,-2 0 0 0 0,0 0 0 0 0,-1 0 0 0 0,0 0 0 0 0,-1 0 0 0 0,-1 0 0 0 0,0-1 0 0 0,-1 1 0 0 0,-1 0 0 0 0,-1 0 0 0 0,0 0 0 0 0,-5-17 0 0 0,7 30 33 0 0,0 0-1 0 0,-1-1 1 0 0,1 1-1 0 0,0 0 1 0 0,-1-1-1 0 0,0 1 0 0 0,1 0 1 0 0,-1 0-1 0 0,0 0 1 0 0,0 1-1 0 0,0-1 1 0 0,0 0-1 0 0,0 1 1 0 0,-1-1-1 0 0,1 1 1 0 0,-3-2-1 0 0,4 3-2 0 0,0 0-1 0 0,0 0 1 0 0,0-1-1 0 0,-1 1 1 0 0,1 0-1 0 0,0 0 1 0 0,0 0-1 0 0,0 0 1 0 0,0 0 0 0 0,0 0-1 0 0,-1 1 1 0 0,1-1-1 0 0,0 0 1 0 0,0 1-1 0 0,0-1 1 0 0,0 0-1 0 0,0 1 1 0 0,0-1-1 0 0,0 1 1 0 0,0 0 0 0 0,0-1-1 0 0,0 1 1 0 0,0 0-1 0 0,0-1 1 0 0,1 1-1 0 0,-1 0 1 0 0,0 0-1 0 0,0 0 1 0 0,1 0-1 0 0,-1 0 1 0 0,0 0 0 0 0,1 0-1 0 0,-1 0 1 0 0,1 0-1 0 0,0 0 1 0 0,-1 0-1 0 0,1 3 1 0 0,-2 2 71 0 0,0 1 1 0 0,0 0-1 0 0,1 0 1 0 0,0 0-1 0 0,1 0 1 0 0,0 0-1 0 0,0 1 1 0 0,0-1-1 0 0,1 0 1 0 0,0 0-1 0 0,0 0 1 0 0,1 0 0 0 0,3 10-1 0 0,5 8 261 0 0,1 0-1 0 0,16 28 1 0 0,-15-32-254 0 0,-3-4-21 0 0,0-1 0 0 0,1-1-1 0 0,1 0 1 0 0,1 0-1 0 0,0-1 1 0 0,1 0 0 0 0,27 21-1 0 0,-33-29-73 0 0,1-1-1 0 0,-1 0 0 0 0,1 0 1 0 0,0-1-1 0 0,0 0 0 0 0,1-1 1 0 0,-1 1-1 0 0,1-1 1 0 0,-1-1-1 0 0,1 0 0 0 0,0 0 1 0 0,0-1-1 0 0,0 0 0 0 0,0 0 1 0 0,1-1-1 0 0,-1 0 0 0 0,17-4 1 0 0,-15 2-46 0 0,0 0 1 0 0,0-1-1 0 0,0-1 0 0 0,-1 0 1 0 0,1 0-1 0 0,-1-1 1 0 0,0-1-1 0 0,-1 1 1 0 0,1-2-1 0 0,-1 1 0 0 0,0-1 1 0 0,-1-1-1 0 0,1 1 1 0 0,-2-1-1 0 0,1-1 0 0 0,-1 0 1 0 0,0 0-1 0 0,-1 0 1 0 0,0 0-1 0 0,0-1 1 0 0,-1 0-1 0 0,-1-1 0 0 0,0 1 1 0 0,0-1-1 0 0,-1 0 1 0 0,0 0-1 0 0,1-12 0 0 0,-2 4 17 0 0,-2-1 0 0 0,0 1-1 0 0,-4-29 1 0 0,3 38 45 0 0,-1 1 0 0 0,0 0 0 0 0,-1 0 0 0 0,0-1 0 0 0,0 1 0 0 0,-1 1 0 0 0,0-1 0 0 0,0 1 0 0 0,-6-9 0 0 0,9 16 2 0 0,0 0 1 0 0,1-1-1 0 0,-1 1 1 0 0,0 0-1 0 0,0 0 0 0 0,0 0 1 0 0,0 0-1 0 0,0 0 0 0 0,0 0 1 0 0,0 0-1 0 0,0 0 0 0 0,0 0 1 0 0,0 1-1 0 0,-1-1 1 0 0,1 0-1 0 0,0 1 0 0 0,0-1 1 0 0,-1 1-1 0 0,1-1 0 0 0,-1 1 1 0 0,1 0-1 0 0,0-1 0 0 0,-1 1 1 0 0,1 0-1 0 0,0 0 1 0 0,-1 0-1 0 0,1 0 0 0 0,-1 0 1 0 0,1 1-1 0 0,0-1 0 0 0,-1 0 1 0 0,1 0-1 0 0,-1 1 0 0 0,1-1 1 0 0,0 1-1 0 0,0 0 0 0 0,-1-1 1 0 0,1 1-1 0 0,0 0 1 0 0,0 0-1 0 0,0-1 0 0 0,0 1 1 0 0,0 0-1 0 0,0 0 0 0 0,-2 2 1 0 0,0 1 53 0 0,0 0 0 0 0,0 0 1 0 0,1 0-1 0 0,-1 0 0 0 0,1 1 1 0 0,0-1-1 0 0,0 1 0 0 0,0-1 1 0 0,1 1-1 0 0,-1 0 0 0 0,0 9 0 0 0,2-4 47 0 0,0 0 0 0 0,1 1-1 0 0,1-1 1 0 0,0 0-1 0 0,0 0 1 0 0,1 0-1 0 0,0 0 1 0 0,0-1-1 0 0,1 1 1 0 0,10 16-1 0 0,-6-12-43 0 0,0-1 1 0 0,2 0-1 0 0,-1-1 0 0 0,1 0 0 0 0,1 0 0 0 0,17 14 0 0 0,-13-14-181 0 0,0-1 0 0 0,0 0 0 0 0,1-2 0 0 0,1 1 0 0 0,0-2 0 0 0,0 0-1 0 0,23 6 1 0 0,-28-11-504 0 0,1 0-1 0 0,-1-1 0 0 0,1 0 1 0 0,-1-1-1 0 0,1 0 1 0 0,0-1-1 0 0,0-1 0 0 0,-1 0 1 0 0,1 0-1 0 0,-1-2 0 0 0,21-5 1 0 0,-20 4-535 0 0,0-1 0 0 0,0 0 0 0 0,0-1 0 0 0,-1 0 0 0 0,14-10 0 0 0,-13 7-972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4:26.7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30 183 3633 0 0,'-1'-1'221'0'0,"0"0"1"0"0,0-1-1 0 0,-1 1 0 0 0,1 0 1 0 0,0 0-1 0 0,0 0 0 0 0,-1 0 1 0 0,1 0-1 0 0,-1 0 1 0 0,1 1-1 0 0,-1-1 0 0 0,1 0 1 0 0,-1 1-1 0 0,1-1 1 0 0,-1 1-1 0 0,-2-1 0 0 0,0 9 1889 0 0,11 10-1118 0 0,1-3-681 0 0,1-1 0 0 0,1 0 0 0 0,12 13 0 0 0,16 23 182 0 0,-7-7-387 0 0,-21-31-104 0 0,-1 1 0 0 0,0 0-1 0 0,11 22 1 0 0,-15-25-15 0 0,7 16-6 0 0,-12-25 17 0 0,0-1 1 0 0,0 1-1 0 0,1-1 0 0 0,-1 1 1 0 0,0 0-1 0 0,0-1 1 0 0,0 1-1 0 0,0-1 1 0 0,0 1-1 0 0,0 0 0 0 0,0-1 1 0 0,0 1-1 0 0,0-1 1 0 0,0 1-1 0 0,0-1 1 0 0,0 1-1 0 0,-1 0 0 0 0,1-1 1 0 0,0 1-1 0 0,0-1 1 0 0,-1 1-1 0 0,1-1 0 0 0,0 1 1 0 0,0-1-1 0 0,-1 1 1 0 0,1-1-1 0 0,-1 1 1 0 0,1-1-1 0 0,0 0 0 0 0,-1 1 1 0 0,1-1-1 0 0,-1 0 1 0 0,1 1-1 0 0,-1-1 0 0 0,1 0 1 0 0,-2 1-1 0 0,0-1-3 0 0,0 0 0 0 0,1 0 0 0 0,-1-1 0 0 0,0 1-1 0 0,0-1 1 0 0,0 1 0 0 0,1-1 0 0 0,-1 1 0 0 0,0-1 0 0 0,0 0-1 0 0,1 0 1 0 0,-1 0 0 0 0,1 0 0 0 0,-1 0 0 0 0,1 0 0 0 0,-1 0-1 0 0,1-1 1 0 0,0 1 0 0 0,0 0 0 0 0,-2-2 0 0 0,-24-30 8 0 0,16 16 35 0 0,2-1 1 0 0,0 0-1 0 0,0-1 1 0 0,2 1-1 0 0,0-2 1 0 0,2 1-1 0 0,0-1 1 0 0,1 1-1 0 0,1-1 1 0 0,0 0-1 0 0,2 0 1 0 0,0-1-1 0 0,2 1 1 0 0,3-30-1 0 0,-3 45-28 0 0,0 1 0 0 0,0-1 0 0 0,0 1 0 0 0,1-1 0 0 0,-1 1 0 0 0,1-1 0 0 0,0 1 0 0 0,0 0 0 0 0,0 0 0 0 0,1 0 0 0 0,0 0 0 0 0,0 0 0 0 0,0 1 0 0 0,0-1 0 0 0,0 1 0 0 0,1 0 0 0 0,-1 0 0 0 0,1 0 0 0 0,0 0 0 0 0,0 1 0 0 0,0-1 0 0 0,0 1 0 0 0,6-2 0 0 0,-2 2-15 0 0,-1 0 0 0 0,1 0 0 0 0,0 1 0 0 0,-1 0 0 0 0,1 1 1 0 0,0 0-1 0 0,0 0 0 0 0,-1 0 0 0 0,1 1 0 0 0,0 0 0 0 0,-1 1 0 0 0,1 0 0 0 0,11 4 0 0 0,4 4-10 0 0,-1 1 1 0 0,0 1-1 0 0,0 1 0 0 0,33 27 1 0 0,-32-22 42 0 0,1-2 0 0 0,52 28 0 0 0,-76-44-30 0 0,23 11-31 0 0,0-2 0 0 0,1-1 0 0 0,34 9 0 0 0,-53-16 43 0 0,1 0 0 0 0,-1 0 1 0 0,0 0-1 0 0,0-1 0 0 0,1 0 1 0 0,-1 0-1 0 0,1 0 1 0 0,-1-1-1 0 0,0 1 0 0 0,0-1 1 0 0,1 0-1 0 0,-1-1 0 0 0,0 0 1 0 0,0 1-1 0 0,0-2 0 0 0,0 1 1 0 0,0 0-1 0 0,-1-1 0 0 0,1 0 1 0 0,-1 0-1 0 0,0 0 0 0 0,7-7 1 0 0,-9 7 25 0 0,0-1 0 0 0,1 1-1 0 0,-2 0 1 0 0,1-1 0 0 0,0 1 0 0 0,-1-1 0 0 0,1 0 0 0 0,-1 0 0 0 0,0 1-1 0 0,-1-1 1 0 0,1 0 0 0 0,-1 0 0 0 0,1 0 0 0 0,-1 0 0 0 0,0 0 0 0 0,0 0-1 0 0,-1 0 1 0 0,1 0 0 0 0,-1 1 0 0 0,-2-8 0 0 0,0 1 20 0 0,-1 1 1 0 0,0-1-1 0 0,0 1 0 0 0,0 0 1 0 0,-1 1-1 0 0,-1-1 1 0 0,-6-8-1 0 0,9 14-30 0 0,1 0 0 0 0,-1 0 0 0 0,0 0 0 0 0,0 0 0 0 0,0 0 0 0 0,-1 1 0 0 0,1-1 0 0 0,0 1 0 0 0,-1 0-1 0 0,0 0 1 0 0,1 0 0 0 0,-1 1 0 0 0,0-1 0 0 0,0 1 0 0 0,0 0 0 0 0,0 0 0 0 0,0 0 0 0 0,-5 0 0 0 0,3 1 25 0 0,0 0 1 0 0,0 1-1 0 0,0 0 0 0 0,0 0 1 0 0,0 1-1 0 0,0-1 1 0 0,0 1-1 0 0,1 0 0 0 0,-1 1 1 0 0,1-1-1 0 0,-8 6 0 0 0,1 0 158 0 0,0 1-1 0 0,0 0 1 0 0,1 1-1 0 0,0 0 1 0 0,1 1-1 0 0,0 0 1 0 0,1 0-1 0 0,0 1 1 0 0,-10 19-1 0 0,12-18 37 0 0,1 0 0 0 0,1 1 0 0 0,0 0-1 0 0,0 0 1 0 0,1 0 0 0 0,1 1 0 0 0,1-1 0 0 0,0 1 0 0 0,1 0 0 0 0,0 16-1 0 0,2-23-199 0 0,-1 0 0 0 0,1 0 0 0 0,1-1 0 0 0,-1 1 0 0 0,1-1 0 0 0,1 1 0 0 0,-1-1 0 0 0,1 0 0 0 0,1 0 0 0 0,-1 0 0 0 0,1-1 0 0 0,0 1 0 0 0,1-1 0 0 0,0 0 0 0 0,0 0 0 0 0,0 0 0 0 0,0 0 0 0 0,1-1 0 0 0,0 0 0 0 0,12 8 0 0 0,-7-7-200 0 0,1-1 0 0 0,0 0 0 0 0,0 0-1 0 0,0-1 1 0 0,0-1 0 0 0,0 0 0 0 0,1 0-1 0 0,-1-1 1 0 0,1-1 0 0 0,0 0 0 0 0,0-1 0 0 0,-1 0-1 0 0,1-1 1 0 0,0-1 0 0 0,-1 0 0 0 0,23-6 0 0 0,0-3-2578 0 0,0-2 1 0 0,-1-1 0 0 0,-1-2 0 0 0,50-31 0 0 0,-58 33-644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4:27.06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248 0 8290 0 0,'-13'1'88'0'0,"0"0"1"0"0,0 1-1 0 0,0 1 1 0 0,0 0-1 0 0,0 0 1 0 0,1 1-1 0 0,-1 1 0 0 0,-19 10 1 0 0,23-10-91 0 0,-1 0 0 0 0,1 1 0 0 0,0 0-1 0 0,1 1 1 0 0,0-1 0 0 0,0 2 0 0 0,0-1 0 0 0,1 1 0 0 0,0 0 0 0 0,0 1 0 0 0,-6 10 0 0 0,12-16-183 0 0,-1 0 0 0 0,1 0 0 0 0,0-1 0 0 0,0 1 0 0 0,0 0 0 0 0,0 1 0 0 0,1-1 0 0 0,-1 0 0 0 0,1 0 0 0 0,0 0 0 0 0,-1 0 0 0 0,1 0 0 0 0,1 0 0 0 0,-1 0 0 0 0,0 1 0 0 0,1-1 0 0 0,0 0 0 0 0,0 0 0 0 0,0 0 0 0 0,0 0 0 0 0,0-1 0 0 0,0 1 0 0 0,3 3 0 0 0,4 5-3020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4:27.3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0 294 5393 0 0,'6'5'383'0'0,"1"0"0"0"0,-1-1 0 0 0,1 0 0 0 0,0 0 0 0 0,0-1 0 0 0,1 1 0 0 0,-1-1 0 0 0,1-1-1 0 0,0 0 1 0 0,-1 0 0 0 0,1 0 0 0 0,0-1 0 0 0,0 0 0 0 0,0-1 0 0 0,0 1 0 0 0,14-3 0 0 0,-8 0-1 0 0,-1-1-1 0 0,1-1 1 0 0,-1 0 0 0 0,0-1-1 0 0,0 0 1 0 0,-1-1 0 0 0,1 0-1 0 0,19-14 1 0 0,-9 5-135 0 0,-1-1-1 0 0,0-1 1 0 0,23-24-1 0 0,-39 35-222 0 0,-1 1 1 0 0,0-1-1 0 0,-1 0 0 0 0,1 0 0 0 0,-1 0 0 0 0,-1-1 0 0 0,1 1 0 0 0,-1-1 0 0 0,0 0 0 0 0,0 0 0 0 0,-1 0 1 0 0,0 0-1 0 0,0-1 0 0 0,-1 1 0 0 0,0 0 0 0 0,0-1 0 0 0,-1-8 0 0 0,0 14 2 0 0,0-1 0 0 0,0 1 0 0 0,-1-1 0 0 0,1 1-1 0 0,-1-1 1 0 0,0 1 0 0 0,1-1 0 0 0,-1 1 0 0 0,0-1 0 0 0,0 1 0 0 0,-1 0-1 0 0,1 0 1 0 0,0 0 0 0 0,-1-1 0 0 0,1 1 0 0 0,-1 0 0 0 0,0 1-1 0 0,0-1 1 0 0,1 0 0 0 0,-5-2 0 0 0,3 2-3 0 0,-1 0 0 0 0,0 1 0 0 0,0-1 0 0 0,0 1 0 0 0,0 0 0 0 0,0 0 0 0 0,-1 0 0 0 0,1 0 0 0 0,0 1 0 0 0,0 0 0 0 0,-6 0 0 0 0,-10 2 13 0 0,0 1-1 0 0,1 1 0 0 0,0 0 1 0 0,-22 9-1 0 0,39-13-32 0 0,-14 6 119 0 0,-1 0-1 0 0,2 1 1 0 0,-1 1 0 0 0,1 0-1 0 0,0 1 1 0 0,0 1-1 0 0,-25 23 1 0 0,33-27 34 0 0,0 0 1 0 0,1 1-1 0 0,0 0 1 0 0,1 0-1 0 0,-1 1 1 0 0,1 0-1 0 0,1-1 1 0 0,-1 2-1 0 0,1-1 1 0 0,1 0-1 0 0,0 1 1 0 0,0 0-1 0 0,0-1 1 0 0,1 1-1 0 0,1 0 0 0 0,-2 18 1 0 0,3-22-85 0 0,0 1 1 0 0,1-1 0 0 0,0 1-1 0 0,0-1 1 0 0,0 1-1 0 0,1-1 1 0 0,0 1-1 0 0,0-1 1 0 0,0 0-1 0 0,0 0 1 0 0,1 0-1 0 0,0 0 1 0 0,4 5 0 0 0,-1-3-20 0 0,0 0 1 0 0,1-1-1 0 0,0 1 1 0 0,0-1-1 0 0,0-1 1 0 0,0 0-1 0 0,14 7 1 0 0,-5-3-63 0 0,1-2 1 0 0,0-1-1 0 0,0 0 1 0 0,1-1 0 0 0,-1 0-1 0 0,1-2 1 0 0,30 3-1 0 0,-20-6-665 0 0,-1-1 0 0 0,1-1 0 0 0,0-1-1 0 0,39-10 1 0 0,107-40-10866 0 0,-131 37 6142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4:29.06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377 460 2921 0 0,'1'0'110'0'0,"0"0"0"0"0,0-1 0 0 0,0 1 0 0 0,0-1 0 0 0,-1 1 0 0 0,1-1 0 0 0,0 1 0 0 0,0-1 0 0 0,0 1 0 0 0,-1-1 0 0 0,1 0 1 0 0,0 1-1 0 0,0-1 0 0 0,-1 0 0 0 0,1 0 0 0 0,-1 0 0 0 0,1 1 0 0 0,-1-1 0 0 0,1 0 0 0 0,-1 0 0 0 0,1 0 0 0 0,-1 0 0 0 0,0 0 0 0 0,1-2 0 0 0,-2 2 48 0 0,1 0 0 0 0,0 0-1 0 0,-1 0 1 0 0,1 0 0 0 0,-1 0-1 0 0,1 0 1 0 0,-1 0 0 0 0,1 0-1 0 0,-1 0 1 0 0,0 0-1 0 0,1 1 1 0 0,-1-1 0 0 0,0 0-1 0 0,0 0 1 0 0,0 1 0 0 0,0-1-1 0 0,-2-1 1 0 0,-2-1 263 0 0,-1 0 0 0 0,0 0 1 0 0,0 0-1 0 0,-1 1 0 0 0,1-1 0 0 0,-9 0 0 0 0,1 1-236 0 0,1 1 0 0 0,0 1-1 0 0,0 1 1 0 0,0-1 0 0 0,-1 2-1 0 0,1 0 1 0 0,0 1 0 0 0,1 0-1 0 0,-1 1 1 0 0,0 0 0 0 0,1 1-1 0 0,0 0 1 0 0,0 1 0 0 0,0 0-1 0 0,-11 9 1 0 0,15-9-118 0 0,-1 0-1 0 0,1 1 1 0 0,0 0 0 0 0,0 0 0 0 0,0 1-1 0 0,1-1 1 0 0,1 2 0 0 0,-1-1-1 0 0,1 1 1 0 0,1 0 0 0 0,0 0 0 0 0,0 1-1 0 0,0-1 1 0 0,2 1 0 0 0,-1 0-1 0 0,1 0 1 0 0,0 1 0 0 0,1-1 0 0 0,-1 13-1 0 0,3-13-67 0 0,0 0 0 0 0,1 0 0 0 0,0 0 0 0 0,0 0 0 0 0,1 0 0 0 0,0-1 0 0 0,1 1-1 0 0,0-1 1 0 0,1 0 0 0 0,0 0 0 0 0,0 0 0 0 0,1 0 0 0 0,0 0 0 0 0,1-1 0 0 0,-1 0-1 0 0,2 0 1 0 0,-1-1 0 0 0,1 0 0 0 0,0 0 0 0 0,1 0 0 0 0,-1-1 0 0 0,1 0 0 0 0,1-1-1 0 0,-1 1 1 0 0,1-2 0 0 0,0 1 0 0 0,0-1 0 0 0,0-1 0 0 0,0 1 0 0 0,1-2 0 0 0,-1 1-1 0 0,1-1 1 0 0,0-1 0 0 0,0 0 0 0 0,0 0 0 0 0,0-1 0 0 0,19-2 0 0 0,-16 0-99 0 0,0-1 0 0 0,0 0 1 0 0,0-1-1 0 0,-1-1 1 0 0,1 0-1 0 0,-1-1 1 0 0,0 0-1 0 0,-1-1 0 0 0,1 0 1 0 0,-2 0-1 0 0,1-2 1 0 0,-1 1-1 0 0,0-1 0 0 0,-1-1 1 0 0,0 0-1 0 0,10-14 1 0 0,-12 15 79 0 0,0-1 1 0 0,-1 0-1 0 0,0 0 1 0 0,-1-1-1 0 0,0 1 1 0 0,-1-1-1 0 0,0 0 1 0 0,-1-1-1 0 0,0 1 1 0 0,0 0-1 0 0,-2-1 1 0 0,1 0-1 0 0,-1 1 1 0 0,-1-1-1 0 0,0 0 1 0 0,-1 0 0 0 0,0 1-1 0 0,-5-20 1 0 0,3 21 92 0 0,0 0 0 0 0,-1 1-1 0 0,0-1 1 0 0,-9-14 0 0 0,13 22-47 0 0,-1 1 0 0 0,0 0 0 0 0,0 0-1 0 0,0-1 1 0 0,0 1 0 0 0,0 0-1 0 0,0 0 1 0 0,-1 0 0 0 0,1 0-1 0 0,0 0 1 0 0,0 0 0 0 0,-1 1-1 0 0,1-1 1 0 0,0 0 0 0 0,-1 1 0 0 0,1-1-1 0 0,-2 0 1 0 0,1 1 5 0 0,1 1 0 0 0,0-1-1 0 0,-1 0 1 0 0,1 0 0 0 0,0 1 0 0 0,-1-1 0 0 0,1 1 0 0 0,0-1-1 0 0,0 1 1 0 0,0 0 0 0 0,-1-1 0 0 0,1 1 0 0 0,0 0-1 0 0,0 0 1 0 0,0 0 0 0 0,0 0 0 0 0,0-1 0 0 0,0 2-1 0 0,0-1 1 0 0,1 0 0 0 0,-1 0 0 0 0,0 0 0 0 0,0 2 0 0 0,-2 2 19 0 0,1-1-1 0 0,0 1 1 0 0,0 0 0 0 0,0 0 0 0 0,1 0 0 0 0,0 0 0 0 0,0 0 0 0 0,0 0 0 0 0,0 1 0 0 0,1-1 0 0 0,0 10 0 0 0,10 62 43 0 0,-6-54-68 0 0,-2-11-18 0 0,0 0 1 0 0,1-1-1 0 0,1 1 0 0 0,0-1 1 0 0,0 0-1 0 0,1 0 0 0 0,0 0 1 0 0,1 0-1 0 0,0-1 0 0 0,11 14 0 0 0,-13-20-10 0 0,0 1 0 0 0,1-1 0 0 0,-1 0 0 0 0,1 0-1 0 0,0 0 1 0 0,0-1 0 0 0,0 0 0 0 0,0 0 0 0 0,1 0-1 0 0,-1 0 1 0 0,1-1 0 0 0,0 0 0 0 0,-1 0 0 0 0,1-1-1 0 0,0 0 1 0 0,0 0 0 0 0,0 0 0 0 0,0 0 0 0 0,1-1-1 0 0,-1 0 1 0 0,0-1 0 0 0,8 0 0 0 0,4-3-19 0 0,0 0 1 0 0,0-1-1 0 0,-1-1 1 0 0,1-1-1 0 0,-1 0 1 0 0,-1-2-1 0 0,1 0 1 0 0,-2 0-1 0 0,1-1 1 0 0,21-19 0 0 0,-26 19 18 0 0,1-1 1 0 0,-1 1 0 0 0,-1-2-1 0 0,0 0 1 0 0,-1 0 0 0 0,0-1 0 0 0,-1 0-1 0 0,0 0 1 0 0,-1-1 0 0 0,-1 0 0 0 0,0 0-1 0 0,-1-1 1 0 0,4-15 0 0 0,-5 5-35 0 0,-1 0 0 0 0,-2 0 0 0 0,0-1 0 0 0,-1 1 0 0 0,-2 0 0 0 0,0 0 0 0 0,-11-45 0 0 0,8 51 9 0 0,-1-1 0 0 0,0 1 0 0 0,-2 0 0 0 0,0 1 0 0 0,-1 0 0 0 0,0 0 0 0 0,-2 1 0 0 0,0 0 0 0 0,-1 1 0 0 0,-17-19 0 0 0,21 28 20 0 0,1 1 0 0 0,-1 0 0 0 0,-1 0 1 0 0,1 1-1 0 0,-1 0 0 0 0,0 0 1 0 0,0 1-1 0 0,-1 0 0 0 0,1 1 1 0 0,-1 0-1 0 0,-11-2 0 0 0,17 4 2 0 0,0 0 1 0 0,-1 1-1 0 0,1-1 0 0 0,0 1 0 0 0,0 0 1 0 0,-1 0-1 0 0,1 0 0 0 0,0 0 0 0 0,0 1 0 0 0,0 0 1 0 0,0 0-1 0 0,-1 0 0 0 0,1 0 0 0 0,0 1 1 0 0,1-1-1 0 0,-1 1 0 0 0,0 0 0 0 0,0 0 1 0 0,1 1-1 0 0,-1-1 0 0 0,1 1 0 0 0,0 0 1 0 0,0-1-1 0 0,0 1 0 0 0,0 1 0 0 0,0-1 0 0 0,1 0 1 0 0,-1 1-1 0 0,-1 3 0 0 0,2 0-12 0 0,-1-1-1 0 0,1 1 0 0 0,1 0 1 0 0,0 0-1 0 0,0 0 1 0 0,0 0-1 0 0,1 0 1 0 0,0 0-1 0 0,0 0 1 0 0,0 0-1 0 0,1 0 0 0 0,0 0 1 0 0,4 11-1 0 0,0 0-52 0 0,1 0 0 0 0,0-1 0 0 0,18 33 0 0 0,4-7 6 0 0,2-1 0 0 0,1-1 0 0 0,56 54 0 0 0,23 29 13 0 0,-105-118 54 0 0,137 186-296 0 0,-118-157 43 0 0,-3 1 0 0 0,-1 1 1 0 0,25 65-1 0 0,-40-88 201 0 0,-1 0 0 0 0,-1 1-1 0 0,0-1 1 0 0,-1 1 0 0 0,0 0-1 0 0,-2-1 1 0 0,1 1 0 0 0,-2 0 0 0 0,0 0-1 0 0,-6 29 1 0 0,5-34 56 0 0,-1 0 0 0 0,-1 0 0 0 0,1 0 0 0 0,-1-1 1 0 0,-1 1-1 0 0,0-1 0 0 0,0 0 0 0 0,-1 0 0 0 0,0-1 0 0 0,0 0 0 0 0,-1 0 0 0 0,0 0 0 0 0,-1-1 0 0 0,1 0 0 0 0,-2 0 1 0 0,-10 6-1 0 0,16-11 6 0 0,0 0 1 0 0,0-1 0 0 0,0 1 0 0 0,0-1-1 0 0,0 0 1 0 0,0 0 0 0 0,-1 0 0 0 0,1 0-1 0 0,0 0 1 0 0,-1-1 0 0 0,1 0-1 0 0,0 0 1 0 0,-1 0 0 0 0,1 0 0 0 0,-1 0-1 0 0,1 0 1 0 0,-6-2 0 0 0,4 0 29 0 0,0 0 0 0 0,0 0 0 0 0,0-1 0 0 0,1 0 0 0 0,-1 1 0 0 0,1-1 0 0 0,-1-1 1 0 0,1 1-1 0 0,0-1 0 0 0,-5-5 0 0 0,0-3 40 0 0,0 1 1 0 0,1-1-1 0 0,0-1 1 0 0,1 0-1 0 0,0 0 1 0 0,1 0-1 0 0,-6-20 1 0 0,4 4-107 0 0,2-1 1 0 0,0 0 0 0 0,2 0-1 0 0,2 0 1 0 0,0 0-1 0 0,2 0 1 0 0,5-37 0 0 0,1 21-24 0 0,2 0 1 0 0,2 1 0 0 0,2 1-1 0 0,19-46 1 0 0,70-126-456 0 0,-36 84 171 0 0,-59 118 228 0 0,-1-1 0 0 0,0 0 1 0 0,-1 0-1 0 0,0-1 0 0 0,-1 1 1 0 0,0-22-1 0 0,-2 27 74 0 0,-1 0 1 0 0,0 0-1 0 0,0 0 0 0 0,-1 0 0 0 0,-1 1 0 0 0,0-1 0 0 0,0 0 1 0 0,-1 1-1 0 0,0-1 0 0 0,-1 1 0 0 0,-5-11 0 0 0,7 16 32 0 0,-1 1-1 0 0,1-1 0 0 0,-1 1 0 0 0,0 0 1 0 0,0-1-1 0 0,0 1 0 0 0,-1 1 1 0 0,1-1-1 0 0,-1 0 0 0 0,1 1 0 0 0,-1 0 1 0 0,0 0-1 0 0,0 0 0 0 0,0 0 0 0 0,0 0 1 0 0,0 1-1 0 0,-1 0 0 0 0,1 0 0 0 0,0 0 1 0 0,-1 0-1 0 0,-4 1 0 0 0,6 0 2 0 0,0 0 0 0 0,0 0 0 0 0,-1 1 0 0 0,1-1 0 0 0,0 1 0 0 0,0 0 0 0 0,0 0 0 0 0,0 0 0 0 0,-1 0 0 0 0,1 1 0 0 0,1-1 0 0 0,-1 1 0 0 0,0 0 0 0 0,0-1 0 0 0,1 2 0 0 0,-1-1 0 0 0,1 0 0 0 0,-1 0 0 0 0,1 1 0 0 0,0-1 0 0 0,0 1 0 0 0,0-1 0 0 0,1 1 0 0 0,-1 0 0 0 0,0 0 0 0 0,1 0 0 0 0,0 0 0 0 0,-2 6 0 0 0,-1 6-11 0 0,1 1-1 0 0,0 0 1 0 0,1 0 0 0 0,1 0-1 0 0,1 0 1 0 0,0 0 0 0 0,1 0 0 0 0,0 0-1 0 0,2 0 1 0 0,0 0 0 0 0,0 0-1 0 0,2-1 1 0 0,11 29 0 0 0,9 11 6 0 0,3-1-1 0 0,48 69 1 0 0,-25-41 5 0 0,107 218-173 0 0,-127-238 72 0 0,-17-34 45 0 0,5 8-164 0 0,16 47 0 0 0,-31-73 202 0 0,-1 0-1 0 0,0 0 0 0 0,-1 1 0 0 0,0-1 0 0 0,0 1 0 0 0,-1 0 0 0 0,-1-1 0 0 0,0 1 0 0 0,-2 18 1 0 0,2-28 32 0 0,0 1 1 0 0,-1-1 0 0 0,1 1-1 0 0,-1-1 1 0 0,1 0 0 0 0,-1 1-1 0 0,1-1 1 0 0,-1 0-1 0 0,0 1 1 0 0,1-1 0 0 0,-1 0-1 0 0,0 0 1 0 0,0 0 0 0 0,0 1-1 0 0,0-1 1 0 0,0 0 0 0 0,0 0-1 0 0,-1-1 1 0 0,1 1 0 0 0,0 0-1 0 0,0 0 1 0 0,-1-1 0 0 0,1 1-1 0 0,-2 0 1 0 0,0 0 36 0 0,-1 0-1 0 0,1-1 1 0 0,-1 1 0 0 0,1-1 0 0 0,-1 0-1 0 0,1 0 1 0 0,-1-1 0 0 0,1 1-1 0 0,-7-2 1 0 0,-5-2 248 0 0,1-1 0 0 0,0 0-1 0 0,-22-12 1 0 0,22 9-54 0 0,0-1-1 0 0,0 0 1 0 0,0 0-1 0 0,2-1 1 0 0,-1-1 0 0 0,1 0-1 0 0,1-1 1 0 0,0-1-1 0 0,0 1 1 0 0,1-1 0 0 0,-12-22-1 0 0,17 25-334 0 0,1 1-1 0 0,0 0 0 0 0,1-1 1 0 0,-1 0-1 0 0,2 0 0 0 0,-1 0 1 0 0,2 0-1 0 0,-1 0 0 0 0,1 0 0 0 0,1 0 1 0 0,0-1-1 0 0,0 1 0 0 0,1 0 1 0 0,0 0-1 0 0,1 0 0 0 0,0 0 1 0 0,1 0-1 0 0,0 0 0 0 0,6-15 1 0 0,0 9-1218 0 0,0 0 0 0 0,0 0 1 0 0,1 1-1 0 0,1 0 1 0 0,1 0-1 0 0,0 2 0 0 0,18-17 1 0 0,-17 18-1186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4:29.42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19 290 5761 0 0,'0'0'124'0'0,"0"0"-1"0"0,-1-1 1 0 0,1 1-1 0 0,0 0 1 0 0,0-1-1 0 0,-1 1 1 0 0,1 0-1 0 0,0-1 1 0 0,-1 1-1 0 0,1 0 1 0 0,0-1-1 0 0,-1 1 1 0 0,1 0-1 0 0,0 0 1 0 0,-1 0-1 0 0,1-1 1 0 0,-1 1-1 0 0,1 0 1 0 0,0 0-1 0 0,-1 0 1 0 0,1 0-1 0 0,-1 0 1 0 0,1 0-1 0 0,-1 0 1 0 0,1 0-1 0 0,0 0 1 0 0,-1 0-1 0 0,1 0 1 0 0,-1 0 0 0 0,1 0-1 0 0,-1 0 1 0 0,1 0-1 0 0,0 0 1 0 0,-1 0-1 0 0,1 1 1 0 0,-1-1-1 0 0,-4 17 2744 0 0,8 24-10 0 0,4-20-2338 0 0,0-1-1 0 0,1 1 1 0 0,1-1-1 0 0,12 19 1 0 0,-14-27-523 0 0,1 0 0 0 0,1-1 0 0 0,-1 1 0 0 0,2-1 0 0 0,-1-1 0 0 0,2 0 0 0 0,13 11 0 0 0,-18-17-209 0 0,-1 0 0 0 0,2-1 1 0 0,-1 1-1 0 0,0-1 0 0 0,1 0 0 0 0,-1-1 1 0 0,1 1-1 0 0,0-1 0 0 0,0-1 0 0 0,0 1 1 0 0,12 0-1 0 0,-15-2-309 0 0,0 0 0 0 0,0-1 0 0 0,0 1 0 0 0,-1-1 0 0 0,1 0 0 0 0,0 0 0 0 0,0 0 0 0 0,-1 0 0 0 0,1-1 0 0 0,-1 0 0 0 0,1 1 0 0 0,-1-1 0 0 0,0 0-1 0 0,0-1 1 0 0,0 1 0 0 0,0-1 0 0 0,0 1 0 0 0,0-1 0 0 0,-1 0 0 0 0,1 0 0 0 0,-1 0 0 0 0,0 0 0 0 0,2-4 0 0 0,2-2-2116 0 0</inkml:trace>
  <inkml:trace contextRef="#ctx0" brushRef="#br0" timeOffset="1">100 33 7402 0 0,'-11'-7'881'0'0,"5"3"-749"0"0,0 0-1 0 0,-1 1 0 0 0,1-1 0 0 0,-1 2 1 0 0,1-1-1 0 0,-9-1 0 0 0,14 3-168 0 0,0 1-1 0 0,0 0 1 0 0,0 0 0 0 0,0 0-1 0 0,0 0 1 0 0,0 0-1 0 0,0 0 1 0 0,0 0-1 0 0,0 1 1 0 0,0-1-1 0 0,0 0 1 0 0,0 0-1 0 0,0 1 1 0 0,0-1-1 0 0,0 1 1 0 0,0-1-1 0 0,0 1 1 0 0,-2 1-1 0 0,2-1-38 0 0,0 0-1 0 0,0 1 0 0 0,0-1 0 0 0,0 1 0 0 0,0-1 1 0 0,0 1-1 0 0,1 0 0 0 0,-1-1 0 0 0,0 1 0 0 0,1 0 1 0 0,-1 0-1 0 0,1-1 0 0 0,0 1 0 0 0,0 0 0 0 0,0 2 1 0 0,-2 15-2689 0 0,2-10-364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4:30.18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219 433 6537 0 0,'-4'-3'260'0'0,"0"1"0"0"0,1 0 0 0 0,-1-1 0 0 0,-1 1-1 0 0,1 1 1 0 0,0-1 0 0 0,0 1 0 0 0,-1 0 0 0 0,1 0-1 0 0,0 0 1 0 0,-1 0 0 0 0,1 1 0 0 0,-1-1 0 0 0,1 1-1 0 0,-1 1 1 0 0,1-1 0 0 0,-1 0 0 0 0,1 1 0 0 0,-1 0-1 0 0,1 0 1 0 0,0 1 0 0 0,-1-1 0 0 0,1 1 0 0 0,0 0-1 0 0,0 0 1 0 0,0 0 0 0 0,0 0 0 0 0,1 1 0 0 0,-1 0-1 0 0,-4 4 1 0 0,0 0-144 0 0,0 0 0 0 0,1 1 0 0 0,0 0 0 0 0,0 0 0 0 0,1 0 0 0 0,0 1 0 0 0,0 0 0 0 0,1 0-1 0 0,0 0 1 0 0,1 1 0 0 0,0 0 0 0 0,-3 11 0 0 0,6-14-73 0 0,-1-1 0 0 0,1 1 0 0 0,1 0 1 0 0,-1 0-1 0 0,1 0 0 0 0,0-1 0 0 0,1 1 0 0 0,0 0 0 0 0,0 0 0 0 0,0-1 0 0 0,1 1 0 0 0,0 0 1 0 0,0-1-1 0 0,0 0 0 0 0,1 1 0 0 0,0-1 0 0 0,1 0 0 0 0,-1-1 0 0 0,1 1 0 0 0,0 0 0 0 0,0-1 0 0 0,1 0 1 0 0,0 0-1 0 0,6 5 0 0 0,-4-4-50 0 0,0-1-1 0 0,1-1 1 0 0,-1 1 0 0 0,1-1 0 0 0,0 0-1 0 0,0-1 1 0 0,0 0 0 0 0,1 0 0 0 0,-1-1-1 0 0,1 0 1 0 0,-1 0 0 0 0,1-1 0 0 0,0-1-1 0 0,-1 1 1 0 0,1-1 0 0 0,0 0 0 0 0,0-1 0 0 0,12-3-1 0 0,-2 0-163 0 0,0-2 0 0 0,0 0-1 0 0,-1-1 1 0 0,0-1 0 0 0,-1 0 0 0 0,0-2-1 0 0,0 0 1 0 0,-1 0 0 0 0,22-19-1 0 0,-30 22 113 0 0,0-1 1 0 0,-1 1-1 0 0,0-1 0 0 0,0 0 0 0 0,0-1 0 0 0,-1 0 0 0 0,-1 0 0 0 0,1 0 1 0 0,-1 0-1 0 0,-1-1 0 0 0,0 0 0 0 0,0 0 0 0 0,-1 0 0 0 0,0-1 0 0 0,-1 1 1 0 0,0-1-1 0 0,-1 1 0 0 0,0-18 0 0 0,-6-17-41 0 0,-2-1-1 0 0,-2 2 1 0 0,-1-1-1 0 0,-21-51 1 0 0,13 39 167 0 0,10 31 142 0 0,-1 0-1 0 0,-2 0 0 0 0,-18-32 1 0 0,29 58-197 0 0,0-1 0 0 0,0 1 0 0 0,0 0 1 0 0,0-1-1 0 0,0 1 0 0 0,-1 0 0 0 0,1 0 0 0 0,0-1 1 0 0,0 1-1 0 0,0 0 0 0 0,0 0 0 0 0,0-1 1 0 0,-1 1-1 0 0,1 0 0 0 0,0 0 0 0 0,0 0 0 0 0,-1 0 1 0 0,1-1-1 0 0,0 1 0 0 0,0 0 0 0 0,0 0 0 0 0,-1 0 1 0 0,1 0-1 0 0,0 0 0 0 0,-1 0 0 0 0,1-1 0 0 0,0 1 1 0 0,0 0-1 0 0,-1 0 0 0 0,1 0 0 0 0,0 0 1 0 0,-1 0-1 0 0,1 0 0 0 0,0 0 0 0 0,0 0 0 0 0,-1 0 1 0 0,1 0-1 0 0,0 1 0 0 0,0-1 0 0 0,-1 0 0 0 0,-6 12 411 0 0,2 20 57 0 0,6-11-281 0 0,1 0-1 0 0,1-1 1 0 0,1 1 0 0 0,1-1-1 0 0,0 0 1 0 0,2 0 0 0 0,12 25 0 0 0,73 129 430 0 0,-82-158-632 0 0,26 44-466 0 0,2-2-1 0 0,71 81 1 0 0,-93-115-1643 0 0,-30-34-636 0 0,4-3 2715 0 0,-1 0 1 0 0,1 0-1 0 0,1-1 0 0 0,1-1 0 0 0,0 0 1 0 0,1 0-1 0 0,-8-23 0 0 0,12 30 115 0 0,1-1 0 0 0,0 1 0 0 0,1-1 0 0 0,0 0 0 0 0,0 1 0 0 0,1-1 0 0 0,0 0 1 0 0,1 0-1 0 0,-1 0 0 0 0,2 1 0 0 0,-1-1 0 0 0,1 1 0 0 0,1-1 0 0 0,-1 1 0 0 0,8-15 0 0 0,-4 12 111 0 0,0 0 0 0 0,0 0 0 0 0,1 0-1 0 0,1 1 1 0 0,0 0 0 0 0,11-10 0 0 0,-14 15-42 0 0,0 1 0 0 0,0 0 1 0 0,1 0-1 0 0,0 0 0 0 0,-1 1 0 0 0,1 0 1 0 0,1 0-1 0 0,-1 0 0 0 0,0 1 0 0 0,0 0 1 0 0,1 0-1 0 0,0 1 0 0 0,10-1 1 0 0,-12 2-61 0 0,1 0 1 0 0,0 1 0 0 0,-1-1 0 0 0,0 2-1 0 0,1-1 1 0 0,-1 0 0 0 0,0 1 0 0 0,1 0 0 0 0,-1 1-1 0 0,0-1 1 0 0,0 1 0 0 0,-1 0 0 0 0,1 0 0 0 0,-1 0-1 0 0,1 0 1 0 0,-1 1 0 0 0,0 0 0 0 0,0 0 0 0 0,5 8-1 0 0,4 4 87 0 0,-1 0-1 0 0,-1 1 0 0 0,-1 0 0 0 0,9 21 0 0 0,12 42 33 0 0,-25-59-546 0 0,2 0-1 0 0,0-1 1 0 0,1 0 0 0 0,16 23-1 0 0,-23-40-91 0 0,0 0 0 0 0,0 0 0 0 0,1-1-1 0 0,-1 1 1 0 0,1-1 0 0 0,-1 0 0 0 0,1 0 0 0 0,5 3-1 0 0,-6-4-132 0 0,0 0-1 0 0,0 0 0 0 0,1 0 1 0 0,-1 0-1 0 0,0-1 0 0 0,0 1 1 0 0,0-1-1 0 0,0 1 0 0 0,1-1 1 0 0,-1 0-1 0 0,0 0 0 0 0,0 0 1 0 0,1 0-1 0 0,2-1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2:47.75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4 404 5233 0 0,'0'2'146'0'0,"-1"0"-1"0"0,0 0 0 0 0,1 0 1 0 0,0 0-1 0 0,-1 0 1 0 0,1 0-1 0 0,0 0 1 0 0,0 0-1 0 0,0 0 0 0 0,0 0 1 0 0,0 0-1 0 0,1 0 1 0 0,-1 0-1 0 0,0 0 1 0 0,1 0-1 0 0,0 0 0 0 0,-1 0 1 0 0,1 0-1 0 0,0 0 1 0 0,0 0-1 0 0,0-1 1 0 0,0 1-1 0 0,1 0 0 0 0,-1-1 1 0 0,0 1-1 0 0,1-1 1 0 0,-1 1-1 0 0,1-1 1 0 0,2 2-1 0 0,-1-1-5 0 0,1-1 0 0 0,-1 0-1 0 0,0 0 1 0 0,1 0 0 0 0,-1 0 0 0 0,1 0 0 0 0,-1-1 0 0 0,1 0 0 0 0,0 0-1 0 0,-1 0 1 0 0,1 0 0 0 0,-1 0 0 0 0,1-1 0 0 0,-1 1 0 0 0,1-1-1 0 0,4-2 1 0 0,18-7-94 0 0,0-2-1 0 0,0-1 0 0 0,-1-1 1 0 0,43-32-1 0 0,-28 18-60 0 0,-22 14-60 0 0,0-1 1 0 0,-1 0-1 0 0,-1-1 0 0 0,-1 0 0 0 0,0-2 1 0 0,-1 0-1 0 0,-1 0 0 0 0,-1-1 0 0 0,0-1 0 0 0,-1 0 1 0 0,-2 0-1 0 0,0-1 0 0 0,10-38 0 0 0,-18 59 77 0 0,-1 0-1 0 0,0 0 0 0 0,0-1 1 0 0,0 1-1 0 0,1 0 0 0 0,-1 0 0 0 0,0-1 1 0 0,0 1-1 0 0,0 0 0 0 0,0-1 0 0 0,1 1 1 0 0,-1 0-1 0 0,0-1 0 0 0,0 1 1 0 0,0 0-1 0 0,0-1 0 0 0,0 1 0 0 0,0 0 1 0 0,0-1-1 0 0,0 1 0 0 0,0 0 1 0 0,0-1-1 0 0,0 1 0 0 0,0 0 0 0 0,-1-1 1 0 0,1 1-1 0 0,0 0 0 0 0,0-1 1 0 0,0 1-1 0 0,0 0 0 0 0,0-1 0 0 0,-1 1 1 0 0,1 0-1 0 0,0 0 0 0 0,0-1 1 0 0,0 1-1 0 0,-1 0 0 0 0,1 0 0 0 0,-1-1 1 0 0,-12 10 218 0 0,-14 23 201 0 0,13-8-158 0 0,-4 7 304 0 0,1 0 0 0 0,-14 36 0 0 0,27-57-466 0 0,0 1 0 0 0,1-1 0 0 0,1 1 0 0 0,0-1 0 0 0,0 1 0 0 0,1 0 0 0 0,0 0 0 0 0,1 0 0 0 0,0 0 0 0 0,1 0 0 0 0,3 13 0 0 0,-4-21-97 0 0,0 0 0 0 0,1 0 0 0 0,0-1 0 0 0,0 1 0 0 0,0 0 0 0 0,0 0 0 0 0,0 0 0 0 0,0-1 0 0 0,1 1 0 0 0,-1-1 0 0 0,1 1-1 0 0,0-1 1 0 0,-1 0 0 0 0,1 0 0 0 0,0 1 0 0 0,1-1 0 0 0,-1 0 0 0 0,0-1 0 0 0,1 1 0 0 0,-1 0 0 0 0,1-1 0 0 0,-1 1 0 0 0,1-1 0 0 0,-1 0 0 0 0,1 0 0 0 0,0 0-1 0 0,0 0 1 0 0,3 0 0 0 0,0-1-15 0 0,1 0-1 0 0,-1 0 0 0 0,0 0 1 0 0,0-1-1 0 0,1 0 0 0 0,-1-1 1 0 0,0 1-1 0 0,0-1 0 0 0,0 0 1 0 0,-1-1-1 0 0,1 1 1 0 0,7-6-1 0 0,13-6-63 0 0,-2-2 0 0 0,0-2 0 0 0,-1 0 0 0 0,-1-1 1 0 0,-1-1-1 0 0,0-1 0 0 0,-2-1 0 0 0,0 0 0 0 0,-2-2 0 0 0,0 0 0 0 0,-2-1 0 0 0,0 0 1 0 0,19-51-1 0 0,-9 10 129 0 0,-26 65-41 0 0,1 1 0 0 0,0 0 0 0 0,0 0 1 0 0,0 0-1 0 0,0-1 0 0 0,-1 1 0 0 0,1 0 0 0 0,0 0 0 0 0,0 0 0 0 0,0 0 0 0 0,0 0 0 0 0,-1 0 0 0 0,1-1 0 0 0,0 1 0 0 0,0 0 0 0 0,-1 0 0 0 0,1 0 0 0 0,0 0 0 0 0,0 0 0 0 0,0 0 0 0 0,-1 0 0 0 0,1 0 0 0 0,0 0 0 0 0,0 0 1 0 0,-1 0-1 0 0,1 0 0 0 0,0 0 0 0 0,0 0 0 0 0,-1 0 0 0 0,1 0 0 0 0,0 0 0 0 0,0 0 0 0 0,0 0 0 0 0,-1 1 0 0 0,1-1 0 0 0,0 0 0 0 0,0 0 0 0 0,0 0 0 0 0,-1 0 0 0 0,1 0 0 0 0,0 1 0 0 0,0-1 0 0 0,0 0 0 0 0,0 0 0 0 0,-1 0 1 0 0,1 0-1 0 0,0 1 0 0 0,-13 7 237 0 0,-6 16 241 0 0,1 0 1 0 0,2 1-1 0 0,0 1 1 0 0,2 1 0 0 0,1 0-1 0 0,1 1 1 0 0,1 0 0 0 0,-11 47-1 0 0,21-70-508 0 0,0-1-1 0 0,0 1 1 0 0,1-1-1 0 0,-1 1 1 0 0,1-1-1 0 0,0 1 1 0 0,0 0-1 0 0,1-1 1 0 0,-1 1-1 0 0,1-1 1 0 0,0 1-1 0 0,1-1 1 0 0,-1 1-1 0 0,1-1 0 0 0,0 0 1 0 0,0 0-1 0 0,0 0 1 0 0,0 0-1 0 0,1 0 1 0 0,4 6-1 0 0,-4-7-150 0 0,1-1-1 0 0,-1 1 1 0 0,1-1 0 0 0,-1 1-1 0 0,1-1 1 0 0,0 0 0 0 0,0-1-1 0 0,0 1 1 0 0,0-1-1 0 0,1 1 1 0 0,-1-1 0 0 0,0-1-1 0 0,1 1 1 0 0,-1 0-1 0 0,0-1 1 0 0,1 0 0 0 0,-1 0-1 0 0,0 0 1 0 0,1-1-1 0 0,-1 0 1 0 0,7-1 0 0 0,5-1-1624 0 0,0-2 0 0 0,0 1 0 0 0,-1-2 1 0 0,1 0-1 0 0,23-14 0 0 0,-23 10-1334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4:30.61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185 276 5409 0 0,'1'2'308'0'0,"-1"-1"-1"0"0,0 1 1 0 0,0-1-1 0 0,0 1 1 0 0,1-1-1 0 0,-1 0 1 0 0,1 1-1 0 0,-1-1 1 0 0,1 0-1 0 0,0 1 1 0 0,0-1-1 0 0,-1 0 1 0 0,1 0-1 0 0,0 1 1 0 0,0-1 0 0 0,0 0-1 0 0,0 0 1 0 0,2 1-1 0 0,0 1 26 0 0,1-1 0 0 0,-1 0-1 0 0,1 0 1 0 0,-1 0 0 0 0,1 0 0 0 0,7 1-1 0 0,-5-1-265 0 0,1 0 1 0 0,-1-1-1 0 0,0 0 0 0 0,1 0 0 0 0,-1 0 0 0 0,1-1 0 0 0,-1 0 0 0 0,1-1 0 0 0,6 0 0 0 0,-2-2-39 0 0,0-1-1 0 0,0 0 0 0 0,-1 0 1 0 0,0-1-1 0 0,0 0 0 0 0,0-1 0 0 0,0 0 1 0 0,-1 0-1 0 0,0-1 0 0 0,0 0 1 0 0,-1-1-1 0 0,11-12 0 0 0,-17 17-25 0 0,0-1-1 0 0,0 1 1 0 0,-1-1-1 0 0,1 0 1 0 0,-1 1-1 0 0,0-1 1 0 0,0 0-1 0 0,0 0 0 0 0,0 0 1 0 0,-1 0-1 0 0,0 0 1 0 0,0 0-1 0 0,0 0 1 0 0,0 0-1 0 0,0 1 1 0 0,-1-1-1 0 0,0 0 1 0 0,0 0-1 0 0,0 0 1 0 0,0 0-1 0 0,0 1 1 0 0,-1-1-1 0 0,-2-4 1 0 0,-3-5 4 0 0,0 1 0 0 0,-1-1 1 0 0,0 2-1 0 0,-1-1 0 0 0,-10-10 0 0 0,13 16 67 0 0,-1 0 0 0 0,1 1 0 0 0,-1-1 0 0 0,0 2-1 0 0,0-1 1 0 0,-1 1 0 0 0,1 0 0 0 0,-1 0 0 0 0,0 1-1 0 0,0 0 1 0 0,0 0 0 0 0,-1 1 0 0 0,1 0 0 0 0,-1 1-1 0 0,1 0 1 0 0,-1 0 0 0 0,1 0 0 0 0,-1 1 0 0 0,1 1-1 0 0,-10 1 1 0 0,7-1 28 0 0,1 1 0 0 0,0 1 0 0 0,-1 0 1 0 0,1 0-1 0 0,0 1 0 0 0,1 0 0 0 0,-1 1 0 0 0,1 0 0 0 0,0 1 0 0 0,0 0 0 0 0,0 0 0 0 0,1 1 0 0 0,0 0 1 0 0,0 0-1 0 0,1 1 0 0 0,-7 8 0 0 0,7-6 184 0 0,1 1 1 0 0,1 0-1 0 0,0 0 0 0 0,0 0 1 0 0,1 1-1 0 0,0-1 1 0 0,1 1-1 0 0,0 0 1 0 0,1 0-1 0 0,1 0 0 0 0,-1 18 1 0 0,2-16-179 0 0,0 1 0 0 0,1-1 0 0 0,0 1 1 0 0,1-1-1 0 0,1 0 0 0 0,0 0 0 0 0,1 0 0 0 0,0-1 1 0 0,9 19-1 0 0,-8-24-124 0 0,0 0 0 0 0,0-1 0 0 0,0 0 0 0 0,1 0 0 0 0,0 0 1 0 0,1-1-1 0 0,-1 1 0 0 0,1-2 0 0 0,0 1 0 0 0,1-1 0 0 0,-1 0 0 0 0,1 0 0 0 0,0-1 1 0 0,0 0-1 0 0,1-1 0 0 0,-1 0 0 0 0,1 0 0 0 0,-1-1 0 0 0,14 3 0 0 0,-6-3-475 0 0,1-1 0 0 0,-1 0-1 0 0,1-1 1 0 0,0 0 0 0 0,-1-2-1 0 0,1 0 1 0 0,0-1-1 0 0,-1 0 1 0 0,25-9 0 0 0,-1-2-3732 0 0,-2-2 0 0 0,73-40 0 0 0,-88 41 972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4:30.9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476 43 6433 0 0,'-104'-30'5562'0'0,"81"25"-4817"0"0,1 2 1 0 0,-41-2-1 0 0,50 5-704 0 0,0 1 1 0 0,-1 0 0 0 0,1 0-1 0 0,0 1 1 0 0,0 1-1 0 0,0 0 1 0 0,0 1 0 0 0,1 1-1 0 0,-1 0 1 0 0,1 0 0 0 0,0 1-1 0 0,1 1 1 0 0,-1 0 0 0 0,-12 11-1 0 0,18-14-184 0 0,1 1-1 0 0,0 0 0 0 0,1 1 1 0 0,-1 0-1 0 0,1-1 0 0 0,0 1 1 0 0,1 0-1 0 0,-1 1 0 0 0,1-1 1 0 0,-4 13-1 0 0,4-8-964 0 0,0-1 0 0 0,1 1 0 0 0,0 0 0 0 0,1 0 0 0 0,0 0 0 0 0,1 15 0 0 0,1-5-2707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44:31.2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16 333 4473 0 0,'10'6'714'0'0,"1"0"0"0"0,0-1 0 0 0,-1-1-1 0 0,2 0 1 0 0,-1 0 0 0 0,0-1 0 0 0,1-1 0 0 0,-1 0 0 0 0,1 0 0 0 0,21-1-1 0 0,-24-2-159 0 0,0 0 0 0 0,0 0 0 0 0,0-1 0 0 0,0 0 0 0 0,0 0 0 0 0,-1-1 0 0 0,1 0 0 0 0,-1-1 0 0 0,9-5 0 0 0,14-8 201 0 0,-6 4-470 0 0,-1-1 0 0 0,0 0 1 0 0,-1-2-1 0 0,-1-1 0 0 0,0-1 0 0 0,21-23 0 0 0,-40 38-283 0 0,0-1 0 0 0,0 0-1 0 0,0 0 1 0 0,-1 0-1 0 0,1 0 1 0 0,-1 0 0 0 0,0 0-1 0 0,0-1 1 0 0,-1 1-1 0 0,1-1 1 0 0,-1 1-1 0 0,0-1 1 0 0,0 0 0 0 0,-1 1-1 0 0,1-1 1 0 0,-1 0-1 0 0,0 0 1 0 0,0 0 0 0 0,-1 1-1 0 0,1-1 1 0 0,-1 0-1 0 0,0 1 1 0 0,-1-1-1 0 0,1 1 1 0 0,-1-1 0 0 0,0 1-1 0 0,0-1 1 0 0,0 1-1 0 0,-3-4 1 0 0,2 3-29 0 0,-1 0-1 0 0,0 1 1 0 0,0 0-1 0 0,0 0 1 0 0,0 0-1 0 0,-1 0 1 0 0,0 1 0 0 0,0-1-1 0 0,0 1 1 0 0,0 1-1 0 0,0-1 1 0 0,0 1-1 0 0,-1 0 1 0 0,1 0 0 0 0,-1 0-1 0 0,1 1 1 0 0,-1-1-1 0 0,0 2 1 0 0,0-1-1 0 0,0 0 1 0 0,1 1-1 0 0,-1 0 1 0 0,-8 2 0 0 0,-6 1-7 0 0,0 2 1 0 0,0 0-1 0 0,1 1 0 0 0,0 1 1 0 0,0 1-1 0 0,1 1 1 0 0,0 0-1 0 0,0 1 1 0 0,1 1-1 0 0,0 1 1 0 0,1 0-1 0 0,-15 16 0 0 0,22-20 110 0 0,0 1 0 0 0,0 1 0 0 0,1 0-1 0 0,0 0 1 0 0,1 0 0 0 0,0 1-1 0 0,1 0 1 0 0,0 0 0 0 0,0 1-1 0 0,2 0 1 0 0,-1 0 0 0 0,1 0 0 0 0,1 0-1 0 0,0 1 1 0 0,1-1 0 0 0,0 1-1 0 0,1 0 1 0 0,1-1 0 0 0,0 1-1 0 0,2 15 1 0 0,-1-20 29 0 0,1-1-1 0 0,0 1 1 0 0,0-1-1 0 0,0 0 0 0 0,1 0 1 0 0,0 0-1 0 0,1 0 1 0 0,0 0-1 0 0,0-1 1 0 0,0 1-1 0 0,1-1 0 0 0,10 10 1 0 0,-7-8-4 0 0,1 0 0 0 0,0-1 0 0 0,1-1 0 0 0,0 0-1 0 0,0 0 1 0 0,0-1 0 0 0,21 8 0 0 0,-9-6-57 0 0,1-1-1 0 0,0-1 0 0 0,0-1 0 0 0,0-1 1 0 0,0-1-1 0 0,1-1 0 0 0,44-4 0 0 0,-33-3-281 0 0,0 0 0 0 0,-1-3 0 0 0,44-15 0 0 0,97-49-3857 0 0,-142 58 2781 0 0,140-73-9879 0 0,-134 63 6685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00.5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1 120 2817 0 0,'1'-6'6510'0'0,"17"1"-3781"0"0,23-2-967 0 0,110-2 1145 0 0,240-18-513 0 0,-239 11-2218 0 0,444-34-1358 0 0,-510 52-1998 0 0,-30 3-3112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00.9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0 158 8394 0 0,'0'1'71'0'0,"1"0"1"0"0,-1 0 0 0 0,0 0-1 0 0,1 0 1 0 0,-1 0-1 0 0,1 0 1 0 0,-1 0-1 0 0,1 0 1 0 0,-1-1 0 0 0,1 1-1 0 0,-1 0 1 0 0,1 0-1 0 0,0 0 1 0 0,0-1-1 0 0,-1 1 1 0 0,1 0 0 0 0,0-1-1 0 0,0 1 1 0 0,0-1-1 0 0,0 1 1 0 0,0-1 0 0 0,0 1-1 0 0,0-1 1 0 0,-1 0-1 0 0,1 1 1 0 0,0-1-1 0 0,0 0 1 0 0,1 0 0 0 0,-1 0-1 0 0,1 1 1 0 0,38 2 1585 0 0,-31-3-1248 0 0,75-1 1903 0 0,149-19 0 0 0,-142 9-1638 0 0,491-70 296 0 0,-529 72-1152 0 0,90-17-1596 0 0,-50 4-2581 0 0,-59 12-121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01.3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 1 10962 0 0,'-3'1'1671'0'0,"2"10"-406"0"0,-1 28 338 0 0,4 48-58 0 0,55 511-1803 0 0,-46-541-2892 0 0,1-20-1952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01.9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138 360 11851 0 0,'-1'0'5'0'0,"1"0"0"0"0,0 0 0 0 0,0 0 0 0 0,-1 0-1 0 0,1 0 1 0 0,0 1 0 0 0,0-1 0 0 0,-1 0 0 0 0,1 0 0 0 0,0 0 0 0 0,0 0 0 0 0,-1 1 0 0 0,1-1 0 0 0,0 0 0 0 0,0 0 0 0 0,0 1 0 0 0,-1-1 0 0 0,1 0 0 0 0,0 0 0 0 0,0 1 0 0 0,0-1 0 0 0,0 0 0 0 0,0 0 0 0 0,0 1 0 0 0,0-1 0 0 0,0 0 0 0 0,-1 1 0 0 0,1-1 0 0 0,0 0 0 0 0,0 0 0 0 0,0 1 0 0 0,0-1 0 0 0,0 0 0 0 0,1 1 0 0 0,-1-1 0 0 0,0 0 0 0 0,0 1 0 0 0,-3 24 467 0 0,0-6 181 0 0,-3 10-52 0 0,1 0-1 0 0,1 0 1 0 0,1 1-1 0 0,2-1 0 0 0,1 1 1 0 0,2-1-1 0 0,7 43 1 0 0,7 9-264 0 0,36 110 0 0 0,-43-164-270 0 0,20 41 0 0 0,-58-165 280 0 0,-26-64-424 0 0,7-2 0 0 0,-25-168 0 0 0,70 313 36 0 0,-4-18 88 0 0,2-1 1 0 0,2 1-1 0 0,1-64 0 0 0,2 98-48 0 0,0 0 0 0 0,0 1 0 0 0,0-1 0 0 0,1 1 0 0 0,-1-1 0 0 0,0 1 0 0 0,1-1-1 0 0,-1 1 1 0 0,1-1 0 0 0,-1 1 0 0 0,1-1 0 0 0,0 1 0 0 0,-1-1 0 0 0,1 1-1 0 0,0 0 1 0 0,0 0 0 0 0,0-1 0 0 0,0 1 0 0 0,2-2 0 0 0,-2 3-2 0 0,0 0 0 0 0,0-1 1 0 0,1 1-1 0 0,-1 0 0 0 0,0 0 0 0 0,0 0 1 0 0,0-1-1 0 0,0 1 0 0 0,0 0 0 0 0,0 1 1 0 0,0-1-1 0 0,0 0 0 0 0,0 0 1 0 0,1 0-1 0 0,-1 1 0 0 0,0-1 0 0 0,0 0 1 0 0,0 1-1 0 0,0-1 0 0 0,1 2 0 0 0,4 2-6 0 0,0 0 0 0 0,0 1-1 0 0,0 0 1 0 0,-1 0 0 0 0,0 0-1 0 0,8 10 1 0 0,200 298 58 0 0,-114-159 18 0 0,164 191 1 0 0,-247-328-79 0 0,1 0-1 0 0,0-1 1 0 0,1-1 0 0 0,1-1-1 0 0,30 17 1 0 0,-41-26 22 0 0,1 0 1 0 0,-1-1-1 0 0,2 0 0 0 0,-1 0 0 0 0,0-1 1 0 0,1 0-1 0 0,-1-1 0 0 0,1 0 0 0 0,0 0 1 0 0,-1-1-1 0 0,1 0 0 0 0,0-1 0 0 0,0 0 1 0 0,0-1-1 0 0,15-3 0 0 0,-18 2 37 0 0,1 0-1 0 0,-1-1 1 0 0,0 0-1 0 0,0-1 1 0 0,0 0-1 0 0,0 0 1 0 0,0 0-1 0 0,-1-1 1 0 0,0 0-1 0 0,0 0 1 0 0,0 0-1 0 0,-1-1 1 0 0,7-8-1 0 0,-5 4 52 0 0,-1 0-1 0 0,0-1 1 0 0,0 0-1 0 0,-1 0 1 0 0,-1 0-1 0 0,1-1 1 0 0,3-21-1 0 0,-2-1 47 0 0,-2 0-1 0 0,-2 0 0 0 0,-1 0 0 0 0,-1-1 0 0 0,-6-36 0 0 0,-48-320 199 0 0,52 365-361 0 0,-4-28-411 0 0,-15-69-1 0 0,15 88-681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02.3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1 213 5489 0 0,'18'34'2118'0'0,"3"-2"1"0"0,34 42-1 0 0,23 37 1277 0 0,-31-25-1488 0 0,55 140-1 0 0,-101-222-1909 0 0,6 15 22 0 0,1 1 1 0 0,1-1-1 0 0,0-1 0 0 0,1 0 1 0 0,1 0-1 0 0,19 22 0 0 0,-29-39-13 0 0,0 0 1 0 0,0 0-1 0 0,0 0 1 0 0,0 0-1 0 0,0 0 0 0 0,0 0 1 0 0,1 0-1 0 0,-1-1 1 0 0,0 1-1 0 0,1 0 0 0 0,-1-1 1 0 0,0 1-1 0 0,1-1 0 0 0,-1 0 1 0 0,1 1-1 0 0,1-1 1 0 0,0-5 90 0 0,-12-9-74 0 0,-32-32-45 0 0,13 16-339 0 0,1-1 0 0 0,1-2 0 0 0,-23-39 0 0 0,11 8-324 0 0,14 25 533 0 0,1-1 1 0 0,2-1-1 0 0,2-1 0 0 0,-15-48 1 0 0,31 79 128 0 0,-3-5 112 0 0,2 0 0 0 0,0-1 1 0 0,1 1-1 0 0,1-1 0 0 0,-1-23 0 0 0,4 35-24 0 0,-1 0 0 0 0,1 0 0 0 0,0 1 1 0 0,0-1-1 0 0,0 0 0 0 0,1 0 0 0 0,-1 1 0 0 0,1-1 0 0 0,1 1 0 0 0,-1 0 0 0 0,0-1 0 0 0,1 1 1 0 0,0 0-1 0 0,0 0 0 0 0,0 1 0 0 0,0-1 0 0 0,1 1 0 0 0,0-1 0 0 0,-1 1 0 0 0,1 0 0 0 0,0 1 0 0 0,1-1 1 0 0,5-2-1 0 0,42-19 438 0 0,1 3 0 0 0,1 2 1 0 0,84-17-1 0 0,-84 22-356 0 0,18-3-301 0 0,0 3-1 0 0,91-6 1 0 0,-30 19-3909 0 0,-91 8-2585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02.7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11 11995 0 0,'92'9'1995'0'0,"126"-15"-1254"0"0,-73-1-3176 0 0,-54 2-2394 0 0,-57 3 187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03.1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567 49 8690 0 0,'-5'-4'304'0'0,"1"-1"0"0"0,-1 1 0 0 0,0 0 1 0 0,0 0-1 0 0,-1 0 0 0 0,1 1 0 0 0,-1 0 0 0 0,1 0 1 0 0,-1 0-1 0 0,0 1 0 0 0,0 0 0 0 0,0 0 0 0 0,-1 1 0 0 0,1-1 1 0 0,0 1-1 0 0,-1 1 0 0 0,1-1 0 0 0,-1 1 0 0 0,1 0 1 0 0,0 0-1 0 0,-12 3 0 0 0,-2 0-163 0 0,0 1-1 0 0,-1 1 1 0 0,2 1-1 0 0,-1 0 1 0 0,1 2-1 0 0,0 0 1 0 0,0 1-1 0 0,1 1 1 0 0,0 1-1 0 0,1 0 1 0 0,0 2 0 0 0,1-1-1 0 0,1 2 1 0 0,0 0-1 0 0,-13 17 1 0 0,13-13-43 0 0,1 0-1 0 0,2 1 1 0 0,0 0 0 0 0,0 1 0 0 0,2 1 0 0 0,1 0-1 0 0,0 0 1 0 0,2 1 0 0 0,0 0 0 0 0,1 0 0 0 0,2 0-1 0 0,0 1 1 0 0,-1 31 0 0 0,4-33-32 0 0,1 0 0 0 0,1 0 0 0 0,1 0 0 0 0,1 0 0 0 0,8 31 0 0 0,-9-44-45 0 0,1 1 1 0 0,1 0-1 0 0,0-1 0 0 0,0 1 0 0 0,1-1 1 0 0,0 0-1 0 0,0 0 0 0 0,1-1 0 0 0,0 0 1 0 0,0 0-1 0 0,0 0 0 0 0,1-1 0 0 0,0 0 1 0 0,16 10-1 0 0,-7-7-13 0 0,0-1 0 0 0,1-1 0 0 0,0-1 1 0 0,1 0-1 0 0,-1-1 0 0 0,1-1 0 0 0,0-1 0 0 0,0 0 1 0 0,0-1-1 0 0,0-1 0 0 0,35-3 0 0 0,-2-3 11 0 0,-1-2 0 0 0,0-2 0 0 0,50-16 1 0 0,-68 16 45 0 0,-1-2-1 0 0,0 0 1 0 0,-1-2 0 0 0,0-2 0 0 0,-1 0 0 0 0,-1-2 0 0 0,0-1 0 0 0,38-33 0 0 0,-55 41-35 0 0,-1 0 0 0 0,0-1-1 0 0,0 0 1 0 0,-1 0 0 0 0,0-1 0 0 0,-1-1-1 0 0,-1 1 1 0 0,0-1 0 0 0,-1 0 0 0 0,0-1-1 0 0,-1 0 1 0 0,0 1 0 0 0,-1-2 0 0 0,-1 1-1 0 0,0 0 1 0 0,-1-1 0 0 0,0 1 0 0 0,-1-1-1 0 0,-1 0 1 0 0,-1 1 0 0 0,-2-21 0 0 0,1 23 10 0 0,-1 1 1 0 0,1-1-1 0 0,-2 0 1 0 0,0 1-1 0 0,0 0 1 0 0,-1 0-1 0 0,0 0 1 0 0,-1 1-1 0 0,-1-1 1 0 0,1 1-1 0 0,-1 1 1 0 0,-15-16-1 0 0,7 12-113 0 0,0 0 0 0 0,0 1-1 0 0,-2 0 1 0 0,1 2 0 0 0,-1 0-1 0 0,-35-14 1 0 0,36 16-476 0 0,-55-20 243 0 0,34 20-1996 0 0,4 11-3816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2:48.1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131 116 4977 0 0,'-2'26'5065'0'0,"2"-23"-4900"0"0,1 0 1 0 0,-1-1-1 0 0,1 1 0 0 0,-1-1 0 0 0,1 1 1 0 0,0-1-1 0 0,0 1 0 0 0,0-1 0 0 0,1 1 1 0 0,-1-1-1 0 0,0 0 0 0 0,1 0 0 0 0,-1 0 1 0 0,1 0-1 0 0,0 0 0 0 0,0 0 0 0 0,0 0 1 0 0,0 0-1 0 0,0-1 0 0 0,3 3 0 0 0,-1-3-72 0 0,0 1 0 0 0,-1-1 0 0 0,1 0 0 0 0,0 0-1 0 0,0 0 1 0 0,0 0 0 0 0,0-1 0 0 0,1 0 0 0 0,-1 1 0 0 0,0-2 0 0 0,0 1-1 0 0,4-1 1 0 0,3-1-69 0 0,-1 0 0 0 0,1-1-1 0 0,-1 0 1 0 0,1-1 0 0 0,-1 0 0 0 0,0 0-1 0 0,-1-1 1 0 0,1-1 0 0 0,10-7 0 0 0,-16 9-18 0 0,0 0 0 0 0,0 0 0 0 0,0 0 0 0 0,-1-1 1 0 0,1 0-1 0 0,-1 1 0 0 0,0-1 0 0 0,-1 0 1 0 0,1 0-1 0 0,-1 0 0 0 0,0-1 0 0 0,2-8 0 0 0,-3 11-5 0 0,0 0 0 0 0,-1 0 0 0 0,1 0 0 0 0,-1 0-1 0 0,0 0 1 0 0,0 0 0 0 0,0 1 0 0 0,0-1-1 0 0,-1 0 1 0 0,1 0 0 0 0,-1 0 0 0 0,1 0 0 0 0,-1 0-1 0 0,0 0 1 0 0,0 0 0 0 0,0 1 0 0 0,-1-1 0 0 0,1 0-1 0 0,-1 1 1 0 0,0-1 0 0 0,1 1 0 0 0,-1 0 0 0 0,0-1-1 0 0,0 1 1 0 0,-3-2 0 0 0,2 2-1 0 0,0 1 0 0 0,0 0 0 0 0,0 0 0 0 0,0 0-1 0 0,0 0 1 0 0,0 0 0 0 0,0 1 0 0 0,0-1 0 0 0,0 1 0 0 0,0 0 0 0 0,-1 0 0 0 0,1 0 0 0 0,0 1 0 0 0,0-1 0 0 0,0 1 0 0 0,-5 1 0 0 0,-51 17 7 0 0,54-17-10 0 0,-10 5 162 0 0,0 0 1 0 0,0 1 0 0 0,0 1 0 0 0,1 0-1 0 0,1 1 1 0 0,-1 1 0 0 0,2 0 0 0 0,-1 1-1 0 0,2 0 1 0 0,-11 14 0 0 0,14-17-4 0 0,1 1 1 0 0,0 1-1 0 0,0-1 1 0 0,1 1-1 0 0,1 0 0 0 0,0 1 1 0 0,1-1-1 0 0,0 1 1 0 0,0 0-1 0 0,1 0 0 0 0,1 0 1 0 0,0 0-1 0 0,1 1 1 0 0,0 15-1 0 0,1-23-149 0 0,0 1 1 0 0,1-1-1 0 0,0 0 0 0 0,0 0 0 0 0,0 0 0 0 0,1 1 1 0 0,0-1-1 0 0,0 0 0 0 0,0-1 0 0 0,1 1 0 0 0,-1 0 1 0 0,1-1-1 0 0,0 1 0 0 0,0-1 0 0 0,1 0 0 0 0,-1 0 1 0 0,1 0-1 0 0,0-1 0 0 0,0 1 0 0 0,8 4 0 0 0,-5-4-58 0 0,0 0 0 0 0,1-1 0 0 0,-1 0 0 0 0,1-1 0 0 0,-1 1 0 0 0,1-2 0 0 0,0 1 0 0 0,0-1 0 0 0,-1 0 0 0 0,1 0 0 0 0,0-1 0 0 0,0 0 0 0 0,11-2 0 0 0,8-2-942 0 0,0-2 0 0 0,0-1 0 0 0,33-12-1 0 0,76-38-8694 0 0,-114 46 6220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03.4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606 58 5009 0 0,'1'0'95'0'0,"0"0"-1"0"0,0 0 1 0 0,0-1 0 0 0,0 1-1 0 0,0 0 1 0 0,-1 0-1 0 0,1-1 1 0 0,0 1 0 0 0,0 0-1 0 0,0-1 1 0 0,0 1-1 0 0,-1-1 1 0 0,1 1 0 0 0,0-1-1 0 0,0 1 1 0 0,-1-1 0 0 0,1 0-1 0 0,0 1 1 0 0,-1-1-1 0 0,1 0 1 0 0,-1 1 0 0 0,1-2-1 0 0,-1 1 10 0 0,0 0 0 0 0,0 1 0 0 0,0-1 0 0 0,0 0 0 0 0,-1 1 0 0 0,1-1 0 0 0,0 1 0 0 0,-1-1-1 0 0,1 0 1 0 0,0 1 0 0 0,-1-1 0 0 0,1 1 0 0 0,0-1 0 0 0,-1 1 0 0 0,1-1 0 0 0,-1 1 0 0 0,1-1 0 0 0,-1 1-1 0 0,0 0 1 0 0,1-1 0 0 0,-2 0 0 0 0,-4-2 388 0 0,0 0 0 0 0,0 0 0 0 0,0 1 0 0 0,-11-4 0 0 0,-13 0 153 0 0,0 1 1 0 0,0 1 0 0 0,0 2 0 0 0,-40 2-1 0 0,50 1-342 0 0,0 1 0 0 0,-1 1 0 0 0,1 0 0 0 0,0 2 0 0 0,1 0 0 0 0,-1 2 0 0 0,-23 10-1 0 0,39-15-277 0 0,1-1 0 0 0,0 0-1 0 0,1 1 1 0 0,-1-1-1 0 0,0 1 1 0 0,0 0-1 0 0,1 0 1 0 0,-1 0-1 0 0,1 1 1 0 0,0-1 0 0 0,-1 0-1 0 0,1 1 1 0 0,0 0-1 0 0,1-1 1 0 0,-1 1-1 0 0,0 0 1 0 0,1 0-1 0 0,-1 0 1 0 0,1 0 0 0 0,0 0-1 0 0,0 0 1 0 0,0 0-1 0 0,1 1 1 0 0,-1-1-1 0 0,1 0 1 0 0,0 1-1 0 0,-1-1 1 0 0,1 0-1 0 0,1 0 1 0 0,-1 1 0 0 0,0-1-1 0 0,1 0 1 0 0,0 0-1 0 0,0 0 1 0 0,0 1-1 0 0,0-1 1 0 0,0 0-1 0 0,3 4 1 0 0,2 4-23 0 0,1 0 0 0 0,0 0 1 0 0,1-1-1 0 0,0 0 0 0 0,0 0 0 0 0,1-1 1 0 0,0 0-1 0 0,18 13 0 0 0,11 6-189 0 0,2-2 1 0 0,1-1-1 0 0,75 33 0 0 0,-62-35-610 0 0,0 1 0 0 0,-1 3 0 0 0,-2 3 0 0 0,59 43 0 0 0,-100-65 673 0 0,0 0-1 0 0,-1 1 0 0 0,0 0 0 0 0,-1 0 1 0 0,0 1-1 0 0,10 16 0 0 0,-16-23 124 0 0,0 1-1 0 0,0-1 0 0 0,0 1 1 0 0,-1-1-1 0 0,1 1 1 0 0,-1 0-1 0 0,0-1 0 0 0,0 1 1 0 0,0 0-1 0 0,-1 0 0 0 0,0 0 1 0 0,1 0-1 0 0,-1 0 1 0 0,0 0-1 0 0,-1 0 0 0 0,1 0 1 0 0,-1 0-1 0 0,0-1 0 0 0,0 1 1 0 0,0 0-1 0 0,0 0 1 0 0,-1-1-1 0 0,1 1 0 0 0,-4 4 1 0 0,0-1 160 0 0,-1 0 0 0 0,0 0 0 0 0,0-1 0 0 0,0 0 0 0 0,-1 0 0 0 0,0-1 0 0 0,-1 1 0 0 0,1-1 0 0 0,-1-1 0 0 0,0 0 0 0 0,0 0 0 0 0,0 0 0 0 0,0-1 0 0 0,-13 3 0 0 0,-15 3 556 0 0,-1-2-1 0 0,-43 3 1 0 0,43-6-398 0 0,-25 2-79 0 0,-1-4 0 0 0,0-2 0 0 0,0-2 0 0 0,-97-18 0 0 0,132 15-1642 0 0,-42-15 0 0 0,7-5-6363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09.3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176 7 4657 0 0,'0'-6'6328'0'0,"-7"14"-4701"0"0,-5 6-848 0 0,2-1 0 0 0,-1 2 0 0 0,-11 22 0 0 0,-4 4-49 0 0,11-19-400 0 0,0 1 1 0 0,2 1-1 0 0,-17 38 0 0 0,27-56-312 0 0,1 0-1 0 0,0 0 0 0 0,0 0 1 0 0,0 0-1 0 0,1 0 0 0 0,0 1 1 0 0,0-1-1 0 0,1 0 1 0 0,-1 1-1 0 0,1-1 0 0 0,1 0 1 0 0,-1 1-1 0 0,1-1 0 0 0,0 0 1 0 0,1 0-1 0 0,-1 1 0 0 0,1-1 1 0 0,1 0-1 0 0,-1-1 0 0 0,1 1 1 0 0,4 6-1 0 0,-6-10-27 0 0,1 1 0 0 0,0-1-1 0 0,1 0 1 0 0,-1 1 0 0 0,0-1-1 0 0,1 0 1 0 0,-1-1 0 0 0,1 1-1 0 0,0 0 1 0 0,-1-1 0 0 0,1 1-1 0 0,0-1 1 0 0,0 0 0 0 0,0 0-1 0 0,0 0 1 0 0,5 0 0 0 0,-2 0-131 0 0,0-1 0 0 0,0 0 1 0 0,0 0-1 0 0,0 0 0 0 0,1-1 1 0 0,-1 0-1 0 0,11-3 1 0 0,2-3-1515 0 0,0 0 0 0 0,0-2 0 0 0,34-20 0 0 0,-33 16-1070 0 0,1-1-1998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09.7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80 5 9602 0 0,'-4'-1'198'0'0,"0"0"0"0"0,0 0 0 0 0,-1 1 1 0 0,1-1-1 0 0,0 1 0 0 0,0 0 0 0 0,0 0 0 0 0,0 0 0 0 0,0 0 0 0 0,0 1 0 0 0,-1 0 0 0 0,-5 2 1 0 0,9-3-225 0 0,0 1 0 0 0,-1 0 1 0 0,1-1-1 0 0,0 1 0 0 0,0 0 0 0 0,0 0 1 0 0,0 0-1 0 0,0 0 0 0 0,0 0 1 0 0,0 0-1 0 0,0 0 0 0 0,0 1 1 0 0,0-1-1 0 0,0 0 0 0 0,1 0 1 0 0,-1 1-1 0 0,1-1 0 0 0,-1 0 1 0 0,1 1-1 0 0,-1-1 0 0 0,1 0 0 0 0,0 1 1 0 0,0-1-1 0 0,-1 1 0 0 0,1-1 1 0 0,0 1-1 0 0,0-1 0 0 0,0 0 1 0 0,1 1-1 0 0,-1-1 0 0 0,0 1 1 0 0,1-1-1 0 0,-1 0 0 0 0,0 1 0 0 0,1-1 1 0 0,0 0-1 0 0,-1 1 0 0 0,2 1 1 0 0,7 14-3713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10.11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292 0 5505 0 0,'-9'2'708'0'0,"1"0"-1"0"0,-1 0 1 0 0,1 1-1 0 0,-1 0 1 0 0,1 1-1 0 0,0 0 1 0 0,1 0-1 0 0,-1 0 1 0 0,1 1-1 0 0,-8 6 1 0 0,-7 4 223 0 0,3-3-446 0 0,2 0-1 0 0,0 1 1 0 0,0 1-1 0 0,1 1 1 0 0,1 0 0 0 0,0 1-1 0 0,-21 31 1 0 0,33-41-460 0 0,0 0 0 0 0,0 0-1 0 0,1 0 1 0 0,-1 0 0 0 0,1 0 0 0 0,1 1 0 0 0,-1-1-1 0 0,1 1 1 0 0,0-1 0 0 0,1 1 0 0 0,0-1 0 0 0,0 1 0 0 0,0-1-1 0 0,1 1 1 0 0,-1-1 0 0 0,2 1 0 0 0,-1-1 0 0 0,1 1 0 0 0,0-1-1 0 0,0 0 1 0 0,1 0 0 0 0,3 7 0 0 0,-2-7-34 0 0,-1 0 1 0 0,1 0-1 0 0,-1 0 0 0 0,1-1 1 0 0,1 0-1 0 0,-1 0 1 0 0,1 0-1 0 0,0-1 0 0 0,0 1 1 0 0,1-1-1 0 0,-1 0 0 0 0,1-1 1 0 0,0 1-1 0 0,0-1 1 0 0,0 0-1 0 0,0-1 0 0 0,0 1 1 0 0,1-1-1 0 0,-1-1 1 0 0,1 1-1 0 0,10 0 0 0 0,-3-2-121 0 0,0-1 0 0 0,0 0 0 0 0,0-1 0 0 0,0-1 0 0 0,0 0-1 0 0,0-1 1 0 0,-1-1 0 0 0,1 0 0 0 0,-1-1 0 0 0,20-11 0 0 0,0-4-768 0 0,0-1 0 0 0,48-41 0 0 0,-55 40 152 0 0,0-2 0 0 0,22-27-1 0 0,-37 38 598 0 0,-1 1-1 0 0,0-1 0 0 0,-2-1 0 0 0,1 0 1 0 0,-2 0-1 0 0,8-21 0 0 0,-14 35 176 0 0,-1 0 0 0 0,1 1 0 0 0,-1-1 0 0 0,1 0-1 0 0,-1 1 1 0 0,0-1 0 0 0,1 0 0 0 0,-1 0 0 0 0,0 0 0 0 0,0 0 0 0 0,0 1 0 0 0,0-1-1 0 0,0 0 1 0 0,0 0 0 0 0,0 0 0 0 0,0 0 0 0 0,0 1 0 0 0,0-1 0 0 0,0 0 0 0 0,0 0 0 0 0,0 0-1 0 0,-1 1 1 0 0,1-1 0 0 0,0 0 0 0 0,-1 0 0 0 0,0-1 0 0 0,0 2 36 0 0,0 1 0 0 0,0-1-1 0 0,0 0 1 0 0,0 0 0 0 0,0 1 0 0 0,0-1 0 0 0,0 0 0 0 0,0 1 0 0 0,0-1 0 0 0,0 1 0 0 0,0-1-1 0 0,0 1 1 0 0,0 0 0 0 0,0-1 0 0 0,0 1 0 0 0,-1 1 0 0 0,-39 39 1397 0 0,40-40-1455 0 0,0 0 35 0 0,-24 26 1006 0 0,1 0-1 0 0,-38 60 1 0 0,56-79-944 0 0,1 1 0 0 0,1 0 0 0 0,0 0 0 0 0,0 1 1 0 0,1-1-1 0 0,0 1 0 0 0,0-1 0 0 0,1 1 0 0 0,1 0 0 0 0,0 0 0 0 0,0 0 0 0 0,1 0 0 0 0,0 0 0 0 0,0 0 0 0 0,4 17 0 0 0,-3-24-94 0 0,0 1 0 0 0,0-1-1 0 0,0 0 1 0 0,0 0-1 0 0,0 0 1 0 0,1 0 0 0 0,0 0-1 0 0,-1 0 1 0 0,1-1-1 0 0,0 1 1 0 0,0 0 0 0 0,1-1-1 0 0,-1 0 1 0 0,1 1-1 0 0,-1-1 1 0 0,1 0 0 0 0,-1 0-1 0 0,1 0 1 0 0,0-1 0 0 0,0 1-1 0 0,0-1 1 0 0,0 1-1 0 0,0-1 1 0 0,0 0 0 0 0,1 0-1 0 0,-1-1 1 0 0,0 1-1 0 0,1-1 1 0 0,-1 1 0 0 0,0-1-1 0 0,1 0 1 0 0,-1 0-1 0 0,0-1 1 0 0,6 0 0 0 0,5-1-336 0 0,1-1 1 0 0,-1-1 0 0 0,0 0-1 0 0,0 0 1 0 0,0-2 0 0 0,19-9-1 0 0,3-4-4376 0 0,36-26-1 0 0,-51 31-172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10.44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65 22 10178 0 0,'-30'-16'3896'0'0,"29"15"-3759"0"0,0 0 0 0 0,-1 1 0 0 0,1-1 1 0 0,-1 1-1 0 0,1-1 0 0 0,-1 1 1 0 0,1-1-1 0 0,-1 1 0 0 0,1 0 1 0 0,-1 0-1 0 0,1 0 0 0 0,-1 0 0 0 0,1 0 1 0 0,-1 0-1 0 0,1 0 0 0 0,-1 0 1 0 0,0 1-1 0 0,-1 0 0 0 0,2-1-143 0 0,1 1-1 0 0,0-1 0 0 0,-1 0 1 0 0,1 1-1 0 0,-1-1 0 0 0,1 1 1 0 0,0 0-1 0 0,0-1 0 0 0,-1 1 1 0 0,1-1-1 0 0,0 1 0 0 0,0-1 1 0 0,0 1-1 0 0,-1 0 0 0 0,1-1 1 0 0,0 1-1 0 0,0 0 0 0 0,0-1 1 0 0,0 1-1 0 0,0-1 1 0 0,0 1-1 0 0,0 0 0 0 0,1-1 1 0 0,-1 1-1 0 0,0-1 0 0 0,0 1 1 0 0,0 0-1 0 0,1-1 0 0 0,-1 1 1 0 0,0-1-1 0 0,0 1 0 0 0,1 0 1 0 0,15 22-2243 0 0,-11-16-761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11.3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374 461 8434 0 0,'-11'0'445'0'0,"1"-1"0"0"0,-1 2 0 0 0,0-1 0 0 0,1 1 0 0 0,-1 1 0 0 0,1 0 0 0 0,-1 1 0 0 0,1 0 0 0 0,-15 6 0 0 0,4 0 199 0 0,1 0 0 0 0,0 2 1 0 0,-27 19-1 0 0,34-20-482 0 0,1 0 0 0 0,0 1 0 0 0,0 1 0 0 0,1 0 1 0 0,1 1-1 0 0,-16 24 0 0 0,19-26-104 0 0,0 1 0 0 0,1-1 0 0 0,1 1 0 0 0,0 0-1 0 0,1 1 1 0 0,0-1 0 0 0,0 1 0 0 0,-2 25 0 0 0,5-35-55 0 0,1 1 0 0 0,0-1 0 0 0,0 0 0 0 0,0 0 0 0 0,0 0 0 0 0,1 0-1 0 0,-1 1 1 0 0,1-1 0 0 0,0 0 0 0 0,0 0 0 0 0,0 0 0 0 0,0 0 0 0 0,0 0 0 0 0,1-1 0 0 0,-1 1 0 0 0,1 0 0 0 0,0-1 0 0 0,0 1 0 0 0,0-1 0 0 0,0 1 0 0 0,0-1-1 0 0,3 2 1 0 0,-2-2-9 0 0,1 0 0 0 0,-1 0 0 0 0,1-1 0 0 0,0 0 0 0 0,-1 0 0 0 0,1 0 0 0 0,0 0 0 0 0,0 0 0 0 0,-1-1 0 0 0,1 1 0 0 0,0-1 0 0 0,0 0 0 0 0,0 0 0 0 0,0-1 0 0 0,-1 1 0 0 0,1-1 0 0 0,7-2 0 0 0,10-4-126 0 0,0 0 0 0 0,-1-2 0 0 0,0 0 0 0 0,0-1 1 0 0,30-21-1 0 0,84-74-1558 0 0,-109 82 1333 0 0,-2-2 1 0 0,0 0-1 0 0,-2-1 0 0 0,0-1 1 0 0,-2-1-1 0 0,19-37 0 0 0,78-189-164 0 0,-91 191 1513 0 0,19-73 1 0 0,-45 131-370 0 0,-5 9-234 0 0,-5 9 51 0 0,-52 99 1430 0 0,38-72-1277 0 0,2 0 0 0 0,-19 50 0 0 0,19-31 147 0 0,-21 90 0 0 0,39-125-633 0 0,1 1-1 0 0,0-1 0 0 0,2 1 0 0 0,1 0 1 0 0,2 0-1 0 0,5 44 0 0 0,-6-64-104 0 0,1 0-1 0 0,0-1 1 0 0,1 1 0 0 0,-1 0-1 0 0,1-1 1 0 0,0 0 0 0 0,0 1-1 0 0,0-1 1 0 0,1 0-1 0 0,-1 0 1 0 0,1 0 0 0 0,0 0-1 0 0,0 0 1 0 0,1-1 0 0 0,-1 1-1 0 0,1-1 1 0 0,-1 0-1 0 0,1 0 1 0 0,0 0 0 0 0,8 3-1 0 0,-5-3-21 0 0,-1-1 0 0 0,1 0 0 0 0,-1 0 0 0 0,1-1 0 0 0,0 1 0 0 0,0-2 0 0 0,-1 1 0 0 0,1-1 0 0 0,0 0 0 0 0,0 0 0 0 0,0-1 0 0 0,0 0 0 0 0,-1 0-1 0 0,8-3 1 0 0,15-5-298 0 0,0-2 0 0 0,-2 0 0 0 0,1-3-1 0 0,-2 0 1 0 0,1-1 0 0 0,-2-2 0 0 0,0 0-1 0 0,-2-2 1 0 0,0-1 0 0 0,27-29 0 0 0,-40 38 247 0 0,-1-1 0 0 0,0 1 0 0 0,-1-1 1 0 0,-1-1-1 0 0,0 0 0 0 0,9-21 0 0 0,-14 28 67 0 0,0-1 0 0 0,0 1 0 0 0,0 0 0 0 0,-1-1 0 0 0,0 1 0 0 0,0-1 0 0 0,-1 0 0 0 0,1 1 1 0 0,-2-1-1 0 0,1 0 0 0 0,-1 1 0 0 0,0-1 0 0 0,0 1 0 0 0,0-1 0 0 0,-1 1 0 0 0,-5-11 0 0 0,6 15 10 0 0,0 0-1 0 0,0 1 1 0 0,0-1 0 0 0,0 0 0 0 0,0 1-1 0 0,0 0 1 0 0,-1-1 0 0 0,1 1 0 0 0,-1 0-1 0 0,1 0 1 0 0,-1-1 0 0 0,1 1 0 0 0,-1 0-1 0 0,0 1 1 0 0,1-1 0 0 0,-1 0 0 0 0,0 0-1 0 0,-4 0 1 0 0,2 0 5 0 0,-1 1 0 0 0,1-1 1 0 0,-1 1-1 0 0,1 0 0 0 0,-1 0 0 0 0,1 1 0 0 0,-9 1 0 0 0,1 1 38 0 0,0 1 1 0 0,0 0-1 0 0,0 1 0 0 0,1 0 0 0 0,-12 7 0 0 0,11-3 59 0 0,0 0 0 0 0,0 1 0 0 0,1 0-1 0 0,0 1 1 0 0,1 0 0 0 0,0 0 0 0 0,1 1-1 0 0,0 1 1 0 0,0-1 0 0 0,2 2 0 0 0,-11 22 0 0 0,14-28-46 0 0,0 1 0 0 0,1 0-1 0 0,0 0 1 0 0,1 0 0 0 0,0 0 0 0 0,0 1 0 0 0,1-1 0 0 0,0 0 0 0 0,1 1 0 0 0,0-1 0 0 0,0 1 0 0 0,1-1 0 0 0,0 0 0 0 0,1 1 0 0 0,0-1 0 0 0,0 0 0 0 0,1 0 0 0 0,0 0 0 0 0,9 16 0 0 0,-10-22-67 0 0,1 1 1 0 0,-1-1-1 0 0,1 1 0 0 0,0-1 1 0 0,0 0-1 0 0,0 0 0 0 0,1 0 1 0 0,-1-1-1 0 0,1 1 1 0 0,-1-1-1 0 0,1 0 0 0 0,0 0 1 0 0,0 0-1 0 0,6 2 1 0 0,-2-2-17 0 0,0 0 1 0 0,-1-1 0 0 0,1 0 0 0 0,0 0 0 0 0,0-1 0 0 0,0 0 0 0 0,11-1 0 0 0,7-3-57 0 0,-1-2 0 0 0,0 0 0 0 0,45-18 0 0 0,-50 16-121 0 0,1-1-1 0 0,-1 0 1 0 0,-1-2-1 0 0,0 0 1 0 0,0-1-1 0 0,-1-1 1 0 0,-1-1 0 0 0,0 0-1 0 0,-1-2 1 0 0,-1 1-1 0 0,0-2 1 0 0,-1 0-1 0 0,-1-1 1 0 0,0 0-1 0 0,-2-1 1 0 0,0 0-1 0 0,14-36 1 0 0,-14 20 30 0 0,-9 27 143 0 0,0 0 1 0 0,0 0-1 0 0,1 0 0 0 0,0 1 0 0 0,1-1 0 0 0,-1 1 1 0 0,1 0-1 0 0,6-8 0 0 0,-9 17 20 0 0,0 0 0 0 0,0 0 0 0 0,-1 1 1 0 0,1-1-1 0 0,-1 0 0 0 0,1 0 0 0 0,-1 0 0 0 0,0 1 1 0 0,0-1-1 0 0,0 0 0 0 0,-1 5 0 0 0,1-6-9 0 0,1 17 22 0 0,1 0-1 0 0,1 0 1 0 0,0-1 0 0 0,2 1-1 0 0,0-1 1 0 0,0 1 0 0 0,14 27 0 0 0,-16-40-7 0 0,3 11-23 0 0,27 70-13 0 0,-30-76 34 0 0,0 0 0 0 0,-1 0 0 0 0,0 0 0 0 0,-1 0 1 0 0,0 0-1 0 0,-1 17 0 0 0,-1-23 39 0 0,0-1 0 0 0,0 1 1 0 0,0 0-1 0 0,-1-1 0 0 0,1 1 1 0 0,-1-1-1 0 0,0 1 0 0 0,0-1 0 0 0,-1 0 1 0 0,1 0-1 0 0,0 0 0 0 0,-1 0 1 0 0,0 0-1 0 0,0 0 0 0 0,0-1 0 0 0,0 0 1 0 0,0 1-1 0 0,0-1 0 0 0,-1 0 1 0 0,1 0-1 0 0,-1-1 0 0 0,1 1 0 0 0,-1-1 1 0 0,-5 2-1 0 0,-5 1 109 0 0,0 0-1 0 0,-23 4 1 0 0,-1-4-66 0 0,18-2-166 0 0,-1-2 0 0 0,1 0 0 0 0,-29-4 0 0 0,31 1-1907 0 0,0-1 0 0 0,-18-6 0 0 0,20 4-4027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13.10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126 0 5145 0 0,'-7'5'656'0'0,"0"-1"0"0"0,0 1 0 0 0,1 0-1 0 0,0 1 1 0 0,0-1 0 0 0,0 1 0 0 0,0 0 0 0 0,1 1 0 0 0,0-1-1 0 0,1 1 1 0 0,-1 0 0 0 0,-3 10 0 0 0,-2 5 414 0 0,0 0 1 0 0,-11 44-1 0 0,20-59-973 0 0,-1 0 0 0 0,1 0 0 0 0,0 0-1 0 0,0 1 1 0 0,1-1 0 0 0,0 0 0 0 0,0 0-1 0 0,0 0 1 0 0,1 1 0 0 0,4 12 0 0 0,-4-17-99 0 0,0-1 1 0 0,0 1 0 0 0,0-1 0 0 0,0 1 0 0 0,1-1 0 0 0,-1 1-1 0 0,1-1 1 0 0,0 0 0 0 0,0 0 0 0 0,0 0 0 0 0,0 0 0 0 0,0 0-1 0 0,0 0 1 0 0,0-1 0 0 0,0 1 0 0 0,1-1 0 0 0,-1 1 0 0 0,1-1-1 0 0,-1 0 1 0 0,1 0 0 0 0,0 0 0 0 0,-1 0 0 0 0,1 0 0 0 0,0-1-1 0 0,0 1 1 0 0,-1-1 0 0 0,1 0 0 0 0,0 0 0 0 0,0 0 0 0 0,5-1-1 0 0,7-1-489 0 0,0 0-1 0 0,0-2 0 0 0,0 0 1 0 0,0 0-1 0 0,-1-1 0 0 0,24-12 1 0 0,-17 6-3044 0 0,33-23 1 0 0,-33 19-1177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13.4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72 3 10450 0 0,'-4'0'34'0'0,"0"-1"0"0"0,1 0 0 0 0,-1 1 0 0 0,0 0 0 0 0,1 0 0 0 0,-1 0 0 0 0,0 0 0 0 0,1 0 0 0 0,-1 1 0 0 0,0 0 0 0 0,1-1 0 0 0,-5 3 1 0 0,6-2-52 0 0,1 0 0 0 0,-1 0 0 0 0,1 0 0 0 0,0 0 0 0 0,0 0 0 0 0,0 0 0 0 0,0 0 0 0 0,0 1 0 0 0,0-1 0 0 0,0 0 0 0 0,0 1 0 0 0,0-1 0 0 0,0 1 0 0 0,1-1 0 0 0,-1 1 1 0 0,0-1-1 0 0,1 1 0 0 0,0-1 0 0 0,-1 1 0 0 0,1-1 0 0 0,0 1 0 0 0,0 0 0 0 0,0-1 0 0 0,0 1 0 0 0,0 0 0 0 0,0-1 0 0 0,0 1 0 0 0,0-1 0 0 0,1 1 0 0 0,0 1 1 0 0,9 45-4483 0 0,-8-32 750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14.26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0 856 4057 0 0,'13'-15'907'0'0,"-1"-1"0"0"0,-1 1 0 0 0,-1-2 0 0 0,12-23 0 0 0,-4 8-457 0 0,19-34 178 0 0,32-53 568 0 0,-51 93-950 0 0,-2 1-37 0 0,35-41 0 0 0,-46 61-189 0 0,0 0 1 0 0,0 0-1 0 0,0 0 1 0 0,0 1-1 0 0,1 0 0 0 0,0 0 1 0 0,0 0-1 0 0,0 1 1 0 0,0 0-1 0 0,0 0 1 0 0,1 0-1 0 0,-1 1 0 0 0,11-2 1 0 0,-16 4-11 0 0,1-1 1 0 0,0 1-1 0 0,0 0 1 0 0,-1 0 0 0 0,1 0-1 0 0,0 0 1 0 0,0 0-1 0 0,-1 0 1 0 0,1 1-1 0 0,0-1 1 0 0,0 1-1 0 0,-1-1 1 0 0,1 1 0 0 0,-1 0-1 0 0,1-1 1 0 0,0 1-1 0 0,-1 0 1 0 0,1 0-1 0 0,-1 0 1 0 0,0 0-1 0 0,1 0 1 0 0,-1 1-1 0 0,2 1 1 0 0,-1 0 13 0 0,0 0 0 0 0,0 0 1 0 0,-1 1-1 0 0,1-1 0 0 0,-1 1 0 0 0,0-1 1 0 0,0 1-1 0 0,0-1 0 0 0,-1 1 0 0 0,1 7 0 0 0,0 0 38 0 0,-2 1-1 0 0,1 0 1 0 0,-1-1-1 0 0,-1 1 1 0 0,0-1-1 0 0,-5 16 0 0 0,-3-1 11 0 0,-2 0-1 0 0,0-1 0 0 0,-2-1 1 0 0,-1 0-1 0 0,0 0 0 0 0,-2-2 1 0 0,-35 38-1 0 0,49-59 0 0 0,5-7-9 0 0,10-18 31 0 0,21-31-57 0 0,-12 30-14 0 0,29-34 89 0 0,88-83 1 0 0,-128 133-2 0 0,0 1 0 0 0,0 0-1 0 0,0 1 1 0 0,1 0 0 0 0,1 0 0 0 0,-1 1 0 0 0,1 1-1 0 0,14-5 1 0 0,-25 10-93 0 0,-1 0 1 0 0,0 0-1 0 0,0 0 0 0 0,0 0 0 0 0,1 0 0 0 0,-1 0 1 0 0,0 0-1 0 0,0 0 0 0 0,0 0 0 0 0,0 0 0 0 0,1 0 1 0 0,-1 0-1 0 0,0 0 0 0 0,0 0 0 0 0,0 0 0 0 0,0 0 0 0 0,1 0 1 0 0,-1 0-1 0 0,0 0 0 0 0,0 0 0 0 0,0 1 0 0 0,0-1 1 0 0,0 0-1 0 0,1 0 0 0 0,-1 0 0 0 0,0 0 0 0 0,0 0 1 0 0,0 1-1 0 0,0-1 0 0 0,0 0 0 0 0,0 0 0 0 0,0 0 1 0 0,0 0-1 0 0,0 0 0 0 0,0 1 0 0 0,0-1 0 0 0,1 0 1 0 0,-1 0-1 0 0,0 0 0 0 0,0 1 0 0 0,0-1 0 0 0,0 0 1 0 0,0 0-1 0 0,0 0 0 0 0,-1 0 0 0 0,1 1 0 0 0,0-1 1 0 0,0 0-1 0 0,-3 15 462 0 0,-11 14-8 0 0,2-8-198 0 0,1 0 0 0 0,1 1 0 0 0,1 0 0 0 0,-12 46 0 0 0,18-56-255 0 0,1 0 1 0 0,0 1 0 0 0,0-1-1 0 0,1 0 1 0 0,1 1-1 0 0,0-1 1 0 0,1 1 0 0 0,0-1-1 0 0,1 1 1 0 0,0-1-1 0 0,6 15 1 0 0,-8-25-21 0 0,1-1 1 0 0,-1 1-1 0 0,1-1 1 0 0,0 0-1 0 0,-1 1 0 0 0,1-1 1 0 0,0 0-1 0 0,0 1 1 0 0,0-1-1 0 0,0 0 0 0 0,0 0 1 0 0,1 0-1 0 0,-1 0 1 0 0,0 0-1 0 0,0 0 0 0 0,1 0 1 0 0,-1 0-1 0 0,0-1 1 0 0,1 1-1 0 0,-1 0 1 0 0,1-1-1 0 0,-1 1 0 0 0,3 0 1 0 0,0-1 4 0 0,-1 0 1 0 0,1 0-1 0 0,-1 0 0 0 0,1-1 1 0 0,-1 1-1 0 0,1-1 0 0 0,-1 0 1 0 0,1 0-1 0 0,-1 0 1 0 0,5-2-1 0 0,4-3 1 0 0,0 0 0 0 0,-1-1 0 0 0,1-1 0 0 0,14-12 0 0 0,-4 0-26 0 0,-2 0 0 0 0,0-2 0 0 0,-1 0 0 0 0,-1-1 0 0 0,-1 0 0 0 0,-2-2 0 0 0,15-28 0 0 0,-7 2-88 0 0,-2 0-1 0 0,25-95 1 0 0,-36 112 113 0 0,-1 3-1 0 0,6-38 0 0 0,-13 61 6 0 0,-1 0 1 0 0,0 0-1 0 0,-1 0 0 0 0,0 0 1 0 0,0 0-1 0 0,-1 0 0 0 0,0 0 1 0 0,-1 0-1 0 0,1 0 0 0 0,-4-7 0 0 0,5 13-14 0 0,-1 0 0 0 0,0 1-1 0 0,1-1 1 0 0,-1 0 0 0 0,0 1-1 0 0,0-1 1 0 0,0 1-1 0 0,0-1 1 0 0,0 1 0 0 0,-1 0-1 0 0,1 0 1 0 0,0-1-1 0 0,-1 1 1 0 0,-2-2 0 0 0,3 3 0 0 0,0 0 0 0 0,0-1 0 0 0,0 1 1 0 0,0 0-1 0 0,0 0 0 0 0,0-1 0 0 0,0 1 0 0 0,0 0 1 0 0,0 0-1 0 0,0 0 0 0 0,0 0 0 0 0,0 0 1 0 0,0 1-1 0 0,0-1 0 0 0,0 0 0 0 0,0 0 1 0 0,0 1-1 0 0,0-1 0 0 0,-1 1 0 0 0,-1 1 1 0 0,0 0-1 0 0,1 0 1 0 0,-1 0-1 0 0,0 1 1 0 0,1-1-1 0 0,0 1 1 0 0,0-1-1 0 0,0 1 1 0 0,0 0-1 0 0,0 0 1 0 0,0 0 0 0 0,0 0-1 0 0,1 0 1 0 0,-1 4-1 0 0,-6 15-11 0 0,2 1 0 0 0,1 0 0 0 0,1 0 0 0 0,-2 39 0 0 0,8 99-77 0 0,0-27 22 0 0,-25 149-203 0 0,15-231-123 0 0,-3-1 1 0 0,-3-1 0 0 0,-27 71 0 0 0,27-86 74 0 0,-2 0-1 0 0,-37 59 1 0 0,47-85 366 0 0,0 0 0 0 0,-1-1 0 0 0,1 0 0 0 0,-2 0 0 0 0,1 0 0 0 0,-1-1 0 0 0,0 0 0 0 0,-1-1 0 0 0,0 0 0 0 0,0 0 0 0 0,0 0 0 0 0,0-1 0 0 0,-1-1 0 0 0,-20 7 0 0 0,26-10 32 0 0,1 0 0 0 0,-1 0 1 0 0,1 0-1 0 0,-1-1 1 0 0,0 0-1 0 0,1 1 1 0 0,-1-1-1 0 0,0-1 0 0 0,1 1 1 0 0,-1 0-1 0 0,0-1 1 0 0,1 0-1 0 0,-1 0 1 0 0,1 0-1 0 0,-1 0 0 0 0,1 0 1 0 0,0-1-1 0 0,-1 0 1 0 0,1 1-1 0 0,0-1 0 0 0,0 0 1 0 0,0-1-1 0 0,0 1 1 0 0,1 0-1 0 0,-1-1 1 0 0,0 0-1 0 0,1 1 0 0 0,0-1 1 0 0,0 0-1 0 0,0 0 1 0 0,0-1-1 0 0,0 1 1 0 0,-2-6-1 0 0,1 0 40 0 0,0-1 0 0 0,1 1-1 0 0,0-1 1 0 0,0 0 0 0 0,1 0 0 0 0,0 0 0 0 0,1 0 0 0 0,0 0-1 0 0,1 1 1 0 0,0-1 0 0 0,3-14 0 0 0,2 0-196 0 0,1 1 0 0 0,2 1 0 0 0,0-1 0 0 0,1 1 1 0 0,1 1-1 0 0,1 0 0 0 0,1 1 0 0 0,0 0 0 0 0,2 1 1 0 0,0 0-1 0 0,2 1 0 0 0,0 1 0 0 0,0 1 0 0 0,33-23 0 0 0,-24 19-515 0 0,80-59-3359 0 0,-34 30-2174 0 0,-49 34 1616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14.64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294 4 9082 0 0,'-6'-1'420'0'0,"0"0"0"0"0,-1 0 0 0 0,1 1 0 0 0,0 0-1 0 0,0 0 1 0 0,-1 0 0 0 0,1 1 0 0 0,0 0 0 0 0,0 0 0 0 0,0 1 0 0 0,0 0 0 0 0,0 0 0 0 0,0 0-1 0 0,0 1 1 0 0,0-1 0 0 0,1 1 0 0 0,-10 8 0 0 0,-1-1-97 0 0,1 2 1 0 0,1 0-1 0 0,0 0 1 0 0,-22 26-1 0 0,25-25-187 0 0,0 1-1 0 0,1 0 0 0 0,1 1 1 0 0,1-1-1 0 0,0 2 0 0 0,-8 21 1 0 0,14-32-115 0 0,1 0 0 0 0,0 0 1 0 0,0 0-1 0 0,0 0 1 0 0,0 0-1 0 0,1 1 0 0 0,0-1 1 0 0,0 0-1 0 0,0 0 1 0 0,1 0-1 0 0,1 6 0 0 0,-1-7-15 0 0,1-1-1 0 0,-1 1 0 0 0,1-1 1 0 0,0 1-1 0 0,-1-1 0 0 0,2 0 1 0 0,-1 0-1 0 0,0 0 0 0 0,1 0 1 0 0,-1 0-1 0 0,1-1 0 0 0,0 1 1 0 0,0-1-1 0 0,0 1 1 0 0,0-1-1 0 0,0 0 0 0 0,4 1 1 0 0,0 0-5 0 0,0 0 1 0 0,1 0 0 0 0,-1-1-1 0 0,1-1 1 0 0,-1 1 0 0 0,1-1-1 0 0,-1 0 1 0 0,1-1 0 0 0,0 0-1 0 0,0 0 1 0 0,-1-1 0 0 0,1 0-1 0 0,0 0 1 0 0,-1-1 0 0 0,1 1-1 0 0,9-5 1 0 0,1-1 0 0 0,0 0-1 0 0,0-2 1 0 0,-1 0 0 0 0,0 0-1 0 0,20-17 1 0 0,-30 21-112 0 0,-1 0 1 0 0,0 0-1 0 0,-1 0 0 0 0,1-1 0 0 0,-1 0 0 0 0,0 0 1 0 0,-1-1-1 0 0,1 1 0 0 0,-1-1 0 0 0,-1 0 0 0 0,1 0 1 0 0,-1 0-1 0 0,0-1 0 0 0,-1 1 0 0 0,3-12 0 0 0,-4 13 7 0 0,-1 0-1 0 0,0 0 0 0 0,0 0 0 0 0,0 0 1 0 0,0 0-1 0 0,-1 0 0 0 0,0 0 0 0 0,0 0 1 0 0,-1 0-1 0 0,0 0 0 0 0,0 1 0 0 0,0-1 1 0 0,0 1-1 0 0,-1-1 0 0 0,0 1 0 0 0,0 0 1 0 0,-1 0-1 0 0,1 0 0 0 0,-1 0 0 0 0,-6-5 1 0 0,-10-4-3496 0 0,4 8-1740 0 0,16 6 5284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2:48.65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154 27 5865 0 0,'4'-3'498'0'0,"0"1"0"0"0,0 1 0 0 0,0-1 0 0 0,0 1 0 0 0,0-1 0 0 0,0 1 0 0 0,1 0 0 0 0,-1 1 0 0 0,8-1-1 0 0,3-1 651 0 0,2-1-560 0 0,-1 2 0 0 0,25 0 1 0 0,5 1-458 0 0,-31-1-95 0 0,3-2-19 0 0,0 2 1 0 0,1 0 0 0 0,-1 2-1 0 0,0 0 1 0 0,1 1-1 0 0,29 6 1 0 0,-47-7-22 0 0,1-1 0 0 0,-1 0 0 0 0,0 0-1 0 0,0 1 1 0 0,0-1 0 0 0,0 1 0 0 0,1-1 0 0 0,-1 1 0 0 0,0 0-1 0 0,0-1 1 0 0,0 1 0 0 0,0 0 0 0 0,0 0 0 0 0,0 0 0 0 0,-1-1-1 0 0,1 1 1 0 0,0 0 0 0 0,0 0 0 0 0,-1 0 0 0 0,1 0 0 0 0,0 1 0 0 0,-1-1-1 0 0,1 0 1 0 0,-1 0 0 0 0,1 2 0 0 0,-1-1 11 0 0,0 0 1 0 0,-1-1-1 0 0,1 1 1 0 0,0 0-1 0 0,-1 0 1 0 0,1-1-1 0 0,-1 1 1 0 0,0 0-1 0 0,0-1 0 0 0,0 1 1 0 0,0-1-1 0 0,0 1 1 0 0,0-1-1 0 0,0 1 1 0 0,-2 1-1 0 0,-9 8 80 0 0,0-1 0 0 0,0 0-1 0 0,-18 11 1 0 0,18-13-84 0 0,-145 92 169 0 0,-12 10 78 0 0,149-96-207 0 0,5-4 74 0 0,1 1 1 0 0,-22 21-1 0 0,33-29-66 0 0,0 0-1 0 0,0 1 0 0 0,0-1 0 0 0,0 1 0 0 0,1 0 1 0 0,0 0-1 0 0,0 0 0 0 0,0 0 0 0 0,0 0 1 0 0,0 0-1 0 0,1 1 0 0 0,0-1 0 0 0,0 0 0 0 0,0 1 1 0 0,0 7-1 0 0,1-10-22 0 0,0 0 1 0 0,1 0-1 0 0,-1 0 1 0 0,1 0-1 0 0,0 0 1 0 0,0 0 0 0 0,-1-1-1 0 0,1 1 1 0 0,0 0-1 0 0,1 0 1 0 0,-1-1-1 0 0,0 1 1 0 0,0 0-1 0 0,1-1 1 0 0,-1 1 0 0 0,1-1-1 0 0,-1 0 1 0 0,1 0-1 0 0,0 1 1 0 0,-1-1-1 0 0,1 0 1 0 0,0 0-1 0 0,0 0 1 0 0,0-1-1 0 0,0 1 1 0 0,0 0 0 0 0,0-1-1 0 0,0 1 1 0 0,3-1-1 0 0,10 3 89 0 0,0-1 0 0 0,-1 0-1 0 0,16-1 1 0 0,-17 0-37 0 0,40-1 8 0 0,0-2 1 0 0,68-10 0 0 0,30-13-3847 0 0,-97 15 384 0 0,-28 5 250 0 0,0 0-1853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14.97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296 2 7722 0 0,'-6'-1'651'0'0,"0"1"0"0"0,1 0 0 0 0,-1 0 1 0 0,0 0-1 0 0,1 0 0 0 0,-1 1 0 0 0,-7 2 1 0 0,0-1 66 0 0,-101 18 2224 0 0,101-17-2880 0 0,1 0 0 0 0,0 1 0 0 0,0 1 0 0 0,0 0-1 0 0,0 1 1 0 0,-21 13 0 0 0,33-18-67 0 0,0-1 1 0 0,-1 0-1 0 0,1 0 0 0 0,0 1 1 0 0,-1-1-1 0 0,1 0 1 0 0,0 1-1 0 0,0-1 0 0 0,-1 1 1 0 0,1-1-1 0 0,0 0 0 0 0,0 1 1 0 0,0-1-1 0 0,0 1 1 0 0,0-1-1 0 0,-1 1 0 0 0,1-1 1 0 0,0 0-1 0 0,0 1 1 0 0,0-1-1 0 0,0 1 0 0 0,0-1 1 0 0,0 1-1 0 0,0-1 0 0 0,1 0 1 0 0,-1 1-1 0 0,0-1 1 0 0,0 1-1 0 0,0-1 0 0 0,0 0 1 0 0,0 1-1 0 0,1-1 0 0 0,-1 1 1 0 0,0-1-1 0 0,0 0 1 0 0,1 1-1 0 0,-1-1 0 0 0,0 0 1 0 0,1 1-1 0 0,-1-1 0 0 0,0 0 1 0 0,1 0-1 0 0,-1 1 1 0 0,0-1-1 0 0,1 0 0 0 0,-1 0 1 0 0,1 1-1 0 0,-1-1 0 0 0,0 0 1 0 0,2 0-1 0 0,25 14-166 0 0,-20-12 139 0 0,56 23-207 0 0,-51-22 168 0 0,1 2-1 0 0,-1-1 1 0 0,0 2-1 0 0,0 0 1 0 0,19 12-1 0 0,-19-9 9 0 0,-1 1 0 0 0,0 0 0 0 0,-1 1 0 0 0,0 0 0 0 0,9 14 0 0 0,-16-22 72 0 0,-1 0 0 0 0,0 0 0 0 0,1 0 0 0 0,-1 1 0 0 0,0-1 0 0 0,-1 1 0 0 0,1 0 1 0 0,-1 0-1 0 0,0-1 0 0 0,1 1 0 0 0,-2 0 0 0 0,1 0 0 0 0,0 0 0 0 0,-1 0 0 0 0,0 0 0 0 0,0 0 0 0 0,0 0 0 0 0,0 0 1 0 0,-1 0-1 0 0,1 0 0 0 0,-1 0 0 0 0,0 0 0 0 0,-2 5 0 0 0,0-5 62 0 0,0-1-1 0 0,0 1 1 0 0,0-1 0 0 0,0 0 0 0 0,-1 0-1 0 0,1 0 1 0 0,-1-1 0 0 0,0 1-1 0 0,0-1 1 0 0,0 0 0 0 0,0 0 0 0 0,0 0-1 0 0,0 0 1 0 0,-1-1 0 0 0,1 0-1 0 0,-1 0 1 0 0,1 0 0 0 0,-6 0 0 0 0,-6 1 113 0 0,1 0-1 0 0,-1-2 1 0 0,-30-2 0 0 0,33 0-346 0 0,0 0-1 0 0,0-1 0 0 0,-24-8 1 0 0,28 7-1596 0 0,1 0 0 0 0,0 0-1 0 0,-13-9 1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15.97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447 406 5321 0 0,'-5'-3'299'0'0,"0"1"-1"0"0,0 0 0 0 0,0 0 1 0 0,0 0-1 0 0,0 1 1 0 0,0-1-1 0 0,0 1 0 0 0,-1 1 1 0 0,1-1-1 0 0,0 1 1 0 0,-1 0-1 0 0,1 0 1 0 0,-1 0-1 0 0,1 1 0 0 0,0 0 1 0 0,0 0-1 0 0,-1 0 1 0 0,1 1-1 0 0,0-1 0 0 0,-9 6 1 0 0,-10 4 136 0 0,0 2 0 0 0,-42 30 0 0 0,45-28-50 0 0,2-2-193 0 0,1 2 1 0 0,0 0 0 0 0,0 1 0 0 0,2 1-1 0 0,-26 33 1 0 0,35-40-163 0 0,-1 0 0 0 0,2 1 0 0 0,-1 0-1 0 0,1 1 1 0 0,1-1 0 0 0,0 1 0 0 0,1 0 0 0 0,0 1 0 0 0,1-1-1 0 0,1 1 1 0 0,-1-1 0 0 0,1 17 0 0 0,2-26-33 0 0,-1-1 1 0 0,1 1-1 0 0,0-1 1 0 0,1 1-1 0 0,-1 0 1 0 0,0-1-1 0 0,1 1 1 0 0,-1-1-1 0 0,1 1 0 0 0,0-1 1 0 0,0 1-1 0 0,0-1 1 0 0,0 0-1 0 0,0 0 1 0 0,1 1-1 0 0,-1-1 1 0 0,1 0-1 0 0,-1 0 1 0 0,1 0-1 0 0,0 0 1 0 0,0-1-1 0 0,0 1 1 0 0,0 0-1 0 0,0-1 0 0 0,0 1 1 0 0,0-1-1 0 0,0 0 1 0 0,1 0-1 0 0,4 2 1 0 0,-2-2-15 0 0,1 0 0 0 0,0 0 0 0 0,-1-1 0 0 0,1 0 0 0 0,0 0 0 0 0,-1 0 0 0 0,1-1 0 0 0,0 1 0 0 0,-1-2 0 0 0,1 1-1 0 0,0 0 1 0 0,7-4 0 0 0,15-6-160 0 0,-1-1 0 0 0,0-1-1 0 0,-1-2 1 0 0,0 0 0 0 0,23-20-1 0 0,4-6-599 0 0,64-65-1 0 0,-95 82 546 0 0,0-1-1 0 0,-2-1 0 0 0,0-1 1 0 0,28-53-1 0 0,47-141 264 0 0,-44 93 477 0 0,-49 124-397 0 0,0 0 0 0 0,-1 1 0 0 0,1-1 0 0 0,-1 0 0 0 0,0 0 0 0 0,0 0-1 0 0,-1 0 1 0 0,1 0 0 0 0,-1 0 0 0 0,0 0 0 0 0,0-8 0 0 0,-1 12-85 0 0,1 0 0 0 0,0-1 0 0 0,-1 1 0 0 0,1 0 0 0 0,-1-1 0 0 0,1 1 0 0 0,0 0 0 0 0,-1 0 0 0 0,1 0 0 0 0,-1 0 1 0 0,1 0-1 0 0,-1-1 0 0 0,1 1 0 0 0,-1 0 0 0 0,1 0 0 0 0,-1 0 0 0 0,1 0 0 0 0,0 0 0 0 0,-1 0 0 0 0,1 0 0 0 0,-1 0 0 0 0,1 1 0 0 0,-1-1 0 0 0,1 0 0 0 0,-1 0 0 0 0,1 0 0 0 0,0 0 0 0 0,-1 1 0 0 0,1-1 0 0 0,-1 0 0 0 0,1 0 0 0 0,0 1 0 0 0,-1-1 0 0 0,1 0 1 0 0,0 1-1 0 0,-1-1 0 0 0,1 0 0 0 0,0 1 0 0 0,-1-1 0 0 0,1 0 0 0 0,0 1 0 0 0,0-1 0 0 0,0 1 0 0 0,-1-1 0 0 0,1 1 0 0 0,-16 21 388 0 0,16-22-380 0 0,-132 230 2199 0 0,12-19-1030 0 0,101-180-1072 0 0,1 0-1 0 0,-23 58 1 0 0,37-79-108 0 0,0 0 0 0 0,1 1 0 0 0,0-1 0 0 0,1 1 0 0 0,0 0 0 0 0,1 0 1 0 0,0 0-1 0 0,0 0 0 0 0,1 0 0 0 0,1 0 0 0 0,0 0 0 0 0,1 0 0 0 0,3 14 0 0 0,-4-22-24 0 0,0 0 1 0 0,0 0-1 0 0,1-1 0 0 0,-1 1 0 0 0,1 0 0 0 0,-1-1 0 0 0,1 1 0 0 0,0-1 1 0 0,0 1-1 0 0,0-1 0 0 0,0 0 0 0 0,1 0 0 0 0,-1 0 0 0 0,1 0 1 0 0,-1 0-1 0 0,1-1 0 0 0,-1 1 0 0 0,4 0 0 0 0,0 0-3 0 0,0 0-1 0 0,-1 0 1 0 0,1-1 0 0 0,0 0-1 0 0,0 0 1 0 0,0-1-1 0 0,0 0 1 0 0,11-1 0 0 0,0-1-13 0 0,0-1 1 0 0,-1 0 0 0 0,1-2-1 0 0,-1 0 1 0 0,28-13 0 0 0,1-5-330 0 0,-1-1-1 0 0,63-47 1 0 0,-86 55 269 0 0,0-1 1 0 0,-1-1 0 0 0,-1-1-1 0 0,-1-1 1 0 0,0-1 0 0 0,20-32-1 0 0,-35 48 93 0 0,-1 1-1 0 0,1-1 0 0 0,-1 0 0 0 0,-1 1 1 0 0,1-1-1 0 0,-1 0 0 0 0,1 0 1 0 0,-1 0-1 0 0,-1 0 0 0 0,1 0 1 0 0,-1-1-1 0 0,0 1 0 0 0,0 0 0 0 0,-1-8 1 0 0,0 11 0 0 0,1-1 0 0 0,-1 1 0 0 0,0 0 0 0 0,0 0 0 0 0,0 0 0 0 0,0 0 0 0 0,0 0 0 0 0,0 0 0 0 0,-1 0 0 0 0,1 0 0 0 0,0 0 0 0 0,-1 1 0 0 0,0-1 0 0 0,1 0 0 0 0,-1 1 0 0 0,0-1 0 0 0,0 1 0 0 0,0 0 0 0 0,0 0 0 0 0,0 0 0 0 0,0 0 0 0 0,0 0 0 0 0,0 0 0 0 0,0 0 0 0 0,-1 1 0 0 0,1-1 0 0 0,0 1 0 0 0,-1 0 0 0 0,1-1 0 0 0,0 1 0 0 0,0 0 0 0 0,-1 0 0 0 0,1 0 0 0 0,-3 1 0 0 0,-8 1 80 0 0,0 0 1 0 0,1 1 0 0 0,-1 0 0 0 0,0 1-1 0 0,1 1 1 0 0,0-1 0 0 0,0 2 0 0 0,0 0-1 0 0,1 0 1 0 0,0 1 0 0 0,0 1-1 0 0,-16 14 1 0 0,16-12 62 0 0,1 0 0 0 0,0 0 0 0 0,0 2 0 0 0,1-1 0 0 0,0 1 0 0 0,1 0 0 0 0,1 1 0 0 0,0 0 0 0 0,0 0 0 0 0,1 0-1 0 0,-4 17 1 0 0,8-26-133 0 0,1 1 0 0 0,0 0-1 0 0,0 0 1 0 0,0 0 0 0 0,1 0-1 0 0,0 0 1 0 0,0 0 0 0 0,0 0-1 0 0,0 0 1 0 0,1 0-1 0 0,0 0 1 0 0,0 0 0 0 0,0 0-1 0 0,0 0 1 0 0,1 0 0 0 0,0-1-1 0 0,0 1 1 0 0,0-1 0 0 0,1 1-1 0 0,0-1 1 0 0,-1 0 0 0 0,1 0-1 0 0,1 0 1 0 0,-1 0-1 0 0,1-1 1 0 0,-1 1 0 0 0,1-1-1 0 0,0 0 1 0 0,0 0 0 0 0,0 0-1 0 0,1-1 1 0 0,-1 1 0 0 0,8 2-1 0 0,4 1-68 0 0,-1-1 0 0 0,1 0 1 0 0,0-1-1 0 0,0-1 0 0 0,1 0 0 0 0,-1-1 0 0 0,1-1 0 0 0,-1-1 0 0 0,19-1 0 0 0,3-3-1092 0 0,-1-2 0 0 0,67-19-1 0 0,70-35-8343 0 0,-132 44 4198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16.86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 30 4113 0 0,'-16'-1'5599'0'0,"30"-3"-1559"0"0,5 2-3779 0 0,0 1 0 0 0,0 2 0 0 0,0-1 0 0 0,-1 2 0 0 0,25 5 0 0 0,-15-2-289 0 0,42 1 0 0 0,-35-7-334 0 0,0-1 1 0 0,40-8 0 0 0,-45 3-3714 0 0,33-10 1 0 0,-47 11 125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17.2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9 6121 0 0,'-17'-8'6586'0'0,"29"23"-4460"0"0,30 25-2101 0 0,57 39-13 0 0,-25-23 47 0 0,-72-55-49 0 0,0 1 1 0 0,0-1 0 0 0,0 1 0 0 0,0-1-1 0 0,0 1 1 0 0,0 0 0 0 0,-1 0 0 0 0,1 0-1 0 0,-1 0 1 0 0,1 0 0 0 0,-1 0 0 0 0,0 0 0 0 0,0 0-1 0 0,0 1 1 0 0,0-1 0 0 0,0 0 0 0 0,0 1-1 0 0,0-1 1 0 0,-1 1 0 0 0,0-1 0 0 0,1 1 0 0 0,-1-1-1 0 0,0 1 1 0 0,0-1 0 0 0,0 1 0 0 0,0-1-1 0 0,-1 1 1 0 0,1-1 0 0 0,-1 1 0 0 0,0-1 0 0 0,1 0-1 0 0,-1 1 1 0 0,0-1 0 0 0,0 0 0 0 0,0 1-1 0 0,-1-1 1 0 0,1 0 0 0 0,-4 4 0 0 0,-3 3 129 0 0,-1 0 1 0 0,-1 0 0 0 0,0-1 0 0 0,0 0 0 0 0,0-1-1 0 0,-14 7 1 0 0,-46 22 142 0 0,-6 3-809 0 0,31-5-7094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19.91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282 414 4601 0 0,'1'-10'1132'0'0,"-1"10"-1077"0"0,1-1 0 0 0,-1 1 0 0 0,0-1 0 0 0,0 1 0 0 0,0-1 0 0 0,1 0 1 0 0,-1 1-1 0 0,0-1 0 0 0,0 1 0 0 0,0-1 0 0 0,0 1 0 0 0,0-1 0 0 0,0 1 0 0 0,0-1 1 0 0,0 0-1 0 0,0 1 0 0 0,-1-1 0 0 0,1 1 0 0 0,0-1 0 0 0,0 1 0 0 0,0-1 0 0 0,-1 1 1 0 0,1-1-1 0 0,0 1 0 0 0,0-1 0 0 0,-1 1 0 0 0,1-1 0 0 0,0 1 0 0 0,-1 0 0 0 0,1-1 1 0 0,-1 1-1 0 0,1 0 0 0 0,-1-1 0 0 0,1 1 0 0 0,-1 0 0 0 0,1-1 0 0 0,0 1 0 0 0,-1 0 1 0 0,0 0-1 0 0,1 0 0 0 0,-1-1 0 0 0,1 1 0 0 0,-1 0 0 0 0,1 0 0 0 0,-1 0 0 0 0,1 0 1 0 0,-1 0-1 0 0,1 0 0 0 0,-1 0 0 0 0,0 0 0 0 0,1 0 0 0 0,-1 0 0 0 0,1 0 0 0 0,-1 0 1 0 0,1 1-1 0 0,-1-1 0 0 0,1 0 0 0 0,-1 0 0 0 0,1 1 0 0 0,-1-1 0 0 0,-21 4 805 0 0,1 0 1 0 0,0 2-1 0 0,0 0 0 0 0,1 1 0 0 0,-38 20 0 0 0,51-23-764 0 0,0 0-1 0 0,0 0 1 0 0,1 1-1 0 0,-1-1 1 0 0,1 2-1 0 0,0-1 1 0 0,1 1-1 0 0,-1 0 1 0 0,1 0-1 0 0,0 0 1 0 0,1 1-1 0 0,-1 0 1 0 0,1 0-1 0 0,1 0 1 0 0,-1 0-1 0 0,1 1 1 0 0,1-1-1 0 0,-1 1 1 0 0,-1 9-1 0 0,3-9-81 0 0,0 0 1 0 0,1-1-1 0 0,-1 1 0 0 0,1 0 0 0 0,1 0 0 0 0,0-1 0 0 0,0 1 1 0 0,0 0-1 0 0,1-1 0 0 0,0 1 0 0 0,1-1 0 0 0,-1 0 1 0 0,7 11-1 0 0,-6-13-21 0 0,0-1 0 0 0,0 1 1 0 0,1-1-1 0 0,-1 0 0 0 0,1 0 1 0 0,0 0-1 0 0,0-1 0 0 0,1 1 1 0 0,-1-1-1 0 0,1 0 0 0 0,0 0 1 0 0,-1-1-1 0 0,1 0 0 0 0,1 1 1 0 0,-1-1-1 0 0,0-1 0 0 0,0 1 1 0 0,1-1-1 0 0,-1 0 0 0 0,7 0 1 0 0,4 0-74 0 0,1-1 0 0 0,-1-1 0 0 0,0-1-1 0 0,1 0 1 0 0,-1-1 0 0 0,0-1 0 0 0,-1 0 0 0 0,1-1 0 0 0,-1-1 0 0 0,23-11 0 0 0,15-11-614 0 0,71-51 1 0 0,-118 75 662 0 0,11-8-75 0 0,0-1-1 0 0,-1 0 1 0 0,26-28 0 0 0,-37 36 112 0 0,0 0 0 0 0,-1-1 0 0 0,0 0-1 0 0,0 0 1 0 0,0 0 0 0 0,-1-1 0 0 0,0 1 0 0 0,0-1-1 0 0,0 0 1 0 0,-1 0 0 0 0,0 0 0 0 0,0 0 0 0 0,-1 0-1 0 0,1-11 1 0 0,-2 17 1 0 0,0 0-1 0 0,0 1 0 0 0,0-1 1 0 0,0 0-1 0 0,0 0 0 0 0,0 1 0 0 0,0-1 1 0 0,0 0-1 0 0,0 0 0 0 0,-1 1 1 0 0,1-1-1 0 0,0 0 0 0 0,0 1 1 0 0,-1-1-1 0 0,1 0 0 0 0,-1 1 1 0 0,1-1-1 0 0,0 0 0 0 0,-1 1 1 0 0,1-1-1 0 0,-1 1 0 0 0,0-1 0 0 0,1 1 1 0 0,-1-1-1 0 0,1 1 0 0 0,-1-1 1 0 0,0 1-1 0 0,1-1 0 0 0,-1 1 1 0 0,-1-1-1 0 0,0 1 1 0 0,0 0 0 0 0,0 0 0 0 0,0 0 1 0 0,0 0-1 0 0,0 0 0 0 0,0 0 0 0 0,1 0 0 0 0,-1 1 0 0 0,0-1 0 0 0,0 1 0 0 0,-3 1 1 0 0,-3 1 35 0 0,-1 1 1 0 0,1 0 0 0 0,0 1 0 0 0,-8 6-1 0 0,7-3-6 0 0,0 0 0 0 0,1 1 0 0 0,1 0 0 0 0,0 0 0 0 0,0 1 0 0 0,0 0 0 0 0,1 0 0 0 0,1 1 0 0 0,0-1 0 0 0,0 1 0 0 0,1 0 0 0 0,1 1 0 0 0,0-1 0 0 0,0 0 0 0 0,1 1 0 0 0,0 0 0 0 0,1 0 0 0 0,1-1 0 0 0,0 1 0 0 0,2 19 0 0 0,-1-27-34 0 0,-1 1 1 0 0,1 0-1 0 0,1-1 1 0 0,-1 1 0 0 0,0 0-1 0 0,1-1 1 0 0,0 0-1 0 0,0 1 1 0 0,1-1 0 0 0,-1 0-1 0 0,1 0 1 0 0,0 0-1 0 0,-1-1 1 0 0,2 1 0 0 0,-1-1-1 0 0,0 1 1 0 0,7 4 0 0 0,-6-6-10 0 0,0 0 0 0 0,0-1 0 0 0,0 1 0 0 0,-1-1 0 0 0,2 1 1 0 0,-1-1-1 0 0,0 0 0 0 0,0-1 0 0 0,0 1 0 0 0,0-1 0 0 0,1 0 1 0 0,-1 0-1 0 0,0 0 0 0 0,0 0 0 0 0,0-1 0 0 0,1 0 0 0 0,-1 0 1 0 0,0 0-1 0 0,0 0 0 0 0,5-3 0 0 0,15-6-31 0 0,0-1 0 0 0,-1-1 0 0 0,-1-2 0 0 0,0 0 0 0 0,-1-1 0 0 0,-1-1 0 0 0,0 0 0 0 0,-1-2 0 0 0,-1 0 0 0 0,0-2 0 0 0,-2 1-1 0 0,0-2 1 0 0,20-35 0 0 0,-18 27 40 0 0,-14 23 7 0 0,1 0 0 0 0,-1-1 1 0 0,0 1-1 0 0,-1-1 0 0 0,0 0 1 0 0,0 0-1 0 0,0 0 0 0 0,-1 0 0 0 0,3-13 1 0 0,-5 19-9 0 0,0 1 1 0 0,0 0-1 0 0,0-1 1 0 0,0 1-1 0 0,0 0 1 0 0,0-1-1 0 0,0 1 1 0 0,0-1-1 0 0,0 1 0 0 0,0 0 1 0 0,0-1-1 0 0,0 1 1 0 0,-1 0-1 0 0,1-1 1 0 0,0 1-1 0 0,0 0 1 0 0,0-1-1 0 0,0 1 1 0 0,-1 0-1 0 0,1 0 1 0 0,0-1-1 0 0,0 1 1 0 0,-1 0-1 0 0,1 0 0 0 0,0-1 1 0 0,0 1-1 0 0,-1 0 1 0 0,1 0-1 0 0,0 0 1 0 0,-1-1-1 0 0,1 1 1 0 0,0 0-1 0 0,-1 0 1 0 0,1 0-1 0 0,-15 4 84 0 0,-10 13 18 0 0,13-4-48 0 0,-1 1 0 0 0,2 1 0 0 0,0 1 0 0 0,0-1 0 0 0,2 1 0 0 0,0 1 0 0 0,0 0 0 0 0,2 0 0 0 0,0 1 0 0 0,1 0 0 0 0,1 0 0 0 0,-5 32 0 0 0,10-47-54 0 0,-1 0 0 0 0,0 0 0 0 0,1-1-1 0 0,0 1 1 0 0,0 0 0 0 0,0 0 0 0 0,0-1 0 0 0,0 1 0 0 0,0 0 0 0 0,1 0-1 0 0,-1-1 1 0 0,1 1 0 0 0,0 0 0 0 0,0-1 0 0 0,0 1 0 0 0,0-1 0 0 0,0 1-1 0 0,0-1 1 0 0,1 0 0 0 0,-1 1 0 0 0,1-1 0 0 0,0 0 0 0 0,0 0 0 0 0,0 0-1 0 0,0 0 1 0 0,0 0 0 0 0,0 0 0 0 0,0-1 0 0 0,0 1 0 0 0,1-1 0 0 0,-1 0-1 0 0,1 1 1 0 0,-1-1 0 0 0,1 0 0 0 0,-1 0 0 0 0,1-1 0 0 0,0 1 0 0 0,-1 0-1 0 0,1-1 1 0 0,0 0 0 0 0,0 0 0 0 0,-1 0 0 0 0,4 0 0 0 0,8 0 5 0 0,-1-1 0 0 0,0-1 0 0 0,0 0 0 0 0,0-1 0 0 0,0 0 0 0 0,0-1 1 0 0,21-9-1 0 0,4-6-26 0 0,-1-1 0 0 0,-1-1 0 0 0,0-3 0 0 0,59-50 0 0 0,-71 50 22 0 0,0-2-1 0 0,-1 0 1 0 0,33-52 0 0 0,45-96 133 0 0,-79 133-154 0 0,-14 28 15 0 0,-2 0 0 0 0,1-1 0 0 0,-2 0-1 0 0,0 0 1 0 0,0-1 0 0 0,3-27 0 0 0,-7 41 2 0 0,-1 0 0 0 0,0 0 0 0 0,0 0 0 0 0,0 0 1 0 0,1 0-1 0 0,-1 0 0 0 0,0 0 0 0 0,-1 0 0 0 0,1 0 1 0 0,0 0-1 0 0,0 0 0 0 0,0 0 0 0 0,-1 0 0 0 0,1 0 1 0 0,0 0-1 0 0,-1 0 0 0 0,1 0 0 0 0,-1 0 0 0 0,1 0 0 0 0,-1 0 1 0 0,1 0-1 0 0,-1 0 0 0 0,0 0 0 0 0,0 1 0 0 0,1-1 1 0 0,-2-1-1 0 0,0 2-1 0 0,1 0 1 0 0,0-1 0 0 0,-1 1-1 0 0,1 0 1 0 0,-1 0 0 0 0,1 0-1 0 0,-1 0 1 0 0,1 0 0 0 0,-1 0-1 0 0,1 0 1 0 0,0 1 0 0 0,-1-1-1 0 0,1 1 1 0 0,-1-1 0 0 0,1 1-1 0 0,-2 0 1 0 0,-7 4 6 0 0,0 1 0 0 0,1 0-1 0 0,-16 12 1 0 0,-9 11 63 0 0,1 2 1 0 0,2 1-1 0 0,1 1 0 0 0,1 2 0 0 0,2 1 0 0 0,2 1 0 0 0,1 1 1 0 0,2 1-1 0 0,-21 51 0 0 0,39-78-38 0 0,0 0 1 0 0,1 0-1 0 0,0 0 0 0 0,1 1 1 0 0,0-1-1 0 0,1 1 0 0 0,0-1 1 0 0,2 20-1 0 0,-1-28-30 0 0,0 0 0 0 0,1-1 0 0 0,-1 1 0 0 0,1 0 1 0 0,0-1-1 0 0,0 1 0 0 0,0 0 0 0 0,1-1 0 0 0,-1 1 0 0 0,1-1 0 0 0,0 0 0 0 0,0 1 0 0 0,0-1 0 0 0,0 0 0 0 0,1 0 0 0 0,-1 0 1 0 0,1-1-1 0 0,-1 1 0 0 0,1-1 0 0 0,0 1 0 0 0,0-1 0 0 0,1 0 0 0 0,-1 0 0 0 0,0 0 0 0 0,1 0 0 0 0,-1-1 0 0 0,1 0 1 0 0,-1 1-1 0 0,1-1 0 0 0,0 0 0 0 0,4 0 0 0 0,4-1-4 0 0,0 0 1 0 0,0 0 0 0 0,0-1-1 0 0,-1-1 1 0 0,1 0-1 0 0,0 0 1 0 0,-1-1 0 0 0,0-1-1 0 0,1 0 1 0 0,18-10-1 0 0,6-5-138 0 0,58-41-1 0 0,-63 37-89 0 0,-1-1 1 0 0,-2-1-1 0 0,0-1 0 0 0,24-31 0 0 0,-12 7-529 0 0,52-88-1 0 0,-65 97 655 0 0,2 1 0 0 0,1 1 0 0 0,48-46 0 0 0,-95 102 317 0 0,-38 37 634 0 0,-58 73 0 0 0,76-77-164 0 0,3 2-1 0 0,-54 109 1 0 0,85-153-646 0 0,-1 1 1 0 0,2-1-1 0 0,-1 1 1 0 0,1 0-1 0 0,0 0 0 0 0,1-1 1 0 0,0 1-1 0 0,1 0 1 0 0,-1 1-1 0 0,2-1 0 0 0,-1 0 1 0 0,1 0-1 0 0,1-1 1 0 0,2 12-1 0 0,-2-15-41 0 0,0 0 0 0 0,0-1 0 0 0,0 1 0 0 0,0-1 1 0 0,1 0-1 0 0,0 0 0 0 0,0 0 0 0 0,0 0 0 0 0,0 0 0 0 0,0-1 0 0 0,1 1 0 0 0,0-1 0 0 0,0 0 0 0 0,0 0 0 0 0,0 0 1 0 0,0-1-1 0 0,0 1 0 0 0,1-1 0 0 0,-1 0 0 0 0,1 0 0 0 0,-1-1 0 0 0,1 1 0 0 0,0-1 0 0 0,0 0 0 0 0,0-1 1 0 0,0 1-1 0 0,6-1 0 0 0,4 1-527 0 0,0-2 0 0 0,1 0 0 0 0,-1-1 1 0 0,0-1-1 0 0,23-6 0 0 0,35-18-6742 0 0,-56 18 2872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20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1 119 10962 0 0,'0'-2'175'0'0,"1"0"0"0"0,0-1-1 0 0,0 1 1 0 0,0 0 0 0 0,0 0-1 0 0,0 0 1 0 0,1 0 0 0 0,-1 1-1 0 0,1-1 1 0 0,-1 0 0 0 0,1 0 0 0 0,0 1-1 0 0,0-1 1 0 0,-1 1 0 0 0,1 0-1 0 0,0-1 1 0 0,0 1 0 0 0,3-1-1 0 0,39-21 654 0 0,-14 11-868 0 0,-1 1 0 0 0,1 2 0 0 0,1 0 0 0 0,0 3 0 0 0,0 0 1 0 0,0 2-1 0 0,33 0 0 0 0,-60 4-180 0 0,0 0 0 0 0,0 0 0 0 0,0 0 0 0 0,0 1 0 0 0,0 0 0 0 0,0 0-1 0 0,0 0 1 0 0,0 0 0 0 0,0 1 0 0 0,0-1 0 0 0,-1 1 0 0 0,1 0 0 0 0,-1 0 0 0 0,1 1 0 0 0,-1-1 0 0 0,0 1 0 0 0,0-1 0 0 0,0 1 0 0 0,0 0 0 0 0,0 0 0 0 0,-1 0 0 0 0,1 1 0 0 0,-1-1 0 0 0,0 1-1 0 0,0-1 1 0 0,0 1 0 0 0,0 0 0 0 0,-1 0 0 0 0,0-1 0 0 0,1 1 0 0 0,-1 0 0 0 0,-1 0 0 0 0,1 5 0 0 0,2 14 154 0 0,-1 1 0 0 0,-1-1 0 0 0,-1 1 1 0 0,-5 37-1 0 0,2-30 750 0 0,2-1 7 0 0,1-20-465 0 0,0 0 1 0 0,0 0-1 0 0,-1 0 0 0 0,-1 0 1 0 0,0 0-1 0 0,0-1 0 0 0,-4 11 1 0 0,6-19-209 0 0,-1 0 1 0 0,0-1-1 0 0,1 1 0 0 0,-1-1 1 0 0,0 1-1 0 0,0 0 0 0 0,1-1 1 0 0,-1 1-1 0 0,0-1 0 0 0,0 0 1 0 0,0 1-1 0 0,0-1 0 0 0,0 0 1 0 0,1 1-1 0 0,-1-1 0 0 0,0 0 1 0 0,0 0-1 0 0,0 0 0 0 0,0 0 1 0 0,0 0-1 0 0,0 0 0 0 0,0 0 1 0 0,0 0-1 0 0,0 0 0 0 0,0 0 1 0 0,0-1-1 0 0,0 1 1 0 0,1 0-1 0 0,-1-1 0 0 0,0 1 1 0 0,0 0-1 0 0,0-1 0 0 0,0 1 1 0 0,1-1-1 0 0,-2 0 0 0 0,-1-1 26 0 0,-1 0 0 0 0,1 0 0 0 0,-1 0 0 0 0,1-1 0 0 0,0 1 0 0 0,0-1 0 0 0,-3-3 0 0 0,4 2 54 0 0,0 0 0 0 0,1-1 0 0 0,-1 1 0 0 0,1-1 0 0 0,-1 1 0 0 0,2-1-1 0 0,-1 1 1 0 0,0-1 0 0 0,1 1 0 0 0,0-1 0 0 0,0 0 0 0 0,0 1 0 0 0,0-1 0 0 0,1 0 0 0 0,0 1 0 0 0,0-1 0 0 0,0 1 0 0 0,1-1-1 0 0,-1 1 1 0 0,1 0 0 0 0,2-5 0 0 0,6-13 123 0 0,2 2 0 0 0,22-34 0 0 0,-27 44-225 0 0,1 0 0 0 0,1 0 0 0 0,-1 1 0 0 0,1 0 0 0 0,1 1 0 0 0,0 0 0 0 0,0 0 0 0 0,0 1 0 0 0,1 1 0 0 0,0-1 0 0 0,0 2 0 0 0,1 0 0 0 0,24-8 1 0 0,-26 11-6 0 0,1-1 0 0 0,-1 2 0 0 0,1-1 0 0 0,0 1 0 0 0,-1 1 1 0 0,1 0-1 0 0,0 1 0 0 0,-1 0 0 0 0,1 0 0 0 0,0 1 0 0 0,-1 0 0 0 0,0 1 1 0 0,1 0-1 0 0,-1 1 0 0 0,-1 0 0 0 0,19 10 0 0 0,-27-13 8 0 0,25 15-15 0 0,49 23 0 0 0,-68-36 18 0 0,0 0 0 0 0,1 0 0 0 0,0-1 0 0 0,-1 0 0 0 0,1-1 0 0 0,0 1 0 0 0,0-1-1 0 0,0-1 1 0 0,0 0 0 0 0,0 0 0 0 0,0 0 0 0 0,10-2 0 0 0,-16 1 13 0 0,1 0 0 0 0,-1-1 0 0 0,0 1 0 0 0,0 0 0 0 0,1-1 0 0 0,-1 1 0 0 0,0-1 0 0 0,-1 0 0 0 0,1 1 0 0 0,0-1 0 0 0,0 0 0 0 0,-1 0 0 0 0,1 0 0 0 0,-1 0 0 0 0,0-1 0 0 0,1 1 0 0 0,-1 0 0 0 0,0-1 0 0 0,0 1 0 0 0,-1 0 0 0 0,1-1 0 0 0,0 1 0 0 0,-1-1 0 0 0,0 1 0 0 0,1-1 0 0 0,-1 0 0 0 0,0 1 0 0 0,0-1 0 0 0,-1-3 0 0 0,1 3 15 0 0,0 0-1 0 0,0 0 1 0 0,-1 0 0 0 0,1 0-1 0 0,-1 0 1 0 0,1 0-1 0 0,-1 0 1 0 0,0 0-1 0 0,0 1 1 0 0,0-1-1 0 0,-1 0 1 0 0,1 1-1 0 0,-1-1 1 0 0,1 1-1 0 0,-1-1 1 0 0,0 1-1 0 0,0 0 1 0 0,0 0-1 0 0,0 0 1 0 0,0 0-1 0 0,0 0 1 0 0,-1 0-1 0 0,1 1 1 0 0,-1-1-1 0 0,-3-1 1 0 0,0 2 27 0 0,0 0 1 0 0,0 1-1 0 0,-1 0 0 0 0,1 0 1 0 0,0 0-1 0 0,0 1 0 0 0,0 0 1 0 0,0 0-1 0 0,0 0 0 0 0,0 1 1 0 0,0 0-1 0 0,-10 5 1 0 0,-1 1 207 0 0,0 1 0 0 0,-28 20 1 0 0,37-23-166 0 0,-12 8 305 0 0,0 1 1 0 0,1 0-1 0 0,1 1 0 0 0,1 2 1 0 0,-17 20-1 0 0,31-35-371 0 0,0 1 0 0 0,0 0 1 0 0,1-1-1 0 0,-1 1 0 0 0,1 0 0 0 0,0 1 1 0 0,1-1-1 0 0,-1 0 0 0 0,1 0 0 0 0,0 1 1 0 0,0-1-1 0 0,0 1 0 0 0,0-1 1 0 0,1 1-1 0 0,0-1 0 0 0,0 1 0 0 0,0 0 1 0 0,0-1-1 0 0,1 1 0 0 0,-1-1 0 0 0,1 1 1 0 0,1-1-1 0 0,-1 0 0 0 0,1 1 0 0 0,-1-1 1 0 0,1 0-1 0 0,0 0 0 0 0,1 0 0 0 0,-1 0 1 0 0,1 0-1 0 0,-1-1 0 0 0,1 1 0 0 0,1-1 1 0 0,4 5-1 0 0,-2-2-134 0 0,2 0 1 0 0,-1 0-1 0 0,0 0 1 0 0,1-1-1 0 0,0-1 0 0 0,0 1 1 0 0,1-1-1 0 0,-1-1 0 0 0,1 1 1 0 0,17 3-1 0 0,-8-4-1599 0 0,-1 0-1 0 0,0-1 0 0 0,1-1 1 0 0,34-3-1 0 0,-17-1-4768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21.79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542 53 4425 0 0,'-4'-18'1377'0'0,"4"17"-1238"0"0,0-1 1 0 0,-1 1-1 0 0,1 0 0 0 0,0-1 0 0 0,0 1 0 0 0,-1-1 0 0 0,1 1 0 0 0,-1 0 0 0 0,1 0 0 0 0,-1-1 0 0 0,0 1 1 0 0,1 0-1 0 0,-1 0 0 0 0,0 0 0 0 0,0 0 0 0 0,0 0 0 0 0,0 0 0 0 0,0 0 0 0 0,0 0 0 0 0,0 0 1 0 0,0 0-1 0 0,0 0 0 0 0,0 1 0 0 0,-1-1 0 0 0,1 0 0 0 0,0 1 0 0 0,0-1 0 0 0,-1 1 0 0 0,-1-1 0 0 0,-1 0 31 0 0,0 0-1 0 0,0 1 1 0 0,0-1-1 0 0,0 1 1 0 0,0 0-1 0 0,0 0 0 0 0,0 0 1 0 0,0 1-1 0 0,0-1 1 0 0,0 1-1 0 0,0 0 1 0 0,-4 2-1 0 0,-49 19 521 0 0,48-17-465 0 0,-9 4-86 0 0,1 1 0 0 0,0 1 0 0 0,1 0-1 0 0,0 1 1 0 0,0 1 0 0 0,2 1-1 0 0,-1 0 1 0 0,2 1 0 0 0,0 0-1 0 0,1 1 1 0 0,0 0 0 0 0,2 1 0 0 0,0 1-1 0 0,0-1 1 0 0,2 2 0 0 0,0-1-1 0 0,-5 22 1 0 0,12-35-142 0 0,-1-1 1 0 0,2 0-1 0 0,-1 0 1 0 0,0 1-1 0 0,1-1 1 0 0,0 0-1 0 0,0 1 1 0 0,0-1-1 0 0,0 0 1 0 0,1 1-1 0 0,0-1 1 0 0,0 0-1 0 0,0 1 1 0 0,0-1-1 0 0,1 0 1 0 0,0 0-1 0 0,3 5 0 0 0,-3-6-14 0 0,0 0 0 0 0,0-1-1 0 0,1 1 1 0 0,-1-1 0 0 0,1 0-1 0 0,0 0 1 0 0,0 0-1 0 0,0 0 1 0 0,0 0 0 0 0,0-1-1 0 0,0 1 1 0 0,0-1-1 0 0,0 0 1 0 0,1 0 0 0 0,-1 0-1 0 0,0 0 1 0 0,1-1 0 0 0,-1 1-1 0 0,1-1 1 0 0,-1 0-1 0 0,1 0 1 0 0,4-1 0 0 0,8 0-151 0 0,0-2 0 0 0,0 0 1 0 0,0-1-1 0 0,0 0 0 0 0,28-13 1 0 0,-5-2-493 0 0,37-23 0 0 0,-60 32 566 0 0,0-1 0 0 0,-1 0 1 0 0,-1-1-1 0 0,0 0 0 0 0,0-1 1 0 0,-1-1-1 0 0,15-22 0 0 0,-21 27 104 0 0,-1 0 0 0 0,-1-1 0 0 0,1 1-1 0 0,-2-2 1 0 0,1 1 0 0 0,-1 0 0 0 0,-1-1 0 0 0,0 0 0 0 0,0 1-1 0 0,-1-1 1 0 0,-1 0 0 0 0,0-1 0 0 0,0-19 0 0 0,-1 29 7 0 0,-1-1 0 0 0,1 0 0 0 0,0 0 0 0 0,-1 0 0 0 0,1 1 0 0 0,-1-1 0 0 0,0 0-1 0 0,0 0 1 0 0,-1-3 0 0 0,1 6-14 0 0,0-1-1 0 0,1 1 0 0 0,-1 0 1 0 0,0-1-1 0 0,1 1 0 0 0,-1 0 1 0 0,0-1-1 0 0,1 1 1 0 0,-1 0-1 0 0,0 0 0 0 0,0-1 1 0 0,1 1-1 0 0,-1 0 0 0 0,0 0 1 0 0,0 0-1 0 0,1 0 0 0 0,-1 0 1 0 0,0 0-1 0 0,0 0 0 0 0,1 1 1 0 0,-1-1-1 0 0,0 0 0 0 0,0 0 1 0 0,1 0-1 0 0,-1 1 0 0 0,0-1 1 0 0,1 0-1 0 0,-1 1 0 0 0,0-1 1 0 0,1 1-1 0 0,-1-1 0 0 0,0 1 1 0 0,1-1-1 0 0,-1 1 0 0 0,1-1 1 0 0,-1 1-1 0 0,0 0 0 0 0,-4 4 12 0 0,0 0 0 0 0,0 1-1 0 0,1-1 1 0 0,-1 1-1 0 0,1 0 1 0 0,1 0 0 0 0,-1 0-1 0 0,1 1 1 0 0,0-1 0 0 0,0 1-1 0 0,1 0 1 0 0,0 0 0 0 0,0 0-1 0 0,-1 13 1 0 0,0 2 121 0 0,1-1 0 0 0,1 1 1 0 0,3 35-1 0 0,7 27 229 0 0,3 78-220 0 0,-12-145-176 0 0,0 0 0 0 0,-2 0 0 0 0,0 1 0 0 0,-1-1 1 0 0,0-1-1 0 0,-2 1 0 0 0,-6 17 0 0 0,3-19-50 0 0,0 0 1 0 0,-1 0-1 0 0,0 0 0 0 0,-1-1 1 0 0,-1-1-1 0 0,-1 0 0 0 0,1 0 0 0 0,-2-1 1 0 0,-26 20-1 0 0,12-13 46 0 0,-1-1 1 0 0,-1-1-1 0 0,0-2 1 0 0,-38 15-1 0 0,56-26 80 0 0,0-1 1 0 0,-1 0-1 0 0,1-1 0 0 0,0 0 0 0 0,-1 0 0 0 0,1-1 0 0 0,-1-1 1 0 0,0 0-1 0 0,1-1 0 0 0,-1 0 0 0 0,1-1 0 0 0,-21-5 0 0 0,28 6-27 0 0,-1 0-1 0 0,1-1 1 0 0,0 0-1 0 0,0 0 1 0 0,0 0-1 0 0,0 0 1 0 0,0 0-1 0 0,0-1 1 0 0,1 0-1 0 0,-1 0 1 0 0,1 0-1 0 0,0 0 1 0 0,0 0-1 0 0,0-1 1 0 0,0 1-1 0 0,0-1 1 0 0,1 0-1 0 0,0 0 1 0 0,0 0-1 0 0,0 0 0 0 0,0 0 1 0 0,0 0-1 0 0,1-1 1 0 0,0 1-1 0 0,0 0 1 0 0,0-1-1 0 0,0 1 1 0 0,1-1-1 0 0,0 0 1 0 0,0 1-1 0 0,0-1 1 0 0,0 1-1 0 0,1-1 1 0 0,2-8-1 0 0,0 0-17 0 0,0 0 0 0 0,2 0 0 0 0,-1 1-1 0 0,1-1 1 0 0,1 1 0 0 0,0 0 0 0 0,1 1 0 0 0,16-21-1 0 0,-10 16-31 0 0,2 0-1 0 0,0 2 1 0 0,0-1-1 0 0,36-23 0 0 0,4 5-138 0 0,1 3-1 0 0,104-41 1 0 0,-136 61 125 0 0,163-58-417 0 0,22-10 176 0 0,-171 62 272 0 0,-4 3-6 0 0,40-23 1 0 0,-66 31 33 0 0,1 0-1 0 0,-1 0 1 0 0,-1-1 0 0 0,1 0-1 0 0,-1-1 1 0 0,0 1 0 0 0,0-1-1 0 0,-1-1 1 0 0,10-14 0 0 0,-14 20 17 0 0,-1 0 0 0 0,1 0 1 0 0,-1-1-1 0 0,0 1 1 0 0,0-1-1 0 0,1 0 0 0 0,-2 1 1 0 0,1-1-1 0 0,0 0 1 0 0,-1 1-1 0 0,1-1 0 0 0,-1 0 1 0 0,0 0-1 0 0,0 0 1 0 0,0 1-1 0 0,0-1 0 0 0,0 0 1 0 0,0 0-1 0 0,-1 1 1 0 0,0-1-1 0 0,1 0 0 0 0,-1 0 1 0 0,0 1-1 0 0,0-1 1 0 0,-1 1-1 0 0,1-1 0 0 0,0 1 1 0 0,-1 0-1 0 0,0-1 1 0 0,1 1-1 0 0,-1 0 0 0 0,0 0 1 0 0,0 0-1 0 0,-3-2 1 0 0,0 1 47 0 0,1 0 1 0 0,-1 0 0 0 0,0 1 0 0 0,0-1 0 0 0,-1 1 0 0 0,1 0 0 0 0,0 1 0 0 0,-1-1 0 0 0,1 1 0 0 0,-1 0 0 0 0,0 1 0 0 0,1-1 0 0 0,-1 1 0 0 0,0 0 0 0 0,1 0 0 0 0,-7 2-1 0 0,-4 0 116 0 0,0 1-1 0 0,1 1 0 0 0,-1 1 1 0 0,1 0-1 0 0,0 1 0 0 0,0 0 1 0 0,1 1-1 0 0,0 1 0 0 0,0 0 1 0 0,1 1-1 0 0,0 1 0 0 0,0 0 1 0 0,1 0-1 0 0,1 1 0 0 0,0 1 1 0 0,0 0-1 0 0,1 1 0 0 0,-15 24 1 0 0,25-36-183 0 0,-7 9 111 0 0,0 1 0 0 0,1 0-1 0 0,1 1 1 0 0,0-1-1 0 0,-6 22 1 0 0,10-30-120 0 0,1-1-1 0 0,-1 1 1 0 0,1-1 0 0 0,0 0 0 0 0,0 1-1 0 0,0-1 1 0 0,0 1 0 0 0,0-1-1 0 0,1 1 1 0 0,-1-1 0 0 0,1 1 0 0 0,-1-1-1 0 0,1 0 1 0 0,0 1 0 0 0,0-1-1 0 0,0 0 1 0 0,0 0 0 0 0,1 0 0 0 0,-1 0-1 0 0,0 0 1 0 0,1 0 0 0 0,0 0-1 0 0,-1 0 1 0 0,1-1 0 0 0,0 1-1 0 0,0 0 1 0 0,0-1 0 0 0,0 0 0 0 0,0 1-1 0 0,0-1 1 0 0,0 0 0 0 0,1 0-1 0 0,-1 0 1 0 0,0 0 0 0 0,1-1 0 0 0,-1 1-1 0 0,5 0 1 0 0,7 2-236 0 0,0-1-1 0 0,0 0 0 0 0,1-2 1 0 0,-1 1-1 0 0,0-2 1 0 0,20-2-1 0 0,85-18-4988 0 0,-109 19 4543 0 0,22-7-2194 0 0,0 0-2319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22.14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469 20 7802 0 0,'-21'-5'100'0'0,"0"0"0"0"0,0 1 0 0 0,-1 2 1 0 0,1 0-1 0 0,-1 1 0 0 0,1 1 0 0 0,-1 1 1 0 0,1 1-1 0 0,0 1 0 0 0,0 0 0 0 0,0 2 1 0 0,0 1-1 0 0,0 0 0 0 0,1 2 1 0 0,0 0-1 0 0,-26 15 0 0 0,39-18-279 0 0,0-1 0 0 0,1 1 0 0 0,0 1 0 0 0,0-1 0 0 0,0 1 0 0 0,-7 10 0 0 0,-13 22-2954 0 0,18-24-115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22.52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1 404 4257 0 0,'6'-1'347'0'0,"0"1"-1"0"0,1-1 1 0 0,-1-1 0 0 0,0 1 0 0 0,0-1-1 0 0,1-1 1 0 0,-2 1 0 0 0,1-1 0 0 0,9-5 0 0 0,50-37 2177 0 0,-46 31-1956 0 0,24-21 625 0 0,50-51 1 0 0,-66 58-1003 0 0,1 1-1 0 0,2 1 1 0 0,0 2 0 0 0,55-33 0 0 0,-70 49-163 0 0,-1 1 1 0 0,1 1 0 0 0,18-5-1 0 0,-27 10-16 0 0,1-1 1 0 0,0 1-1 0 0,-1 0 0 0 0,1 0 0 0 0,0 1 0 0 0,-1 0 0 0 0,1 0 0 0 0,0 0 0 0 0,-1 1 1 0 0,8 2-1 0 0,-12-2-12 0 0,-1-1 0 0 0,0 1 1 0 0,1 0-1 0 0,-1 0 0 0 0,0 0 1 0 0,0 0-1 0 0,0 0 1 0 0,0 0-1 0 0,0 0 0 0 0,0 1 1 0 0,0-1-1 0 0,0 0 0 0 0,-1 1 1 0 0,1-1-1 0 0,0 0 0 0 0,-1 1 1 0 0,1-1-1 0 0,-1 1 0 0 0,1-1 1 0 0,-1 1-1 0 0,0-1 0 0 0,0 1 1 0 0,0-1-1 0 0,0 1 0 0 0,0-1 1 0 0,0 1-1 0 0,0-1 1 0 0,0 1-1 0 0,0-1 0 0 0,-1 1 1 0 0,1-1-1 0 0,-1 3 0 0 0,-15 48 50 0 0,6-30-71 0 0,0 0 0 0 0,-1 0-1 0 0,-1-2 1 0 0,-1 1 0 0 0,-1-2 0 0 0,-1 0 0 0 0,-1 0-1 0 0,0-2 1 0 0,-22 19 0 0 0,26-25 15 0 0,-2 1-66 0 0,25-26 5 0 0,21-27 57 0 0,18-19 57 0 0,-43 52-37 0 0,22-21 8 0 0,0 1 1 0 0,2 1-1 0 0,61-41 0 0 0,-79 60 0 0 0,56-30 100 0 0,-64 35-90 0 0,1 1 1 0 0,-1 0-1 0 0,1 0 0 0 0,-1 1 1 0 0,1-1-1 0 0,-1 1 0 0 0,1 0 1 0 0,0 1-1 0 0,0-1 0 0 0,10 2 1 0 0,-15-1-5 0 0,-1 0 1 0 0,1 0-1 0 0,0 1 0 0 0,-1-1 1 0 0,1 0-1 0 0,0 0 0 0 0,-1 1 1 0 0,1-1-1 0 0,0 0 1 0 0,-1 1-1 0 0,1-1 0 0 0,-1 1 1 0 0,1-1-1 0 0,-1 1 1 0 0,1-1-1 0 0,-1 1 0 0 0,1-1 1 0 0,-1 1-1 0 0,0-1 0 0 0,1 1 1 0 0,-1 0-1 0 0,0-1 1 0 0,1 1-1 0 0,-1 0 0 0 0,0-1 1 0 0,0 1-1 0 0,1 1 1 0 0,-3 25 599 0 0,-15 23 139 0 0,-66 136 85 0 0,81-181-947 0 0,-1 1 1 0 0,1 0-1 0 0,0 0 1 0 0,1 0 0 0 0,-1 0-1 0 0,1 0 1 0 0,0 0-1 0 0,1 0 1 0 0,-1 8 0 0 0,1-12 59 0 0,0 0 0 0 0,0-1 1 0 0,1 1-1 0 0,-1 0 0 0 0,0 0 1 0 0,1 0-1 0 0,-1-1 0 0 0,1 1 1 0 0,-1 0-1 0 0,1-1 1 0 0,0 1-1 0 0,0 0 0 0 0,0-1 1 0 0,0 1-1 0 0,0-1 0 0 0,0 1 1 0 0,0-1-1 0 0,0 0 0 0 0,0 1 1 0 0,1-1-1 0 0,-1 0 1 0 0,1 0-1 0 0,-1 0 0 0 0,1 0 1 0 0,-1 0-1 0 0,1 0 0 0 0,-1-1 1 0 0,1 1-1 0 0,0 0 0 0 0,0-1 1 0 0,-1 1-1 0 0,1-1 1 0 0,0 0-1 0 0,2 1 0 0 0,4-1-895 0 0,0 0 0 0 0,-1 0 0 0 0,1-1 0 0 0,0 0 0 0 0,-1 0 0 0 0,1-1 0 0 0,-1 0 0 0 0,1 0 0 0 0,13-7 0 0 0,-9 2-2817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22.9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112 108 5521 0 0,'2'0'369'0'0,"-1"0"0"0"0,0 1 0 0 0,0-1 0 0 0,0 0 0 0 0,0 1 0 0 0,0 0 0 0 0,0-1 0 0 0,0 1 0 0 0,0-1 0 0 0,2 4 1107 0 0,-2-4-1107 0 0,0 1 0 0 0,-1 0 0 0 0,1 0 0 0 0,0 2 0 0 0,5 2 399 0 0,16 15 905 0 0,-18-17-1570 0 0,-1 1 0 0 0,1-1 1 0 0,-1 1-1 0 0,1-1 0 0 0,0 0 1 0 0,0 0-1 0 0,1-1 0 0 0,-1 1 0 0 0,0-1 1 0 0,1 0-1 0 0,0 0 0 0 0,-1-1 0 0 0,1 1 1 0 0,0-1-1 0 0,0 0 0 0 0,0 0 1 0 0,0-1-1 0 0,-1 1 0 0 0,10-2 0 0 0,-7 0-79 0 0,0 0-1 0 0,0-1 0 0 0,0 0 1 0 0,0-1-1 0 0,0 0 1 0 0,-1 0-1 0 0,1 0 0 0 0,-1-1 1 0 0,0 0-1 0 0,0 0 0 0 0,0 0 1 0 0,0-1-1 0 0,-1 0 1 0 0,7-8-1 0 0,-9 10-13 0 0,0 1 1 0 0,-1-1 0 0 0,1 0-1 0 0,-1-1 1 0 0,0 1-1 0 0,0 0 1 0 0,0-1-1 0 0,-1 1 1 0 0,1-1-1 0 0,-1 0 1 0 0,0 1-1 0 0,0-1 1 0 0,0 0-1 0 0,0 0 1 0 0,-1 0-1 0 0,1 1 1 0 0,-1-1 0 0 0,0 0-1 0 0,0 0 1 0 0,-1 0-1 0 0,1 0 1 0 0,-1 0-1 0 0,0 1 1 0 0,0-1-1 0 0,0 0 1 0 0,0 0-1 0 0,-1 1 1 0 0,-2-6-1 0 0,2 7-8 0 0,0 0-1 0 0,0 0 0 0 0,0 1 0 0 0,0-1 0 0 0,-1 0 0 0 0,1 1 0 0 0,0 0 0 0 0,-1-1 0 0 0,1 1 0 0 0,-1 0 0 0 0,1 0 0 0 0,-1 1 1 0 0,1-1-1 0 0,-1 0 0 0 0,0 1 0 0 0,0 0 0 0 0,1-1 0 0 0,-1 1 0 0 0,0 0 0 0 0,1 1 0 0 0,-1-1 0 0 0,0 0 0 0 0,-3 2 1 0 0,-9 0 17 0 0,0 1 1 0 0,-25 9 0 0 0,23-6 47 0 0,1 1 1 0 0,0 1-1 0 0,0 0 1 0 0,0 2-1 0 0,1 0 1 0 0,-26 22-1 0 0,31-23 59 0 0,-1 1 1 0 0,2 0-1 0 0,-1 0 0 0 0,1 1 0 0 0,1 1 1 0 0,0-1-1 0 0,1 1 0 0 0,0 1 1 0 0,-7 18-1 0 0,12-27-113 0 0,1 0-1 0 0,-1 1 1 0 0,1-1 0 0 0,0 1 0 0 0,0 0 0 0 0,1-1 0 0 0,-1 1-1 0 0,1 0 1 0 0,0-1 0 0 0,0 1 0 0 0,1 0 0 0 0,-1-1 0 0 0,1 1-1 0 0,0-1 1 0 0,0 1 0 0 0,1-1 0 0 0,0 1 0 0 0,1 3 0 0 0,0-3-24 0 0,0-1 1 0 0,1 0-1 0 0,-1 0 1 0 0,1 0 0 0 0,-1-1-1 0 0,1 1 1 0 0,0-1-1 0 0,1 0 1 0 0,-1 0 0 0 0,0-1-1 0 0,1 1 1 0 0,0-1-1 0 0,-1 0 1 0 0,1 0 0 0 0,10 2-1 0 0,1 0-463 0 0,1-1 0 0 0,-1 0 0 0 0,1-1 0 0 0,-1-1 0 0 0,1-1 0 0 0,-1-1 0 0 0,28-3 0 0 0,-16-1-3893 0 0,48-15 0 0 0,-53 13-122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2:50.44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1 619 4137 0 0,'21'7'1072'0'0,"0"-11"-648"0"0,-1 0-1 0 0,1-1 1 0 0,-2-2 0 0 0,1 0-1 0 0,0-1 1 0 0,18-11-1 0 0,6-5 13 0 0,55-43 0 0 0,-82 54-374 0 0,-1 0 1 0 0,-1-2 0 0 0,-1 0-1 0 0,0 0 1 0 0,0-2-1 0 0,-2 0 1 0 0,0 0-1 0 0,18-36 1 0 0,-19 28-10 0 0,0 0 0 0 0,-2-1 0 0 0,0 1 0 0 0,-2-2 0 0 0,-1 1 0 0 0,3-40-1 0 0,-8 63-26 0 0,-1-1-1 0 0,1 1 1 0 0,-1-1-1 0 0,0 1 0 0 0,0-1 1 0 0,-1 1-1 0 0,1-1 1 0 0,-1 1-1 0 0,0 0 0 0 0,1-1 1 0 0,-2 1-1 0 0,1 0 0 0 0,0-1 1 0 0,-1 1-1 0 0,1 0 1 0 0,-1 0-1 0 0,0 0 0 0 0,0 0 1 0 0,-4-4-1 0 0,3 5-11 0 0,0 0 0 0 0,0 0 0 0 0,0 0 0 0 0,0 1 0 0 0,-1 0 0 0 0,1-1 0 0 0,0 1 0 0 0,-1 1 0 0 0,1-1 0 0 0,0 0 0 0 0,-1 1 0 0 0,1 0 0 0 0,-1-1 0 0 0,1 1 0 0 0,-1 1 1 0 0,1-1-1 0 0,-1 0 0 0 0,1 1 0 0 0,-7 2 0 0 0,9-3-4 0 0,0 0-1 0 0,-1 0 1 0 0,1 0 0 0 0,0 1 0 0 0,0-1 0 0 0,-1 1 0 0 0,1-1 0 0 0,0 1 0 0 0,0-1 0 0 0,-1 1-1 0 0,1 0 1 0 0,0 0 0 0 0,0-1 0 0 0,0 1 0 0 0,0 0 0 0 0,0 0 0 0 0,0 0 0 0 0,0 0 0 0 0,0 0 0 0 0,1 0-1 0 0,-2 2 1 0 0,1 0 0 0 0,1-1 0 0 0,0 1 0 0 0,-1 0 0 0 0,1 0 1 0 0,0-1-1 0 0,0 1 0 0 0,0 0 0 0 0,1 0 0 0 0,-1-1 0 0 0,1 4 0 0 0,6 19 65 0 0,1-2 1 0 0,1 1 0 0 0,1-1-1 0 0,0 0 1 0 0,2-1 0 0 0,1 0-1 0 0,19 25 1 0 0,-12-19-90 0 0,-2 2-1 0 0,-1-1 1 0 0,14 37 0 0 0,-29-61 23 0 0,0 1-1 0 0,0 0 1 0 0,-1-1 0 0 0,0 1 0 0 0,0 0-1 0 0,0-1 1 0 0,-1 1 0 0 0,1 0 0 0 0,-2 0-1 0 0,1 0 1 0 0,0 0 0 0 0,-1-1 0 0 0,0 1 0 0 0,-1 0-1 0 0,1-1 1 0 0,-1 1 0 0 0,0-1 0 0 0,-1 1-1 0 0,1-1 1 0 0,-1 0 0 0 0,0 0 0 0 0,-4 5-1 0 0,1-3 8 0 0,0 0-1 0 0,-1-1 0 0 0,1 0 1 0 0,-1 0-1 0 0,-1-1 0 0 0,1 0 1 0 0,-1 0-1 0 0,0-1 0 0 0,0 1 1 0 0,0-2-1 0 0,0 1 0 0 0,-1-1 1 0 0,-15 3-1 0 0,2-1-38 0 0,-46 8 25 0 0,63-13-18 0 0,0 0 0 0 0,-1 0 0 0 0,1 0 0 0 0,0-1-1 0 0,0 1 1 0 0,0-1 0 0 0,0 0 0 0 0,0-1 0 0 0,0 1 0 0 0,0-1-1 0 0,-5-3 1 0 0,8 3-20 0 0,0 1 0 0 0,0-1-1 0 0,0 0 1 0 0,0 1 0 0 0,1-1-1 0 0,-1 0 1 0 0,1 0 0 0 0,0 0-1 0 0,-1-1 1 0 0,1 1 0 0 0,0 0 0 0 0,0 0-1 0 0,0-1 1 0 0,0 1 0 0 0,1-1-1 0 0,-1 1 1 0 0,1 0 0 0 0,0-1-1 0 0,-1 1 1 0 0,1-1 0 0 0,0 1 0 0 0,0-1-1 0 0,0 1 1 0 0,1-1 0 0 0,0-4-1 0 0,1-3-121 0 0,0 1 0 0 0,1-1 0 0 0,0 1 0 0 0,0 0 0 0 0,5-11 0 0 0,-1 9-1 0 0,0-1 0 0 0,1 2-1 0 0,0-1 1 0 0,0 1 0 0 0,1 0 0 0 0,0 1 0 0 0,1 0 0 0 0,0 0 0 0 0,1 1 0 0 0,22-14-1 0 0,-17 13 142 0 0,2 0-1 0 0,-1 1 1 0 0,1 1-1 0 0,0 1 1 0 0,1 0-1 0 0,-1 2 0 0 0,21-4 1 0 0,-24 8 210 0 0,-1-1 0 0 0,1 2 0 0 0,0 0 0 0 0,17 3 0 0 0,-15-1 145 0 0,0-1-1 0 0,-1-1 0 0 0,19-1 1 0 0,-25-2-221 0 0,-1 0 1 0 0,1 0 0 0 0,-1-1 0 0 0,0 0 0 0 0,1-1 0 0 0,-2 0-1 0 0,1 0 1 0 0,0-1 0 0 0,-1 0 0 0 0,0 0 0 0 0,0-1 0 0 0,0 0-1 0 0,-1-1 1 0 0,0 0 0 0 0,7-8 0 0 0,-2 1-87 0 0,-1 0 0 0 0,0-1 1 0 0,-1 0-1 0 0,-1-1 0 0 0,0 0 0 0 0,-1-1 0 0 0,7-21 1 0 0,11-41 154 0 0,-61 98-62 0 0,24-8 3 0 0,1 1 1 0 0,0 0-1 0 0,0 0 1 0 0,2 0 0 0 0,-14 25-1 0 0,-27 71 1431 0 0,43-92-1427 0 0,0-1 0 0 0,1 1 0 0 0,0-1 0 0 0,2 1 0 0 0,0 0 0 0 0,0 1 0 0 0,2-1 0 0 0,0 0 0 0 0,1 1 1 0 0,0-1-1 0 0,5 26 0 0 0,-5-40-128 0 0,1 1 0 0 0,-1-1 0 0 0,1 0 1 0 0,0 0-1 0 0,0 0 0 0 0,0 0 0 0 0,0 0 1 0 0,0 0-1 0 0,1 0 0 0 0,-1 0 1 0 0,0-1-1 0 0,1 1 0 0 0,-1 0 0 0 0,1-1 1 0 0,0 1-1 0 0,-1-1 0 0 0,1 0 0 0 0,0 1 1 0 0,0-1-1 0 0,4 2 0 0 0,-2-2-8 0 0,0 0 1 0 0,0 0-1 0 0,0-1 0 0 0,0 1 0 0 0,0-1 0 0 0,0 0 0 0 0,0 0 1 0 0,0 0-1 0 0,0 0 0 0 0,8-3 0 0 0,0 0-20 0 0,0-1 0 0 0,1 0-1 0 0,-2-1 1 0 0,1 0 0 0 0,0-1 0 0 0,15-11 0 0 0,-7 3-13 0 0,0-1 0 0 0,-1-1 0 0 0,-1-1 1 0 0,-1-1-1 0 0,0 0 0 0 0,-1-1 1 0 0,-1-1-1 0 0,21-36 0 0 0,54-100 23 0 0,-88 153 26 0 0,13-29 76 0 0,-14 32-82 0 0,0-1 0 0 0,-1 0 0 0 0,1 0-1 0 0,-1 0 1 0 0,0 0 0 0 0,1 0 0 0 0,-1 0 0 0 0,0 1-1 0 0,1-1 1 0 0,-1 0 0 0 0,0 0 0 0 0,0 0 0 0 0,0 0-1 0 0,0 0 1 0 0,0 0 0 0 0,0 0 0 0 0,0 0 0 0 0,0 0-1 0 0,0 0 1 0 0,0 0 0 0 0,-1 0 0 0 0,1 0 0 0 0,0 0 0 0 0,-1 0-1 0 0,0-1 1 0 0,0 2-4 0 0,0 1 1 0 0,0-1-1 0 0,0 0 0 0 0,0 0 1 0 0,0 1-1 0 0,0-1 0 0 0,0 1 0 0 0,0-1 1 0 0,0 1-1 0 0,0-1 0 0 0,0 1 1 0 0,1 0-1 0 0,-1-1 0 0 0,0 1 0 0 0,0 0 1 0 0,1 0-1 0 0,-1 0 0 0 0,0-1 1 0 0,1 1-1 0 0,-1 1 0 0 0,-17 21 29 0 0,18-22-19 0 0,-14 20 12 0 0,1 0-1 0 0,1 0 0 0 0,1 1 0 0 0,1 1 1 0 0,1 0-1 0 0,1 0 0 0 0,1 1 0 0 0,1-1 0 0 0,-4 41 1 0 0,10-61-23 0 0,-1 0 1 0 0,1 0-1 0 0,0 0 1 0 0,0 0 0 0 0,0 0-1 0 0,1 0 1 0 0,-1 0-1 0 0,1 0 1 0 0,-1 0-1 0 0,1 0 1 0 0,0 0 0 0 0,0 0-1 0 0,1 0 1 0 0,-1 0-1 0 0,0-1 1 0 0,1 1 0 0 0,0-1-1 0 0,-1 1 1 0 0,1-1-1 0 0,0 1 1 0 0,1-1 0 0 0,-1 0-1 0 0,3 2 1 0 0,-2-2-3 0 0,1 0 0 0 0,-1-1 0 0 0,1 0 0 0 0,0 0 0 0 0,-1 0 0 0 0,1 0 0 0 0,0 0 0 0 0,0-1 0 0 0,0 1 0 0 0,-1-1 0 0 0,1 0 0 0 0,0-1 0 0 0,0 1 0 0 0,0 0 0 0 0,-1-1 0 0 0,1 0 0 0 0,0 0 0 0 0,5-2 0 0 0,11-6 13 0 0,-1-1 1 0 0,0 0-1 0 0,-1-2 1 0 0,0 0-1 0 0,20-17 1 0 0,-18 10 3 0 0,0 0 1 0 0,-1-2 0 0 0,-1 0 0 0 0,19-30 0 0 0,13-15 7 0 0,-41 55-12 0 0,-1 1 0 0 0,2 0 0 0 0,-1 0 0 0 0,1 1 1 0 0,1 0-1 0 0,0 1 0 0 0,0 0 0 0 0,1 0 1 0 0,-1 2-1 0 0,2-1 0 0 0,23-8 0 0 0,-36 15-7 0 0,1-1-1 0 0,0 1 0 0 0,0 0 0 0 0,0-1 1 0 0,0 1-1 0 0,0 0 0 0 0,-1 0 0 0 0,1 0 1 0 0,0 0-1 0 0,0 0 0 0 0,0 0 1 0 0,0 0-1 0 0,0 0 0 0 0,0 0 0 0 0,0 0 1 0 0,0 0-1 0 0,-1 0 0 0 0,3 1 1 0 0,-3 0 1 0 0,0-1 0 0 0,0 0 0 0 0,1 1 1 0 0,-1-1-1 0 0,0 1 0 0 0,0-1 0 0 0,1 1 1 0 0,-1-1-1 0 0,0 1 0 0 0,0-1 0 0 0,0 1 1 0 0,0-1-1 0 0,0 1 0 0 0,0-1 1 0 0,0 1-1 0 0,0-1 0 0 0,0 1 0 0 0,0-1 1 0 0,0 1-1 0 0,0-1 0 0 0,0 1 0 0 0,0-1 1 0 0,0 1-1 0 0,-1 0 0 0 0,-19 40 261 0 0,10-23-176 0 0,1 1 117 0 0,-36 87 1064 0 0,41-94-1172 0 0,1 0 0 0 0,0 0 0 0 0,0 0 1 0 0,1 0-1 0 0,1 0 0 0 0,0 1 0 0 0,2 15 0 0 0,-1-26-94 0 0,0 1-1 0 0,0 0 1 0 0,1-1 0 0 0,-1 1-1 0 0,1 0 1 0 0,0-1 0 0 0,0 1-1 0 0,0-1 1 0 0,0 1 0 0 0,0-1-1 0 0,1 0 1 0 0,-1 1 0 0 0,1-1-1 0 0,-1 0 1 0 0,1 0 0 0 0,0 0 0 0 0,0 0-1 0 0,0 0 1 0 0,4 2 0 0 0,-2-2-76 0 0,0 0 1 0 0,0 0 0 0 0,0 0 0 0 0,1 0-1 0 0,-1-1 1 0 0,0 0 0 0 0,1 0 0 0 0,-1 0 0 0 0,1-1-1 0 0,7 1 1 0 0,5-2-1352 0 0,-1 0 0 0 0,0-1 0 0 0,1-1 0 0 0,-1-1 0 0 0,21-6 1 0 0,-16 2-1933 0 0,2 1-1438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23.2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410 69 7970 0 0,'-9'-8'290'0'0,"0"1"1"0"0,-1 0-1 0 0,1 1 1 0 0,-2 0-1 0 0,1 0 1 0 0,0 1-1 0 0,-1 0 1 0 0,0 1-1 0 0,0 1 1 0 0,-23-5-1 0 0,20 6-199 0 0,-1 1 1 0 0,0 0-1 0 0,1 1 0 0 0,-1 1 0 0 0,1 0 1 0 0,-1 1-1 0 0,1 1 0 0 0,-21 6 1 0 0,22-5-132 0 0,0 0 0 0 0,1 1 1 0 0,-22 11-1 0 0,30-14-292 0 0,1 1-1 0 0,-1-1 1 0 0,0 1 0 0 0,1 0-1 0 0,0 0 1 0 0,0 0 0 0 0,0 0-1 0 0,0 0 1 0 0,0 1 0 0 0,1-1-1 0 0,-1 1 1 0 0,1 0 0 0 0,0 0-1 0 0,0 0 1 0 0,-2 6 0 0 0,0 6-3794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23.6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4 289 4033 0 0,'5'7'297'0'0,"20"31"861"0"0,-24-36-1070 0 0,0-1 0 0 0,0 1 0 0 0,1-1 1 0 0,-1 1-1 0 0,1-1 0 0 0,0 1 0 0 0,-1-1 0 0 0,1 0 0 0 0,0 0 1 0 0,0 0-1 0 0,0 0 0 0 0,0 0 0 0 0,0 0 0 0 0,0-1 0 0 0,0 1 1 0 0,0 0-1 0 0,3-1 0 0 0,-5 0-58 0 0,0-1 1 0 0,0 1-1 0 0,1-1 1 0 0,-1 1-1 0 0,0-1 0 0 0,0 0 1 0 0,0 1-1 0 0,0-1 1 0 0,0 1-1 0 0,0-1 1 0 0,0 0-1 0 0,-1 1 1 0 0,1-1-1 0 0,0 1 0 0 0,0-1 1 0 0,0 0-1 0 0,-1 1 1 0 0,1-1-1 0 0,0 1 1 0 0,0-1-1 0 0,-1 1 0 0 0,1-1 1 0 0,-1 1-1 0 0,1-1 1 0 0,0 1-1 0 0,-1-1 1 0 0,-11-17 546 0 0,5 8-317 0 0,1 1 1 0 0,0-1-1 0 0,1-1 1 0 0,0 1-1 0 0,1-1 1 0 0,0 0 0 0 0,0 0-1 0 0,1 0 1 0 0,1 0-1 0 0,0 0 1 0 0,0-1-1 0 0,1-14 1 0 0,0 20-107 0 0,1 0 0 0 0,1 0 1 0 0,-1 0-1 0 0,1 0 0 0 0,0 1 0 0 0,1-1 1 0 0,-1 0-1 0 0,1 1 0 0 0,0-1 0 0 0,0 1 1 0 0,1 0-1 0 0,0 0 0 0 0,0 0 0 0 0,0 0 1 0 0,0 0-1 0 0,1 0 0 0 0,0 1 0 0 0,0 0 1 0 0,0 0-1 0 0,0 0 0 0 0,1 0 0 0 0,-1 0 1 0 0,1 1-1 0 0,0 0 0 0 0,9-4 0 0 0,6-1-123 0 0,-1 2-1 0 0,1 0 0 0 0,0 1 1 0 0,1 1-1 0 0,-1 0 0 0 0,1 2 1 0 0,25 0-1 0 0,50 7-2548 0 0,-1 7-5191 0 0,-77-10 3974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23.96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453 44 5937 0 0,'1'0'176'0'0,"-1"-1"0"0"0,0 0-1 0 0,1 0 1 0 0,-1 1 0 0 0,0-1-1 0 0,1 0 1 0 0,-1 0 0 0 0,0 1-1 0 0,0-1 1 0 0,1 0 0 0 0,-1 0-1 0 0,0 0 1 0 0,0 0 0 0 0,0 0-1 0 0,0 1 1 0 0,0-1 0 0 0,0 0 0 0 0,-1 0-1 0 0,1 0 1 0 0,0 0 0 0 0,0 1-1 0 0,-1-1 1 0 0,1 0 0 0 0,0 0-1 0 0,-1 1 1 0 0,1-1 0 0 0,-1 0-1 0 0,1 0 1 0 0,-1 1 0 0 0,1-1-1 0 0,-1 1 1 0 0,1-1 0 0 0,-2-1-1 0 0,-1 1 60 0 0,0-1 0 0 0,0 1 0 0 0,0 0 0 0 0,0 0 0 0 0,0 0 0 0 0,0 0 0 0 0,0 0-1 0 0,0 1 1 0 0,-5-1 0 0 0,-7 0 63 0 0,-1 1 0 0 0,1 0-1 0 0,-18 3 1 0 0,13 1-158 0 0,0 1 0 0 0,0 1 0 0 0,0 0 0 0 0,1 1 0 0 0,0 2 0 0 0,1 0 0 0 0,-1 0 0 0 0,2 2 0 0 0,-1 0 0 0 0,2 1 0 0 0,0 1 0 0 0,0 1 0 0 0,1 0 0 0 0,1 1 0 0 0,0 0 0 0 0,-14 21 0 0 0,25-30-135 0 0,-1 1-1 0 0,1-1 0 0 0,0 1 1 0 0,0-1-1 0 0,1 1 0 0 0,0 0 0 0 0,0 0 1 0 0,1 0-1 0 0,0 0 0 0 0,0 0 0 0 0,0 1 1 0 0,2 8-1 0 0,-1-13-11 0 0,0 0-1 0 0,0-1 1 0 0,1 1 0 0 0,0 0-1 0 0,0-1 1 0 0,-1 1 0 0 0,1 0 0 0 0,1-1-1 0 0,-1 1 1 0 0,0-1 0 0 0,1 1 0 0 0,-1-1-1 0 0,1 0 1 0 0,0 0 0 0 0,-1 0-1 0 0,1 0 1 0 0,0 0 0 0 0,1 0 0 0 0,-1 0-1 0 0,0-1 1 0 0,0 1 0 0 0,1-1-1 0 0,-1 1 1 0 0,1-1 0 0 0,-1 0 0 0 0,1 0-1 0 0,0 0 1 0 0,-1 0 0 0 0,1-1 0 0 0,0 1-1 0 0,-1-1 1 0 0,1 1 0 0 0,5-1-1 0 0,10 0-205 0 0,0-1 0 0 0,0 0-1 0 0,1-1 1 0 0,-1-1 0 0 0,0-1-1 0 0,-1 0 1 0 0,1-1 0 0 0,-1-2-1 0 0,0 1 1 0 0,0-2 0 0 0,26-15-1 0 0,-14 4-195 0 0,-1-1 1 0 0,0-1-1 0 0,-1-1 0 0 0,-2-2 0 0 0,29-32 0 0 0,-8-3 112 0 0,-28 34 373 0 0,28-28-1 0 0,-45 52-1 0 0,-5 3 40 0 0,1 0-1 0 0,0 0 0 0 0,-1 0 1 0 0,1 0-1 0 0,0 0 0 0 0,0 1 1 0 0,0-1-1 0 0,1 1 0 0 0,-1 0 0 0 0,1 0 1 0 0,-3 4-1 0 0,-4 3 144 0 0,-8 7 132 0 0,0 2 1 0 0,1 0 0 0 0,2 1 0 0 0,-20 33-1 0 0,28-42-329 0 0,0 0-1 0 0,1 1 0 0 0,1-1 1 0 0,0 1-1 0 0,0 0 0 0 0,1 0 1 0 0,1 0-1 0 0,0 0 0 0 0,0 1 1 0 0,1-1-1 0 0,1 14 0 0 0,1-23-112 0 0,-1 0 0 0 0,0-1-1 0 0,1 1 1 0 0,0-1-1 0 0,-1 1 1 0 0,1-1 0 0 0,0 1-1 0 0,0-1 1 0 0,1 1 0 0 0,-1-1-1 0 0,0 0 1 0 0,1 0 0 0 0,0 0-1 0 0,-1 0 1 0 0,1 0 0 0 0,0 0-1 0 0,0 0 1 0 0,0 0-1 0 0,0-1 1 0 0,0 1 0 0 0,1-1-1 0 0,-1 1 1 0 0,0-1 0 0 0,1 0-1 0 0,3 1 1 0 0,1 1-983 0 0,1-1-1 0 0,-1-1 1 0 0,1 1 0 0 0,0-1-1 0 0,0 0 1 0 0,-1-1 0 0 0,14-1-1 0 0,-7 0-3490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24.39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149 240 7370 0 0,'19'9'3259'0'0,"-16"-7"-2985"0"0,0 0-1 0 0,1 0 1 0 0,-1-1-1 0 0,1 1 1 0 0,0-1-1 0 0,6 2 1 0 0,5-1-39 0 0,1-2 0 0 0,-1 1 1 0 0,1-2-1 0 0,0 0 0 0 0,-1-1 0 0 0,0 0 0 0 0,1-1 1 0 0,-1-1-1 0 0,0 0 0 0 0,26-13 0 0 0,-23 9-217 0 0,0-1 0 0 0,-1 0 1 0 0,0-2-1 0 0,21-17 0 0 0,-29 21-13 0 0,-1 0 0 0 0,0-1 0 0 0,-1 0 0 0 0,0 0-1 0 0,0-1 1 0 0,-1 0 0 0 0,0 0 0 0 0,-1 0 0 0 0,8-17 0 0 0,-12 24-8 0 0,0 1 0 0 0,-1-1 1 0 0,1 0-1 0 0,0 1 0 0 0,-1-1 0 0 0,1 0 0 0 0,-1 1 0 0 0,1-1 0 0 0,-1 0 0 0 0,0 0 0 0 0,0 0 0 0 0,0 0 0 0 0,0 1 1 0 0,0-1-1 0 0,0 0 0 0 0,0 0 0 0 0,0 0 0 0 0,-1 1 0 0 0,1-1 0 0 0,-1 0 0 0 0,0 0 0 0 0,1 1 0 0 0,-1-1 0 0 0,0 1 1 0 0,0-1-1 0 0,0 0 0 0 0,0 1 0 0 0,0-1 0 0 0,0 1 0 0 0,0 0 0 0 0,-1-1 0 0 0,1 1 0 0 0,0 0 0 0 0,-1 0 0 0 0,1 0 1 0 0,-1 0-1 0 0,0 0 0 0 0,1 0 0 0 0,-1 1 0 0 0,0-1 0 0 0,1 0 0 0 0,-1 1 0 0 0,0-1 0 0 0,0 1 0 0 0,1 0 0 0 0,-1-1 1 0 0,0 1-1 0 0,-3 0 0 0 0,-6 0-18 0 0,-1-1 1 0 0,1 2 0 0 0,-1-1-1 0 0,1 2 1 0 0,0-1-1 0 0,-18 6 1 0 0,-1 3 176 0 0,0 0 0 0 0,0 3 1 0 0,1 0-1 0 0,1 2 0 0 0,1 1 0 0 0,0 1 0 0 0,-43 35 1 0 0,53-37-5 0 0,1 0 1 0 0,0 2-1 0 0,1 0 0 0 0,1 0 1 0 0,1 1-1 0 0,0 1 1 0 0,2 0-1 0 0,0 1 1 0 0,1 0-1 0 0,1 0 1 0 0,-12 39-1 0 0,20-54-143 0 0,-1 0 0 0 0,1 0 0 0 0,1 0 0 0 0,-1 1 1 0 0,1-1-1 0 0,0 0 0 0 0,0 0 0 0 0,0 0 0 0 0,1 0 0 0 0,-1 0 0 0 0,2 0 0 0 0,-1 0 0 0 0,0 0 0 0 0,1 0 0 0 0,0 0 0 0 0,0 0 0 0 0,0-1 1 0 0,1 1-1 0 0,-1-1 0 0 0,1 1 0 0 0,0-1 0 0 0,1 0 0 0 0,-1 0 0 0 0,7 5 0 0 0,-3-3-2 0 0,0-1 1 0 0,0-1-1 0 0,0 1 0 0 0,1-1 0 0 0,0 0 1 0 0,-1-1-1 0 0,1 0 0 0 0,1 0 1 0 0,-1-1-1 0 0,0 0 0 0 0,1-1 0 0 0,-1 1 1 0 0,1-2-1 0 0,9 1 0 0 0,10-2-40 0 0,0 0 0 0 0,-1-2 0 0 0,1-2 0 0 0,-1 0 0 0 0,47-16 0 0 0,-57 15 14 0 0,1-1-1 0 0,-1-1 1 0 0,-1-1 0 0 0,0 0-1 0 0,0-1 1 0 0,-1-1-1 0 0,0 0 1 0 0,-1-1 0 0 0,20-21-1 0 0,-29 28 25 0 0,-1 0-1 0 0,0 0 0 0 0,0 0 1 0 0,-1-1-1 0 0,0 1 1 0 0,0-1-1 0 0,0 0 1 0 0,0 0-1 0 0,-1 0 0 0 0,3-11 1 0 0,-5 15-3 0 0,0 0-1 0 0,0 0 1 0 0,0-1 0 0 0,0 1 0 0 0,0 0 0 0 0,-1-1-1 0 0,1 1 1 0 0,-1 0 0 0 0,1 0 0 0 0,-1 0 0 0 0,0-1-1 0 0,0 1 1 0 0,0 0 0 0 0,0 0 0 0 0,0 0-1 0 0,-1 0 1 0 0,1 1 0 0 0,0-1 0 0 0,-1 0 0 0 0,1 0-1 0 0,-1 1 1 0 0,0-1 0 0 0,0 1 0 0 0,1 0-1 0 0,-1-1 1 0 0,0 1 0 0 0,0 0 0 0 0,0 0 0 0 0,0 0-1 0 0,-1 0 1 0 0,1 1 0 0 0,0-1 0 0 0,-3 0 0 0 0,-3-1 12 0 0,-1 0 1 0 0,1 1-1 0 0,0 0 1 0 0,0 1-1 0 0,-1 0 1 0 0,1 0-1 0 0,0 1 1 0 0,-1 0-1 0 0,1 0 1 0 0,-8 3-1 0 0,-4 2 32 0 0,0 0-1 0 0,-36 16 1 0 0,46-17 96 0 0,-1 1 0 0 0,1 0 0 0 0,0 1 0 0 0,0 0 0 0 0,1 0 0 0 0,0 1 0 0 0,0 0 0 0 0,1 1 0 0 0,-14 17 0 0 0,20-22-55 0 0,0-1 0 0 0,0 0 0 0 0,0 1 0 0 0,1-1 0 0 0,-1 1 0 0 0,1-1 0 0 0,-1 1 1 0 0,1 0-1 0 0,0-1 0 0 0,1 1 0 0 0,-1 0 0 0 0,1 0 0 0 0,0 0 0 0 0,0 0 0 0 0,0 0 0 0 0,0-1 0 0 0,0 1 0 0 0,1 0 0 0 0,0 0 0 0 0,0 0 0 0 0,0-1 0 0 0,0 1 0 0 0,1 0 0 0 0,-1-1 0 0 0,1 1 0 0 0,0-1 0 0 0,0 0 0 0 0,0 1 0 0 0,0-1 0 0 0,1 0 0 0 0,-1 0 0 0 0,1-1 0 0 0,5 5 0 0 0,0 0-9 0 0,1-1-1 0 0,0 0 0 0 0,0 0 1 0 0,0-1-1 0 0,1-1 1 0 0,0 1-1 0 0,0-2 0 0 0,0 1 1 0 0,0-1-1 0 0,1-1 1 0 0,-1 0-1 0 0,21 2 0 0 0,-1-3-273 0 0,-1-1-1 0 0,1-1 0 0 0,40-6 0 0 0,44-12-3778 0 0,-39 4-5500 0 0,-50 10 3233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25.1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192 0 7290 0 0,'-4'3'303'0'0,"1"0"1"0"0,0 0-1 0 0,0 0 1 0 0,1 0-1 0 0,-1 0 1 0 0,1 1 0 0 0,-1-1-1 0 0,1 1 1 0 0,0 0-1 0 0,0 0 1 0 0,-1 4 0 0 0,-8 13 312 0 0,-21 30-214 0 0,-26 38-396 0 0,14-34-4751 0 0,30-40 134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26.4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340 352 4377 0 0,'-6'-2'218'0'0,"-1"-1"0"0"0,0 1 0 0 0,1 0 0 0 0,-1 1 0 0 0,0 0 1 0 0,0 0-1 0 0,0 0 0 0 0,0 1 0 0 0,0 0 0 0 0,0 0 0 0 0,0 1 0 0 0,0 0 0 0 0,0 0 0 0 0,0 1 1 0 0,0 0-1 0 0,0 0 0 0 0,1 0 0 0 0,-1 1 0 0 0,-9 6 0 0 0,2-2-4 0 0,2 1 0 0 0,-1 0 0 0 0,1 1 0 0 0,0 0 0 0 0,1 1 0 0 0,0 0 0 0 0,1 1 0 0 0,-12 15 0 0 0,9-8-31 0 0,1 1 1 0 0,1 0-1 0 0,-12 27 1 0 0,20-39-177 0 0,0-1 0 0 0,1 1 0 0 0,-1 0 0 0 0,1 0 0 0 0,1 0 0 0 0,0 0 0 0 0,0 1 0 0 0,0-1 0 0 0,1 0 1 0 0,0 0-1 0 0,0 1 0 0 0,0-1 0 0 0,1 0 0 0 0,2 8 0 0 0,-2-14-12 0 0,0 1-1 0 0,-1 0 1 0 0,1 0 0 0 0,0 0-1 0 0,0-1 1 0 0,0 1 0 0 0,0 0-1 0 0,0-1 1 0 0,1 1 0 0 0,-1-1-1 0 0,0 0 1 0 0,1 1 0 0 0,-1-1-1 0 0,1 0 1 0 0,-1 0 0 0 0,1 0-1 0 0,0 0 1 0 0,0 0 0 0 0,-1 0-1 0 0,1 0 1 0 0,2 0 0 0 0,0 0-12 0 0,1 0 1 0 0,-1-1-1 0 0,1 1 0 0 0,-1-1 1 0 0,1 0-1 0 0,-1 0 0 0 0,1-1 1 0 0,8-1-1 0 0,5-2-151 0 0,-1-2 0 0 0,0 0 0 0 0,24-12 0 0 0,-17 5 9 0 0,-2-1 0 0 0,1 0 0 0 0,-2-2 0 0 0,0-1 0 0 0,-1 0-1 0 0,0-2 1 0 0,-2 0 0 0 0,0-1 0 0 0,-1-1 0 0 0,23-37 0 0 0,-8 3 284 0 0,-2-1 1 0 0,-3-1-1 0 0,28-84 1 0 0,-48 123 262 0 0,-2 0 0 0 0,0 0-1 0 0,-1-1 1 0 0,4-37 0 0 0,-9 56-360 0 0,1 0 1 0 0,0 0-1 0 0,0 0 0 0 0,0 0 0 0 0,0 1 0 0 0,0-1 1 0 0,0 0-1 0 0,-1 0 0 0 0,1 0 0 0 0,0 0 0 0 0,0 0 1 0 0,0 0-1 0 0,0 0 0 0 0,-1 0 0 0 0,1 0 1 0 0,0 0-1 0 0,0 0 0 0 0,0 0 0 0 0,0 0 0 0 0,0 0 1 0 0,-1 0-1 0 0,1 0 0 0 0,0 0 0 0 0,0 0 0 0 0,0 0 1 0 0,0 0-1 0 0,-1 0 0 0 0,1 0 0 0 0,0-1 1 0 0,0 1-1 0 0,0 0 0 0 0,0 0 0 0 0,0 0 0 0 0,0 0 1 0 0,-1 0-1 0 0,1 0 0 0 0,0 0 0 0 0,0 0 1 0 0,0-1-1 0 0,0 1 0 0 0,0 0 0 0 0,0 0 0 0 0,0 0 1 0 0,0 0-1 0 0,0 0 0 0 0,0-1 0 0 0,0 1 0 0 0,0 0 1 0 0,-1 0-1 0 0,1 0 0 0 0,0 0 0 0 0,0-1 1 0 0,0 1-1 0 0,0 0 0 0 0,0 0 0 0 0,0 0 0 0 0,1 0 1 0 0,-1 0-1 0 0,0-1 0 0 0,0 1 0 0 0,0 0 1 0 0,0 0-1 0 0,0 0 0 0 0,0 0 0 0 0,0-1 0 0 0,0 1 1 0 0,0 0-1 0 0,0 0 0 0 0,-11 16 887 0 0,-11 26-184 0 0,-87 186 1535 0 0,91-190-2157 0 0,2 1 1 0 0,1 0 0 0 0,2 1-1 0 0,-10 60 1 0 0,22-95-113 0 0,0-1 0 0 0,0 1 1 0 0,1 0-1 0 0,0 0 0 0 0,0 0 0 0 0,0-1 1 0 0,1 1-1 0 0,0 0 0 0 0,0 0 1 0 0,0-1-1 0 0,0 1 0 0 0,1 0 0 0 0,-1-1 1 0 0,1 1-1 0 0,4 6 0 0 0,-3-8-1 0 0,-1 0 0 0 0,1-1 0 0 0,-1 1 0 0 0,1-1 0 0 0,0 1 0 0 0,0-1 0 0 0,1 0 0 0 0,-1 0 0 0 0,0-1 0 0 0,0 1 0 0 0,1 0 0 0 0,-1-1 0 0 0,1 0 0 0 0,0 0 0 0 0,-1 0 0 0 0,1 0 0 0 0,0-1 0 0 0,-1 0 0 0 0,1 1 0 0 0,6-2 0 0 0,8 0-38 0 0,-1 0 0 0 0,1-2 0 0 0,-1 0 0 0 0,0-1 0 0 0,0-1 1 0 0,0-1-1 0 0,0 0 0 0 0,27-15 0 0 0,-19 7-93 0 0,-1-1 0 0 0,-1-1 0 0 0,0 0 0 0 0,37-37 0 0 0,-46 39 82 0 0,-1-1 1 0 0,-1-1-1 0 0,21-33 1 0 0,-28 41 59 0 0,-1 0 1 0 0,0 0-1 0 0,0 0 1 0 0,-1 0-1 0 0,0-1 1 0 0,-1 0-1 0 0,0 1 1 0 0,0-1-1 0 0,-1 0 1 0 0,0 0-1 0 0,0-12 0 0 0,-1 20-9 0 0,0-1 0 0 0,0 1-1 0 0,0 0 1 0 0,-1-1 0 0 0,1 1-1 0 0,0-1 1 0 0,-1 1-1 0 0,1 0 1 0 0,-1-1 0 0 0,0 1-1 0 0,1 0 1 0 0,-1-1 0 0 0,0 1-1 0 0,0 0 1 0 0,0 0-1 0 0,1 0 1 0 0,-1 0 0 0 0,-1 0-1 0 0,1 0 1 0 0,0 0 0 0 0,0 0-1 0 0,0 0 1 0 0,0 0-1 0 0,-1 1 1 0 0,1-1 0 0 0,-2 0-1 0 0,0 0 5 0 0,0 0-1 0 0,-1 1 1 0 0,0-1-1 0 0,1 1 0 0 0,-1 0 1 0 0,1 0-1 0 0,-1 0 1 0 0,1 0-1 0 0,-1 1 0 0 0,-5 1 1 0 0,-3 1 16 0 0,0 1 0 0 0,0 1 0 0 0,0-1-1 0 0,1 2 1 0 0,-15 9 0 0 0,13-6 43 0 0,1 1 0 0 0,0 1 0 0 0,0 0 0 0 0,1 1 0 0 0,1 0 0 0 0,0 1 0 0 0,1 0 0 0 0,0 0 0 0 0,1 1 0 0 0,1 0 0 0 0,0 1 0 0 0,1-1 0 0 0,0 1 0 0 0,-5 26 0 0 0,10-37-51 0 0,0 0 0 0 0,0 0 0 0 0,1 0 1 0 0,-1 0-1 0 0,1 0 0 0 0,0 0 0 0 0,1 1 0 0 0,-1-1 0 0 0,1 0 0 0 0,-1 0 0 0 0,1 0 1 0 0,1 0-1 0 0,-1 0 0 0 0,0 0 0 0 0,1-1 0 0 0,0 1 0 0 0,0 0 0 0 0,4 5 0 0 0,-3-6 0 0 0,0 0-1 0 0,1 0 0 0 0,0 0 0 0 0,-1 0 0 0 0,1-1 0 0 0,0 0 1 0 0,0 0-1 0 0,0 0 0 0 0,0 0 0 0 0,1 0 0 0 0,-1-1 0 0 0,0 0 0 0 0,1 0 1 0 0,-1 0-1 0 0,1 0 0 0 0,7-1 0 0 0,8 0-41 0 0,-1 0-1 0 0,0-2 1 0 0,0 0 0 0 0,0-1 0 0 0,-1-1-1 0 0,29-9 1 0 0,-18 2 25 0 0,0-1 0 0 0,-1-1 0 0 0,34-21-1 0 0,-47 23 9 0 0,-1 0 0 0 0,-1-1-1 0 0,0 0 1 0 0,0-1 0 0 0,-1-1-1 0 0,-1 0 1 0 0,0-1 0 0 0,-1 0-1 0 0,-1 0 1 0 0,0-1 0 0 0,-1 0-1 0 0,0-1 1 0 0,-2 0 0 0 0,0 0-1 0 0,4-19 1 0 0,-7 2-33 0 0,-3 33 33 0 0,0 1 0 0 0,0-1 1 0 0,0 0-1 0 0,0 1 0 0 0,1-1 0 0 0,-1 0 0 0 0,0 1 1 0 0,0-1-1 0 0,-1 0 0 0 0,1 1 0 0 0,0-1 1 0 0,0 0-1 0 0,0 1 0 0 0,0-1 0 0 0,-1 0 0 0 0,1 1 1 0 0,0-1-1 0 0,0 0 0 0 0,-1 1 0 0 0,1-1 1 0 0,0 1-1 0 0,-1-1 0 0 0,1 1 0 0 0,-1-1 0 0 0,1 1 1 0 0,-1-1-1 0 0,1 1 0 0 0,-1-1 0 0 0,1 1 1 0 0,-1 0-1 0 0,0-1 0 0 0,1 1 0 0 0,-1 0 0 0 0,1 0 1 0 0,-1-1-1 0 0,0 1 0 0 0,1 0 0 0 0,-1 0 1 0 0,0 0-1 0 0,1 0 0 0 0,-1 0 0 0 0,0 0 0 0 0,1 0 1 0 0,-1 0-1 0 0,0 0 0 0 0,-1 0 0 0 0,1 1-4 0 0,0 0-1 0 0,0-1 0 0 0,0 1 0 0 0,-1 0 1 0 0,1 0-1 0 0,0 0 0 0 0,0 0 0 0 0,0 1 0 0 0,0-1 1 0 0,1 0-1 0 0,-1 0 0 0 0,0 1 0 0 0,0-1 1 0 0,1 0-1 0 0,-1 1 0 0 0,1-1 0 0 0,-1 0 0 0 0,1 1 1 0 0,0-1-1 0 0,-1 1 0 0 0,1-1 0 0 0,0 1 1 0 0,0-1-1 0 0,0 1 0 0 0,0-1 0 0 0,0 1 0 0 0,1-1 1 0 0,-1 1-1 0 0,1 1 0 0 0,0 4-2 0 0,0 0 0 0 0,1-1 0 0 0,0 1 0 0 0,0-1 0 0 0,3 8 0 0 0,47 75-136 0 0,-33-58 71 0 0,30 63 0 0 0,-47-89 70 0 0,0 0 0 0 0,-1 0 0 0 0,1 0 0 0 0,-1 0 1 0 0,0 0-1 0 0,0 0 0 0 0,-1 0 0 0 0,0 0 0 0 0,0 0 0 0 0,0 0 0 0 0,-1 6 0 0 0,1-9 8 0 0,-1 1-1 0 0,0-1 1 0 0,0 0-1 0 0,0 0 1 0 0,0 1-1 0 0,0-1 0 0 0,0 0 1 0 0,0 0-1 0 0,-1 0 1 0 0,1 0-1 0 0,-1-1 1 0 0,0 1-1 0 0,1 0 1 0 0,-1-1-1 0 0,0 1 1 0 0,0-1-1 0 0,0 1 0 0 0,0-1 1 0 0,0 0-1 0 0,-1 0 1 0 0,1 0-1 0 0,0 0 1 0 0,0 0-1 0 0,-5 0 1 0 0,-8 3 56 0 0,0-2 0 0 0,0 0 0 0 0,-1-1 0 0 0,1 0 0 0 0,0-2 0 0 0,-1 1 0 0 0,1-2 0 0 0,-29-6 0 0 0,29 4-291 0 0,0-1 0 0 0,1 0 0 0 0,-23-11 0 0 0,28 11-506 0 0,0 0 0 0 0,0-1 1 0 0,1 0-1 0 0,-1 0 1 0 0,-12-14-1 0 0,12 8-2469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27.6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7 247 5497 0 0,'-4'-4'5539'0'0,"3"17"-5009"0"0,0-6-491 0 0,1 0-1 0 0,0 0 1 0 0,0 0-1 0 0,1-1 0 0 0,0 1 1 0 0,0 0-1 0 0,4 12 0 0 0,1 7-122 0 0,2-2-617 0 0,-6-26 353 0 0,-3-14 468 0 0,-4-22 333 0 0,-1-68 1 0 0,6 92-379 0 0,1-1 0 0 0,1 1 1 0 0,0 0-1 0 0,0 0 1 0 0,2 0-1 0 0,0 1 1 0 0,0-1-1 0 0,8-14 0 0 0,-10 25-76 0 0,0 0 1 0 0,1 0-1 0 0,-1 1 0 0 0,1-1 0 0 0,0 0 0 0 0,0 1 0 0 0,0 0 1 0 0,0 0-1 0 0,0 0 0 0 0,0 0 0 0 0,1 0 0 0 0,-1 0 0 0 0,1 1 0 0 0,-1 0 1 0 0,8-2-1 0 0,3-1-66 0 0,1 1 0 0 0,23-2 0 0 0,-28 5 58 0 0,1 0 0 0 0,0 0 1 0 0,-1 1-1 0 0,1 0 0 0 0,0 1 0 0 0,-1 0 1 0 0,0 1-1 0 0,11 3 0 0 0,7 6-32 0 0,40 22 0 0 0,-53-26 31 0 0,-2 0-1 0 0,14 6-49 0 0,34 14 0 0 0,-55-25 50 0 0,1-1-1 0 0,-1 0 0 0 0,1 0 1 0 0,0 0-1 0 0,0-1 0 0 0,-1 0 1 0 0,1 0-1 0 0,0-1 0 0 0,0 0 1 0 0,0 0-1 0 0,10-2 0 0 0,-14 1 25 0 0,0-1 0 0 0,1 1 0 0 0,-1 0-1 0 0,0-1 1 0 0,0 0 0 0 0,0 0 0 0 0,0 0 0 0 0,-1 0-1 0 0,1 0 1 0 0,0-1 0 0 0,-1 1 0 0 0,0-1 0 0 0,1 1-1 0 0,-1-1 1 0 0,0 0 0 0 0,0 0 0 0 0,-1 0 0 0 0,1 0-1 0 0,-1 0 1 0 0,1-1 0 0 0,-1 1 0 0 0,0 0-1 0 0,0-1 1 0 0,0 1 0 0 0,-1 0 0 0 0,1-1 0 0 0,-1 1-1 0 0,0-7 1 0 0,0 7 5 0 0,0 0-1 0 0,0 0 0 0 0,0 0 0 0 0,-1 0 1 0 0,1 0-1 0 0,-1 1 0 0 0,0-1 1 0 0,0 0-1 0 0,0 0 0 0 0,0 0 0 0 0,0 1 1 0 0,-1-1-1 0 0,1 0 0 0 0,-1 1 1 0 0,0 0-1 0 0,1-1 0 0 0,-1 1 0 0 0,0 0 1 0 0,0 0-1 0 0,-1 0 0 0 0,1 0 1 0 0,0 0-1 0 0,-1 0 0 0 0,1 1 1 0 0,-1-1-1 0 0,0 1 0 0 0,1 0 0 0 0,-1 0 1 0 0,0 0-1 0 0,0 0 0 0 0,0 0 1 0 0,1 0-1 0 0,-1 1 0 0 0,-4-1 0 0 0,-6 1 147 0 0,0 1-1 0 0,0 0 0 0 0,-1 0 0 0 0,1 2 1 0 0,0-1-1 0 0,0 2 0 0 0,1 0 0 0 0,-1 0 1 0 0,1 1-1 0 0,0 0 0 0 0,0 1 0 0 0,0 1 0 0 0,1 0 1 0 0,-21 17-1 0 0,26-19-78 0 0,-1 1 0 0 0,1-1 0 0 0,0 1 0 0 0,1 1 0 0 0,-1-1 0 0 0,1 1 1 0 0,1 0-1 0 0,-1 0 0 0 0,1 0 0 0 0,0 1 0 0 0,1-1 0 0 0,0 1 0 0 0,0 0 0 0 0,0 0 0 0 0,1 0 0 0 0,1 0 0 0 0,-1 1 0 0 0,1-1 1 0 0,1 0-1 0 0,-1 1 0 0 0,1-1 0 0 0,1 0 0 0 0,0 1 0 0 0,2 12 0 0 0,-1-17-92 0 0,-1-1 0 0 0,0 1-1 0 0,1 0 1 0 0,-1-1 0 0 0,1 1 0 0 0,0-1 0 0 0,1 1-1 0 0,-1-1 1 0 0,0 0 0 0 0,1 0 0 0 0,0 0-1 0 0,0 0 1 0 0,-1-1 0 0 0,8 5 0 0 0,-4-3-18 0 0,1-1 0 0 0,-1 1 0 0 0,1-2-1 0 0,-1 1 1 0 0,1-1 0 0 0,0 0 0 0 0,12 2 0 0 0,2-2-432 0 0,1-1-1 0 0,-1 0 1 0 0,0-2-1 0 0,34-5 1 0 0,89-24-8502 0 0,-121 25 5083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27.9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306 14 5057 0 0,'-1'-1'137'0'0,"1"0"-1"0"0,0 1 1 0 0,0-1 0 0 0,-1 0-1 0 0,1 1 1 0 0,-1-1 0 0 0,1 0-1 0 0,-1 1 1 0 0,1-1-1 0 0,-1 0 1 0 0,1 1 0 0 0,-1-1-1 0 0,1 1 1 0 0,-1-1 0 0 0,0 1-1 0 0,1-1 1 0 0,-1 1 0 0 0,0-1-1 0 0,0 1 1 0 0,1 0-1 0 0,-1-1 1 0 0,0 1 0 0 0,0 0-1 0 0,-1 0 1 0 0,-22 8 1791 0 0,-4 8-781 0 0,1 1 1 0 0,0 2-1 0 0,1 1 1 0 0,-31 30-1 0 0,43-36-632 0 0,0 0 0 0 0,-18 27 0 0 0,26-33-420 0 0,1 0 0 0 0,0 0 0 0 0,0 0 0 0 0,1 1 0 0 0,1 0 1 0 0,-1 0-1 0 0,-2 14 0 0 0,5-20-96 0 0,1-1 1 0 0,-1 0-1 0 0,1 1 0 0 0,0-1 1 0 0,0 1-1 0 0,0-1 0 0 0,0 0 1 0 0,0 1-1 0 0,1-1 0 0 0,-1 1 1 0 0,1-1-1 0 0,-1 0 0 0 0,1 1 1 0 0,0-1-1 0 0,0 0 0 0 0,0 0 1 0 0,0 0-1 0 0,1 1 0 0 0,-1-1 1 0 0,2 2-1 0 0,0-2-16 0 0,0 1 0 0 0,0-1 1 0 0,1 1-1 0 0,-1-1 0 0 0,0 0 1 0 0,1-1-1 0 0,-1 1 0 0 0,1 0 1 0 0,-1-1-1 0 0,1 0 0 0 0,6 1 0 0 0,7 1-281 0 0,1-1-1 0 0,-1-1 0 0 0,1-1 0 0 0,23-2 1 0 0,15-1-3777 0 0,1-2 0 0 0,100-24 1 0 0,-133 22 1114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28.33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359 81 3065 0 0,'0'-4'375'0'0,"0"-1"0"0"0,-1 1 1 0 0,0 0-1 0 0,0-1 0 0 0,0 1 1 0 0,-1 0-1 0 0,0 0 0 0 0,1 0 1 0 0,-1 0-1 0 0,-1 0 0 0 0,1 0 1 0 0,-5-5-1 0 0,4 6-181 0 0,0 1 0 0 0,-1 0-1 0 0,1 0 1 0 0,0 0 0 0 0,-1 0 0 0 0,1 0-1 0 0,-1 1 1 0 0,0 0 0 0 0,0-1 0 0 0,1 1-1 0 0,-1 1 1 0 0,0-1 0 0 0,0 1 0 0 0,-7-1-1 0 0,-2 1-53 0 0,0 1 0 0 0,0 0-1 0 0,0 1 1 0 0,0 1-1 0 0,0 0 1 0 0,1 0 0 0 0,0 1-1 0 0,0 1 1 0 0,0 0-1 0 0,0 1 1 0 0,0 0 0 0 0,1 0-1 0 0,0 1 1 0 0,1 1-1 0 0,0 0 1 0 0,0 1 0 0 0,0-1-1 0 0,1 2 1 0 0,1-1-1 0 0,-1 2 1 0 0,-7 12 0 0 0,13-18-130 0 0,0 0-1 0 0,1 1 1 0 0,-1-1 0 0 0,1 1 0 0 0,0 0 0 0 0,1-1 0 0 0,0 1 0 0 0,-1 0 0 0 0,2 0 0 0 0,-1 0 0 0 0,1 0 0 0 0,0 0 0 0 0,0 0-1 0 0,1 0 1 0 0,-1 0 0 0 0,1 0 0 0 0,1-1 0 0 0,-1 1 0 0 0,1 0 0 0 0,0 0 0 0 0,0-1 0 0 0,1 0 0 0 0,-1 1 0 0 0,1-1 0 0 0,1 0 0 0 0,-1 0-1 0 0,1 0 1 0 0,-1-1 0 0 0,9 8 0 0 0,-4-4-89 0 0,1-1 1 0 0,-1 0-1 0 0,1 0 0 0 0,0-1 0 0 0,0 0 1 0 0,1-1-1 0 0,0 0 0 0 0,0 0 0 0 0,0-1 0 0 0,1 0 1 0 0,-1-1-1 0 0,1-1 0 0 0,0 1 0 0 0,0-2 1 0 0,15 2-1 0 0,-18-3-23 0 0,0 0-1 0 0,0-1 1 0 0,0 0 0 0 0,0 0 0 0 0,0-1-1 0 0,0 0 1 0 0,0 0 0 0 0,-1-1 0 0 0,1 0 0 0 0,-1 0-1 0 0,11-7 1 0 0,-14 7 113 0 0,0 0 0 0 0,0 0 0 0 0,-1 0 0 0 0,1-1 0 0 0,-1 0 0 0 0,0 0 0 0 0,0 0-1 0 0,0 0 1 0 0,0 0 0 0 0,-1-1 0 0 0,1 1 0 0 0,-1-1 0 0 0,0 1 0 0 0,-1-1 0 0 0,1 0 0 0 0,-1 0 0 0 0,0 0 0 0 0,0 0 0 0 0,0-7 0 0 0,1-118-1521 0 0,-8 43-4551 0 0,4 78 3225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31.3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53 116 3745 0 0,'3'29'5353'0'0,"1"21"-4442"0"0,-5-33-871 0 0,0 1 1 0 0,2-1-1 0 0,0 0 1 0 0,5 27-1 0 0,-5-38-46 0 0,1-1 0 0 0,-1 1 1 0 0,1-1-1 0 0,0 0 0 0 0,0 0 1 0 0,0 0-1 0 0,1 0 0 0 0,-1 0 0 0 0,1-1 1 0 0,0 1-1 0 0,1-1 0 0 0,-1 1 1 0 0,1-1-1 0 0,0 0 0 0 0,0-1 0 0 0,0 1 1 0 0,1-1-1 0 0,6 4 0 0 0,-11-6 15 0 0,0-1 0 0 0,0 0-1 0 0,1 0 1 0 0,-1 0 0 0 0,0 0-1 0 0,0 0 1 0 0,0 1 0 0 0,0-1-1 0 0,1 0 1 0 0,-1 0 0 0 0,0 0-1 0 0,0 0 1 0 0,0 0 0 0 0,1 0-1 0 0,-1 0 1 0 0,0 0 0 0 0,0 0 0 0 0,1 0-1 0 0,-1 0 1 0 0,0 0 0 0 0,0 0-1 0 0,0 0 1 0 0,1 0 0 0 0,-1 0-1 0 0,0 0 1 0 0,0 0 0 0 0,0 0-1 0 0,1 0 1 0 0,-1 0 0 0 0,0-1-1 0 0,0 1 1 0 0,0 0 0 0 0,1 0 0 0 0,-1 0-1 0 0,0 0 1 0 0,0 0 0 0 0,0 0-1 0 0,0-1 1 0 0,0 1 0 0 0,1 0-1 0 0,-1 0 1 0 0,0 0 0 0 0,0-1-1 0 0,0 1 1 0 0,0 0 0 0 0,0 0 0 0 0,0 0-1 0 0,0-1 1 0 0,0 1 0 0 0,0 0-1 0 0,0 0 1 0 0,0 0 0 0 0,0-1-1 0 0,-2-17 210 0 0,-12-19 27 0 0,3 20-116 0 0,0 1-1 0 0,-15-16 0 0 0,14 18 258 0 0,1-1 0 0 0,0 1 0 0 0,-14-28 0 0 0,23 37-255 0 0,0 1-1 0 0,0-1 1 0 0,0 0-1 0 0,1 0 1 0 0,0 0 0 0 0,0 0-1 0 0,0 0 1 0 0,0 0-1 0 0,1 0 1 0 0,0 0 0 0 0,0 0-1 0 0,1 0 1 0 0,-1 0-1 0 0,1 0 1 0 0,0 0 0 0 0,0 0-1 0 0,3-8 1 0 0,0 7-45 0 0,-1 0 0 0 0,0 1-1 0 0,1 0 1 0 0,0-1 0 0 0,0 1 0 0 0,1 1 0 0 0,0-1 0 0 0,0 1-1 0 0,0-1 1 0 0,0 1 0 0 0,0 1 0 0 0,1-1 0 0 0,0 1-1 0 0,-1 0 1 0 0,1 0 0 0 0,0 1 0 0 0,1-1 0 0 0,-1 1 0 0 0,7-1-1 0 0,1 0-138 0 0,0 0-1 0 0,1 1 0 0 0,-1 0 0 0 0,1 1 0 0 0,0 1 0 0 0,-1 0 0 0 0,24 4 1 0 0,-28-2-120 0 0,63 13-3350 0 0,-25 1-2781 0 0,-32-9 1936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2:51.0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0 601 1872 0 0,'15'-1'535'0'0,"-1"-1"0"0"0,0 0-1 0 0,0 0 1 0 0,0-2-1 0 0,-1 1 1 0 0,1-2-1 0 0,-1 0 1 0 0,22-11-1 0 0,-5-1 205 0 0,0-1-1 0 0,38-31 0 0 0,-36 22-637 0 0,0-2 1 0 0,-2-1-1 0 0,-2-1 1 0 0,33-45-1 0 0,-15 9 111 0 0,48-93 0 0 0,-92 157-189 0 0,0-1-1 0 0,-1 1 1 0 0,1 0 0 0 0,-1-1 0 0 0,0 1 0 0 0,0-1-1 0 0,0 0 1 0 0,0 1 0 0 0,0-6 0 0 0,-1 8-15 0 0,0 1 0 0 0,0-1 1 0 0,-1 0-1 0 0,1 1 0 0 0,0-1 0 0 0,0 0 1 0 0,0 1-1 0 0,-1-1 0 0 0,1 0 0 0 0,0 1 1 0 0,0-1-1 0 0,-1 1 0 0 0,1-1 0 0 0,-1 0 1 0 0,1 1-1 0 0,0-1 0 0 0,-1 1 0 0 0,1 0 1 0 0,-1-1-1 0 0,1 1 0 0 0,-2-1 0 0 0,1 0 2 0 0,-1 1 0 0 0,1-1-1 0 0,-1 1 1 0 0,1-1-1 0 0,-1 1 1 0 0,1 0 0 0 0,-1 0-1 0 0,1 0 1 0 0,-1 0-1 0 0,1 0 1 0 0,-1 0 0 0 0,0 0-1 0 0,-1 1 1 0 0,-12 2 332 0 0,0 1-1 0 0,0 1 1 0 0,0 0 0 0 0,1 1 0 0 0,0 1 0 0 0,0 0-1 0 0,1 1 1 0 0,0 1 0 0 0,0-1 0 0 0,1 2 0 0 0,-16 14-1 0 0,-11 16 1470 0 0,-62 81-1 0 0,62-71-886 0 0,18-23-436 0 0,1 1 1 0 0,-25 46-1 0 0,38-60-406 0 0,0 0-1 0 0,1 1 1 0 0,0 0-1 0 0,2 0 1 0 0,-1 0-1 0 0,2 1 1 0 0,-3 26 0 0 0,5-38-119 0 0,1 0 1 0 0,0 0 0 0 0,0 0-1 0 0,0 0 1 0 0,1 0 0 0 0,-1 0 0 0 0,1 0-1 0 0,0 0 1 0 0,0 0 0 0 0,0 0-1 0 0,1-1 1 0 0,-1 1 0 0 0,1 0 0 0 0,0-1-1 0 0,0 1 1 0 0,0-1 0 0 0,0 0-1 0 0,1 0 1 0 0,-1 1 0 0 0,1-2 0 0 0,0 1-1 0 0,0 0 1 0 0,0 0 0 0 0,0-1-1 0 0,1 0 1 0 0,-1 0 0 0 0,1 0 0 0 0,-1 0-1 0 0,1 0 1 0 0,0-1 0 0 0,-1 1-1 0 0,1-1 1 0 0,0 0 0 0 0,0 0 0 0 0,0-1-1 0 0,0 1 1 0 0,0-1 0 0 0,0 0-1 0 0,0 0 1 0 0,0 0 0 0 0,0 0 0 0 0,5-2-1 0 0,8 0-987 0 0,-1-1-1 0 0,1-1 1 0 0,-1 0-1 0 0,23-10 1 0 0,-24 7-979 0 0,0-1 1 0 0,0 0 0 0 0,0-2 0 0 0,17-14-1 0 0,-19 13-1087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31.8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485 382 7562 0 0,'-7'-11'726'0'0,"0"0"226"0"0,0 1 0 0 0,-1-1 1 0 0,0 1-1 0 0,-13-13 0 0 0,17 20-787 0 0,0 0-1 0 0,-1 0 0 0 0,1 1 0 0 0,0-1 1 0 0,-1 1-1 0 0,1 0 0 0 0,-1 0 1 0 0,0 1-1 0 0,0-1 0 0 0,0 1 1 0 0,0 0-1 0 0,0 0 0 0 0,0 1 1 0 0,-10-1-1 0 0,-9 1 126 0 0,0 1 1 0 0,0 1-1 0 0,0 1 1 0 0,0 1-1 0 0,0 1 1 0 0,-45 16-1 0 0,61-18-262 0 0,0 1 0 0 0,0 0 1 0 0,0 0-1 0 0,0 1 0 0 0,1 0 1 0 0,0 0-1 0 0,0 1 0 0 0,0 0 0 0 0,1 0 1 0 0,0 0-1 0 0,0 1 0 0 0,0 0 0 0 0,1 1 1 0 0,0-1-1 0 0,0 1 0 0 0,1 0 1 0 0,0 0-1 0 0,1 0 0 0 0,-1 0 0 0 0,2 1 1 0 0,-1-1-1 0 0,-1 10 0 0 0,3-13-28 0 0,1-1-1 0 0,-1 1 0 0 0,1-1 1 0 0,0 0-1 0 0,0 1 1 0 0,0-1-1 0 0,1 1 0 0 0,-1-1 1 0 0,1 1-1 0 0,0-1 1 0 0,1 0-1 0 0,-1 1 0 0 0,1-1 1 0 0,0 0-1 0 0,0 0 1 0 0,0 0-1 0 0,0 0 0 0 0,0-1 1 0 0,1 1-1 0 0,0-1 1 0 0,0 1-1 0 0,0-1 0 0 0,0 0 1 0 0,1 0-1 0 0,-1 0 1 0 0,1 0-1 0 0,-1-1 0 0 0,6 3 1 0 0,-1-1-16 0 0,0-1-1 0 0,-1 0 1 0 0,1 0 0 0 0,0-1 0 0 0,1 0-1 0 0,-1 0 1 0 0,0-1 0 0 0,1 0-1 0 0,-1 0 1 0 0,0-1 0 0 0,1 0 0 0 0,-1-1-1 0 0,0 0 1 0 0,11-2 0 0 0,-1-2-15 0 0,0 0-1 0 0,-1-1 1 0 0,0-1 0 0 0,0 0 0 0 0,0-1-1 0 0,-1-1 1 0 0,-1-1 0 0 0,1 0 0 0 0,-2-1 0 0 0,1-1-1 0 0,13-14 1 0 0,-11 7 7 0 0,0-1 0 0 0,-2-1 1 0 0,0-1-1 0 0,-1 0 0 0 0,-1 0 0 0 0,-1-1 0 0 0,11-31 0 0 0,15-60-202 0 0,7-14 176 0 0,-40 117 75 0 0,-4 8-14 0 0,1 0 1 0 0,-1 1-1 0 0,0-1 0 0 0,0 0 1 0 0,0 0-1 0 0,0 0 0 0 0,-1 0 1 0 0,1-5-1 0 0,-24 29 254 0 0,7 5-121 0 0,0 0-1 0 0,2 1 0 0 0,1 1 0 0 0,2 0 0 0 0,0 1 0 0 0,2 0 1 0 0,1 1-1 0 0,1 0 0 0 0,2 0 0 0 0,1 0 0 0 0,1 1 0 0 0,2 0 1 0 0,4 56-1 0 0,-2-83-234 0 0,0 1 0 0 0,0-1 1 0 0,0 0-1 0 0,0 1 0 0 0,0-1 1 0 0,1 0-1 0 0,0 0 0 0 0,0 0 0 0 0,0 0 1 0 0,0 0-1 0 0,1-1 0 0 0,0 1 1 0 0,-1-1-1 0 0,1 1 0 0 0,0-1 0 0 0,1 0 1 0 0,-1 0-1 0 0,1 0 0 0 0,-1-1 1 0 0,8 5-1 0 0,-2-3-996 0 0,0 0 1 0 0,0-1-1 0 0,0 0 1 0 0,0 0-1 0 0,1 0 1 0 0,0-2-1 0 0,-1 1 1 0 0,16 0-1 0 0,-4-2-3895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32.1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456 29 6945 0 0,'-20'-7'825'0'0,"-1"2"-1"0"0,1 0 0 0 0,-1 0 0 0 0,0 2 0 0 0,-1 1 0 0 0,-28 0 0 0 0,14 4 204 0 0,0 1 1 0 0,-69 15-1 0 0,98-17-970 0 0,1 1-1 0 0,0 0 0 0 0,-1 0 1 0 0,1 1-1 0 0,0 0 0 0 0,1 0 1 0 0,-1 0-1 0 0,0 1 1 0 0,-8 7-1 0 0,13-10-52 0 0,0 0 0 0 0,0 0 0 0 0,0 0 0 0 0,0 0 0 0 0,0 0 0 0 0,1 0-1 0 0,-1 1 1 0 0,0-1 0 0 0,1 0 0 0 0,-1 0 0 0 0,1 1 0 0 0,-1-1 0 0 0,1 0 0 0 0,0 0 0 0 0,0 1 0 0 0,-1-1 0 0 0,1 0 0 0 0,0 1 0 0 0,0-1 0 0 0,0 3 0 0 0,1-2-6 0 0,0 0 0 0 0,0 0 1 0 0,0 0-1 0 0,0 0 1 0 0,0-1-1 0 0,1 1 1 0 0,-1 0-1 0 0,0 0 0 0 0,1-1 1 0 0,-1 1-1 0 0,1-1 1 0 0,0 1-1 0 0,-1-1 1 0 0,1 0-1 0 0,0 0 0 0 0,0 1 1 0 0,2 0-1 0 0,54 27-25 0 0,70 25-1 0 0,-53-23-20 0 0,-61-25 43 0 0,17 7-43 0 0,34 19 1 0 0,-58-28 39 0 0,0 1-1 0 0,1-1 1 0 0,-2 2-1 0 0,1-1 1 0 0,-1 1-1 0 0,0 0 1 0 0,0 0-1 0 0,0 0 1 0 0,9 15-1 0 0,-15-20 13 0 0,1 0-1 0 0,0 0 1 0 0,-1 0-1 0 0,1 0 1 0 0,-1 0-1 0 0,1 0 1 0 0,-1 0-1 0 0,0 1 1 0 0,1-1-1 0 0,-1 0 1 0 0,0 0-1 0 0,0 0 1 0 0,0 1-1 0 0,0-1 1 0 0,0 0-1 0 0,0 0 1 0 0,0 1-1 0 0,0-1 1 0 0,0 0-1 0 0,-1 0 1 0 0,1 1-1 0 0,0-1 1 0 0,-2 2-1 0 0,1-2 27 0 0,0 1 0 0 0,-1-1 0 0 0,1 0 0 0 0,0 0 0 0 0,-1 1 0 0 0,1-1 0 0 0,-1 0 0 0 0,0 0 0 0 0,1-1 0 0 0,-1 1 0 0 0,0 0 0 0 0,1 0 0 0 0,-1-1 0 0 0,-2 1 0 0 0,-8 1 242 0 0,0 0 1 0 0,0-1 0 0 0,-22 0-1 0 0,28-1-187 0 0,-190-11 981 0 0,99 3-2346 0 0,0 4-4755 0 0,90 4 3016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32.52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22 9746 0 0,'0'-8'5238'0'0,"1"8"-5119"0"0,13-6 2224 0 0,16 1-722 0 0,-30 5-1599 0 0,27-2 302 0 0,0 2 1 0 0,30 3-1 0 0,7 0-2681 0 0,-1-7-6933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32.8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16 10642 0 0,'2'-11'6413'0'0,"-1"10"-6239"0"0,16-3 1715 0 0,27 7-4223 0 0,-39-2 1957 0 0,45 2-8747 0 0</inkml:trace>
  <inkml:trace contextRef="#ctx0" brushRef="#br0" timeOffset="1">451 37 7506 0 0,'13'-5'6920'0'0,"16"7"-4392"0"0,-8-1-1007 0 0,97-10 1049 0 0,-79 8-4796 0 0,0 0-3468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34.52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20 70 3841 0 0,'-6'4'4990'0'0,"-7"6"258"0"0,29-11-4385 0 0,24-4-520 0 0,295-44 421 0 0,-281 42-1003 0 0,4-1-788 0 0,25-2-6624 0 0,-68 7 3136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34.9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54 13 5657 0 0,'-28'-10'2720'0'0,"27"10"-2534"0"0,0 0-1 0 0,0-1 1 0 0,0 1 0 0 0,0-1-1 0 0,0 1 1 0 0,0 0 0 0 0,0 0-1 0 0,0 0 1 0 0,0 0 0 0 0,0 0-1 0 0,0 0 1 0 0,0 0-1 0 0,0 0 1 0 0,0 0 0 0 0,0 0-1 0 0,0 0 1 0 0,0 1 0 0 0,0-1-1 0 0,0 0 1 0 0,0 1-1 0 0,0-1 1 0 0,-2 2 0 0 0,3-1-130 0 0,0 0 1 0 0,0 0-1 0 0,0 1 1 0 0,0-1-1 0 0,0 0 1 0 0,0 0-1 0 0,0 0 1 0 0,0 1-1 0 0,1-1 1 0 0,-1 0-1 0 0,0 0 1 0 0,1 0-1 0 0,-1 1 1 0 0,1-1-1 0 0,0 0 1 0 0,-1 0-1 0 0,1 0 1 0 0,0 0-1 0 0,-1 0 1 0 0,1 0-1 0 0,0 0 1 0 0,0-1-1 0 0,0 1 1 0 0,1 1-1 0 0,25 19 39 0 0,28 13-75 0 0,96 68-614 0 0,-146-99 580 0 0,-1 1 0 0 0,0 0-1 0 0,0 0 1 0 0,0 0 0 0 0,0 0 0 0 0,-1 1-1 0 0,1-1 1 0 0,-1 1 0 0 0,0 0-1 0 0,-1 0 1 0 0,1 0 0 0 0,-1 0-1 0 0,0 1 1 0 0,0-1 0 0 0,-1 1 0 0 0,1-1-1 0 0,-1 1 1 0 0,0-1 0 0 0,-1 1-1 0 0,0 8 1 0 0,0-7 25 0 0,-2 0 0 0 0,1 0 1 0 0,-1-1-1 0 0,0 1 0 0 0,0 0 0 0 0,-1-1 0 0 0,1 0 0 0 0,-2 0 0 0 0,1 0 1 0 0,-1 0-1 0 0,1 0 0 0 0,-2 0 0 0 0,1-1 0 0 0,-1 0 0 0 0,1 0 0 0 0,-9 6 1 0 0,-11 8 10 0 0,-1-1 0 0 0,-45 25 0 0 0,16-15-5435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47.9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4393 0 0,'8'-1'5617'0'0,"19"-6"-2993"0"0,-9 3-1890 0 0,75-14-887 0 0,160-10-1 0 0,-184 26-7870 0 0,-58 0 4691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48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0 5401 0 0,'-7'3'3749'0'0,"22"10"-1862"0"0,10 0-1492 0 0,5 1-333 0 0,-1 1 0 0 0,49 35 0 0 0,-75-48-67 0 0,0 0-1 0 0,0 1 1 0 0,-1 0-1 0 0,1-1 1 0 0,-1 1-1 0 0,1 0 1 0 0,-1 0-1 0 0,0 1 1 0 0,0-1-1 0 0,0 0 1 0 0,-1 1-1 0 0,1-1 1 0 0,-1 1-1 0 0,0-1 1 0 0,0 1-1 0 0,1 6 1 0 0,-2-4 27 0 0,0-1 0 0 0,0 0 0 0 0,0 1 0 0 0,-1-1 1 0 0,0 0-1 0 0,0 0 0 0 0,-1 1 0 0 0,1-1 1 0 0,-1 0-1 0 0,-4 8 0 0 0,-6 7-237 0 0,-1-1 1 0 0,-1 0-1 0 0,0 0 1 0 0,-24 22-1 0 0,28-30-215 0 0,-12 12-3415 0 0,13-12-376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1:09.9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44 4489 0 0,'36'10'6208'0'0,"44"-8"-5588"0"0,0-2 0 0 0,154-22 0 0 0,-127 6-2692 0 0,-36 2-3888 0 0,-55 10 2779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1:10.34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 10 4921 0 0,'-16'-10'5517'0'0,"26"12"-4645"0"0,15 6-598 0 0,-1 2-1 0 0,0 1 1 0 0,0 1-1 0 0,40 27 0 0 0,-52-31-214 0 0,-1-1-109 0 0,-1 0 1 0 0,0 0-1 0 0,0 1 0 0 0,-1 1 0 0 0,0 0 1 0 0,-1 0-1 0 0,0 1 0 0 0,0 0 0 0 0,11 18 1 0 0,-17-24 10 0 0,-1 0-1 0 0,1-1 1 0 0,0 1 0 0 0,-1 0 0 0 0,0 0 0 0 0,0 0 0 0 0,0 0-1 0 0,0 0 1 0 0,-1 0 0 0 0,1 0 0 0 0,-1 0 0 0 0,0 0 0 0 0,0 0 0 0 0,-1 0-1 0 0,1 0 1 0 0,-1 0 0 0 0,0 0 0 0 0,0 0 0 0 0,0 0 0 0 0,0 0 0 0 0,-1 0-1 0 0,0-1 1 0 0,0 1 0 0 0,0-1 0 0 0,0 1 0 0 0,0-1 0 0 0,-1 0 0 0 0,1 1-1 0 0,-1-1 1 0 0,0-1 0 0 0,0 1 0 0 0,0 0 0 0 0,-5 2 0 0 0,-118 87-3638 0 0,97-73 931 0 0,15-8-331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2:51.4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74 223 5657 0 0,'6'17'6059'0'0,"6"15"-3909"0"0,-8-28-2017 0 0,0-1 0 0 0,1 0 1 0 0,-1-1-1 0 0,1 1 0 0 0,-1-1 1 0 0,1 0-1 0 0,0 0 0 0 0,-1 0 1 0 0,1-1-1 0 0,0 0 1 0 0,0 0-1 0 0,0 0 0 0 0,1 0 1 0 0,-1-1-1 0 0,0 0 0 0 0,0 0 1 0 0,0 0-1 0 0,0-1 0 0 0,0 0 1 0 0,0 0-1 0 0,0 0 0 0 0,0 0 1 0 0,6-3-1 0 0,8-3-139 0 0,-1 0-1 0 0,1-2 1 0 0,-1 0 0 0 0,26-18-1 0 0,-34 20-13 0 0,-1 0-1 0 0,-1 0 1 0 0,1-1-1 0 0,-1-1 1 0 0,-1 1-1 0 0,0-1 1 0 0,11-17-1 0 0,-14 21 16 0 0,-1-1 1 0 0,0 1-1 0 0,-1-1 0 0 0,1 0 0 0 0,-1 0 1 0 0,0 1-1 0 0,0-1 0 0 0,-1-1 0 0 0,0 1 1 0 0,0 0-1 0 0,0 0 0 0 0,-1 0 0 0 0,0-1 1 0 0,0 1-1 0 0,-2-11 0 0 0,1 15 3 0 0,1 0 0 0 0,-1 0 1 0 0,0 0-1 0 0,0-1 0 0 0,0 1 0 0 0,0 0 0 0 0,0 0 0 0 0,0 0 0 0 0,-1 0 0 0 0,1 0 1 0 0,0 1-1 0 0,-1-1 0 0 0,0 0 0 0 0,1 1 0 0 0,-1-1 0 0 0,0 1 0 0 0,0-1 0 0 0,0 1 0 0 0,-3-1 1 0 0,1 0 0 0 0,0 1 1 0 0,0 0 0 0 0,0 0-1 0 0,0 0 1 0 0,0 0 0 0 0,-1 1 0 0 0,1 0-1 0 0,0 0 1 0 0,0 0 0 0 0,-5 1-1 0 0,-4 1 50 0 0,-1 0-1 0 0,1 2 1 0 0,0 0-1 0 0,0 0 0 0 0,-20 11 1 0 0,16-8 238 0 0,0 2 0 0 0,1 0 0 0 0,0 2 0 0 0,0-1 0 0 0,1 2 0 0 0,0 0 0 0 0,1 1 0 0 0,1 0 0 0 0,0 1 0 0 0,0 0 0 0 0,2 1 0 0 0,-12 18 0 0 0,22-31-234 0 0,-9 15 256 0 0,1 1 0 0 0,0 0 0 0 0,-7 24 1 0 0,14-39-300 0 0,1 1 0 0 0,0-1 0 0 0,0 1 0 0 0,0 0 1 0 0,0-1-1 0 0,1 1 0 0 0,-1 0 0 0 0,1-1 0 0 0,0 1 1 0 0,0 0-1 0 0,1 0 0 0 0,-1-1 0 0 0,1 1 0 0 0,0 0 1 0 0,0-1-1 0 0,0 1 0 0 0,0 0 0 0 0,0-1 0 0 0,1 0 0 0 0,0 1 1 0 0,-1-1-1 0 0,1 0 0 0 0,1 0 0 0 0,3 6 0 0 0,-1-6-79 0 0,0 0 0 0 0,0 0-1 0 0,0 0 1 0 0,0 0 0 0 0,0-1-1 0 0,0 1 1 0 0,1-2 0 0 0,-1 1-1 0 0,1 0 1 0 0,-1-1 0 0 0,1 0-1 0 0,-1-1 1 0 0,8 1 0 0 0,10-1-1058 0 0,44-5 0 0 0,-47 3 423 0 0,28-4-3628 0 0,0-2 1 0 0,64-20 0 0 0,-85 19 574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36.07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0 656 3641 0 0,'14'-1'231'0'0,"-1"0"1"0"0,1-1-1 0 0,-1 0 1 0 0,0-1-1 0 0,0-1 1 0 0,0 0-1 0 0,0-1 1 0 0,14-7-1 0 0,15-10 88 0 0,39-29 0 0 0,-24 15-204 0 0,-30 19-32 0 0,-1-1-1 0 0,-1-1 0 0 0,-1-2 0 0 0,0 0 1 0 0,-1-1-1 0 0,-2-2 0 0 0,23-30 0 0 0,-31 35-25 0 0,0-1-1 0 0,-1 0 1 0 0,-1 0 0 0 0,-1-1-1 0 0,-1-1 1 0 0,-1 0-1 0 0,-1 0 1 0 0,0 0 0 0 0,-2-1-1 0 0,4-34 1 0 0,-9 54-42 0 0,0 0 0 0 0,1 1 1 0 0,-1-1-1 0 0,0 0 1 0 0,0 1-1 0 0,-1-1 1 0 0,1 1-1 0 0,-1-1 0 0 0,1 0 1 0 0,-1 1-1 0 0,0-1 1 0 0,0 1-1 0 0,0-1 1 0 0,-2-2-1 0 0,2 4-3 0 0,0 0-1 0 0,0 0 1 0 0,0 1 0 0 0,0-1-1 0 0,0 1 1 0 0,0-1 0 0 0,-1 1-1 0 0,1-1 1 0 0,0 1 0 0 0,0 0 0 0 0,-1 0-1 0 0,1 0 1 0 0,0-1 0 0 0,0 1-1 0 0,-1 0 1 0 0,1 1 0 0 0,0-1-1 0 0,0 0 1 0 0,-1 0 0 0 0,1 0-1 0 0,0 1 1 0 0,0-1 0 0 0,0 1 0 0 0,-1-1-1 0 0,1 1 1 0 0,0-1 0 0 0,0 1-1 0 0,0 0 1 0 0,0-1 0 0 0,0 1-1 0 0,-2 2 1 0 0,-24 15 528 0 0,0 2-1 0 0,0 1 1 0 0,2 1 0 0 0,1 2 0 0 0,1 0-1 0 0,1 1 1 0 0,-19 29 0 0 0,-4 11 771 0 0,-66 131 0 0 0,94-160-971 0 0,-22 61-1 0 0,35-85-279 0 0,1 0 0 0 0,0 0 0 0 0,0 0-1 0 0,2 1 1 0 0,-1-1 0 0 0,1 1-1 0 0,1-1 1 0 0,0 1 0 0 0,3 17 0 0 0,-2-25-62 0 0,0 1 1 0 0,1-1 0 0 0,0 0-1 0 0,-1 1 1 0 0,2-1 0 0 0,-1 0-1 0 0,0 0 1 0 0,1 0 0 0 0,0-1-1 0 0,0 1 1 0 0,1 0 0 0 0,-1-1-1 0 0,1 0 1 0 0,0 0 0 0 0,0 0-1 0 0,0-1 1 0 0,1 1 0 0 0,-1-1 0 0 0,9 5-1 0 0,-6-6-1 0 0,0 1-1 0 0,0-1 1 0 0,0 0-1 0 0,0-1 1 0 0,0 0-1 0 0,0 0 1 0 0,1-1-1 0 0,-1 1 1 0 0,0-1-1 0 0,0-1 1 0 0,1 0-1 0 0,-1 0 1 0 0,0 0-1 0 0,12-4 1 0 0,16-7-153 0 0,-1-1 0 0 0,-1-2 0 0 0,54-31 1 0 0,-29 10-191 0 0,55-47 0 0 0,-103 76 311 0 0,-1-2 0 0 0,0 1 0 0 0,0-1 0 0 0,-1-1 0 0 0,11-15 0 0 0,-17 23 44 0 0,-1 0-1 0 0,1-1 1 0 0,0 1-1 0 0,-1-1 1 0 0,0 1-1 0 0,0-1 1 0 0,1 0-1 0 0,-2 0 1 0 0,1 1 0 0 0,0-1-1 0 0,-1 0 1 0 0,1 0-1 0 0,-1 0 1 0 0,0 0-1 0 0,0 0 1 0 0,0 0-1 0 0,0 0 1 0 0,0 0-1 0 0,-1 1 1 0 0,1-1-1 0 0,-1 0 1 0 0,0 0-1 0 0,0 0 1 0 0,0 1-1 0 0,0-1 1 0 0,0 0-1 0 0,-1 1 1 0 0,-2-5-1 0 0,1 4 19 0 0,0 1-1 0 0,1 0 1 0 0,-1 1-1 0 0,0-1 1 0 0,0 0 0 0 0,0 1-1 0 0,0 0 1 0 0,0-1-1 0 0,0 1 1 0 0,0 0-1 0 0,0 1 1 0 0,-1-1-1 0 0,1 1 1 0 0,0-1 0 0 0,0 1-1 0 0,-1 0 1 0 0,1 0-1 0 0,0 0 1 0 0,0 1-1 0 0,-1-1 1 0 0,-4 2-1 0 0,-8 2 86 0 0,0 0 0 0 0,-26 11-1 0 0,25-8 100 0 0,0 1 0 0 0,1 1 0 0 0,1 0 0 0 0,-1 1 0 0 0,1 1 0 0 0,1 0 0 0 0,-26 26 0 0 0,34-29-82 0 0,-1-1 0 0 0,1 1 0 0 0,1 0 0 0 0,0 1 0 0 0,0-1 0 0 0,0 1-1 0 0,-4 12 1 0 0,8-16-75 0 0,-1 1 0 0 0,1 0 0 0 0,-1 0 0 0 0,2 0 0 0 0,-1 0 0 0 0,1 0 0 0 0,-1 0 0 0 0,2 0 0 0 0,-1 0 0 0 0,1 0 0 0 0,0 0 0 0 0,3 10 0 0 0,-2-11-45 0 0,0-1 0 0 0,0 1 1 0 0,1-1-1 0 0,0 1 0 0 0,0-1 1 0 0,0 0-1 0 0,0 0 0 0 0,1 0 1 0 0,-1-1-1 0 0,1 1 0 0 0,0-1 1 0 0,0 0-1 0 0,0 0 0 0 0,1 0 1 0 0,-1-1-1 0 0,1 1 0 0 0,-1-1 1 0 0,1 0-1 0 0,0-1 0 0 0,0 1 1 0 0,0-1-1 0 0,9 2 0 0 0,6 0-38 0 0,0-1-1 0 0,0 0 1 0 0,0-2-1 0 0,29-2 1 0 0,6-4-1384 0 0,83-20 1 0 0,-13-9-6339 0 0,-80 21 1930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37.1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442 143 4297 0 0,'-121'192'5660'0'0,"108"-170"-5332"0"0,-74 155 613 0 0,35-66-867 0 0,31-68-66 0 0,7-12-28 0 0,-2 1 1 0 0,-1-2-1 0 0,-2 0 1 0 0,-27 33-1 0 0,45-62 24 0 0,0 1 0 0 0,0-1 0 0 0,0 1-1 0 0,0-1 1 0 0,0 0 0 0 0,-1 0-1 0 0,1 0 1 0 0,-1 0 0 0 0,1 0-1 0 0,-1 0 1 0 0,1 0 0 0 0,-1 0 0 0 0,1 0-1 0 0,-1-1 1 0 0,0 1 0 0 0,1-1-1 0 0,-1 1 1 0 0,-2 0 0 0 0,4-2-1 0 0,0 1-1 0 0,-1 0 1 0 0,1 0 0 0 0,0 0-1 0 0,-1 0 1 0 0,1-1 0 0 0,-1 1 0 0 0,1 0-1 0 0,0 0 1 0 0,0-1 0 0 0,-1 1 0 0 0,1 0-1 0 0,0-1 1 0 0,-1 1 0 0 0,1 0-1 0 0,0-1 1 0 0,0 1 0 0 0,0 0 0 0 0,-1-1-1 0 0,1 1 1 0 0,0 0 0 0 0,0-1 0 0 0,0 1-1 0 0,0-1 1 0 0,0 0 0 0 0,0-20 74 0 0,6-5 10 0 0,2-1-1 0 0,1 1 1 0 0,20-42 0 0 0,-6 18-26 0 0,-9 14-24 0 0,17-41 36 0 0,3 2 0 0 0,68-113 0 0 0,-77 153 22 0 0,1 1-1 0 0,2 2 1 0 0,1 0-1 0 0,45-36 0 0 0,-55 52-2 0 0,1 2 0 0 0,28-16 0 0 0,-41 25-86 0 0,1 2 1 0 0,-1-1-1 0 0,1 1 1 0 0,0 0-1 0 0,0 0 1 0 0,0 1-1 0 0,0 0 1 0 0,0 1-1 0 0,0 0 1 0 0,14-1-1 0 0,-20 3 5 0 0,1-1 0 0 0,-1 0 0 0 0,1 1 0 0 0,-1-1 0 0 0,1 1 0 0 0,-1 0 0 0 0,0 0-1 0 0,1 0 1 0 0,-1 0 0 0 0,0 0 0 0 0,0 0 0 0 0,1 1 0 0 0,-1-1 0 0 0,0 1 0 0 0,-1-1 0 0 0,1 1 0 0 0,0 0 0 0 0,0 0 0 0 0,1 3-1 0 0,0-1 16 0 0,-1 0-1 0 0,0 0 1 0 0,0 1-1 0 0,0-1 0 0 0,-1 1 1 0 0,1 0-1 0 0,-1-1 0 0 0,-1 1 1 0 0,2 8-1 0 0,-2-1 38 0 0,0 1 1 0 0,0-1-1 0 0,-1 0 0 0 0,-1 0 0 0 0,0 0 0 0 0,-1 0 0 0 0,-5 15 1 0 0,2-13 43 0 0,-1 0 0 0 0,0-1 0 0 0,-1 0 1 0 0,-1-1-1 0 0,0 0 0 0 0,0 0 0 0 0,-1-1 0 0 0,-1 0 1 0 0,0 0-1 0 0,0-1 0 0 0,-1-1 0 0 0,-21 13 1 0 0,17-12-83 0 0,-1-1 1 0 0,-1 0 0 0 0,1-1-1 0 0,-1-1 1 0 0,-1-1 0 0 0,1-1 0 0 0,-1 0-1 0 0,0-1 1 0 0,-28 2 0 0 0,41-6-124 0 0,0 0-1 0 0,-1 0 1 0 0,1-1 0 0 0,0 0 0 0 0,0 0 0 0 0,0 0 0 0 0,0-1 0 0 0,0 0-1 0 0,0 0 1 0 0,0 0 0 0 0,-7-5 0 0 0,12 6-65 0 0,-1 0 1 0 0,1 0-1 0 0,-1 0 1 0 0,1 0-1 0 0,0 0 1 0 0,0-1-1 0 0,0 1 0 0 0,0 0 1 0 0,0-1-1 0 0,0 1 1 0 0,0 0-1 0 0,0-1 1 0 0,0 0-1 0 0,0 1 0 0 0,1-1 1 0 0,-1 1-1 0 0,0-4 1 0 0,1 2-174 0 0,0 1 0 0 0,0 0 0 0 0,1-1 0 0 0,-1 1 1 0 0,1 0-1 0 0,-1-1 0 0 0,1 1 0 0 0,0 0 0 0 0,0 0 1 0 0,-1-1-1 0 0,2 1 0 0 0,-1 0 0 0 0,0 0 0 0 0,0 0 1 0 0,1 0-1 0 0,2-2 0 0 0,4-5-3320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38.1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366 386 3673 0 0,'-3'-2'296'0'0,"0"1"0"0"0,1-1-1 0 0,-1 1 1 0 0,0-1 0 0 0,0 1 0 0 0,0 0 0 0 0,0 0 0 0 0,0 1 0 0 0,0-1-1 0 0,0 0 1 0 0,0 1 0 0 0,-1 0 0 0 0,1 0 0 0 0,0 0 0 0 0,0 0 0 0 0,0 0 0 0 0,0 1-1 0 0,-5 1 1 0 0,-56 15 1931 0 0,63-17-2175 0 0,-16 6 250 0 0,0 2 1 0 0,1-1-1 0 0,0 2 0 0 0,1 0 1 0 0,0 1-1 0 0,0 0 0 0 0,-13 14 1 0 0,17-15-199 0 0,1 1 0 0 0,1 0 0 0 0,0 0 0 0 0,0 1 0 0 0,1 0 0 0 0,0 1 0 0 0,1 0 0 0 0,0 0 0 0 0,-7 21 1 0 0,12-28-99 0 0,1-1 0 0 0,0 0 1 0 0,0 1-1 0 0,0-1 0 0 0,0 1 1 0 0,1-1-1 0 0,0 1 1 0 0,0-1-1 0 0,0 1 0 0 0,0-1 1 0 0,1 1-1 0 0,0-1 0 0 0,0 1 1 0 0,2 7-1 0 0,-2-10-7 0 0,1 0 1 0 0,-1 0-1 0 0,1 0 0 0 0,-1 0 0 0 0,1 0 0 0 0,-1 0 1 0 0,1 0-1 0 0,0 0 0 0 0,0-1 0 0 0,0 1 0 0 0,0-1 1 0 0,0 1-1 0 0,1-1 0 0 0,-1 0 0 0 0,0 0 0 0 0,0 0 1 0 0,1 0-1 0 0,-1 0 0 0 0,1 0 0 0 0,-1-1 0 0 0,1 1 1 0 0,-1-1-1 0 0,1 0 0 0 0,-1 0 0 0 0,1 0 0 0 0,-1 0 1 0 0,4-1-1 0 0,12-1-69 0 0,0-1 0 0 0,0-1 0 0 0,0 0 0 0 0,-1-2-1 0 0,0 0 1 0 0,0-1 0 0 0,0 0 0 0 0,-1-2 0 0 0,21-13 0 0 0,6-8-140 0 0,-2-1 1 0 0,39-37-1 0 0,-62 49 8 0 0,0 0 0 0 0,-1-1 0 0 0,-1-1-1 0 0,22-37 1 0 0,42-98-610 0 0,-77 151 817 0 0,4-10 21 0 0,1 1-1 0 0,-2-2 1 0 0,0 1-1 0 0,0-1 1 0 0,-2 0-1 0 0,0 0 1 0 0,2-17 0 0 0,-6 32-13 0 0,0 1 1 0 0,0 0-1 0 0,0-1 1 0 0,0 1-1 0 0,0-1 1 0 0,0 1-1 0 0,0 0 1 0 0,0-1 0 0 0,0 1-1 0 0,0-1 1 0 0,0 1-1 0 0,0 0 1 0 0,0-1-1 0 0,0 1 1 0 0,0-1-1 0 0,0 1 1 0 0,0 0 0 0 0,-1-1-1 0 0,1 1 1 0 0,0 0-1 0 0,0-1 1 0 0,0 1-1 0 0,-1 0 1 0 0,1-1-1 0 0,0 1 1 0 0,0 0 0 0 0,-1 0-1 0 0,1-1 1 0 0,0 1-1 0 0,-1 0 1 0 0,1 0-1 0 0,0-1 1 0 0,-1 1-1 0 0,1 0 1 0 0,0 0 0 0 0,-1 0-1 0 0,1 0 1 0 0,-1-1-1 0 0,-14 11 359 0 0,-11 21 33 0 0,-8 28 91 0 0,3 2 0 0 0,3 1 0 0 0,-22 70-1 0 0,43-113-472 0 0,2 0 0 0 0,0 0-1 0 0,1 1 1 0 0,-1 24-1 0 0,4-37-23 0 0,0 1 0 0 0,1 0 0 0 0,0-1 0 0 0,1 1 0 0 0,-1-1 0 0 0,2 1-1 0 0,-1-1 1 0 0,1 0 0 0 0,0 1 0 0 0,0-1 0 0 0,1 0 0 0 0,0 0 0 0 0,1 0-1 0 0,4 7 1 0 0,-5-11-6 0 0,0 0 1 0 0,-1-1-1 0 0,2 1 0 0 0,-1-1 0 0 0,0 1 0 0 0,0-1 0 0 0,1 0 0 0 0,-1-1 0 0 0,1 1 0 0 0,-1-1 1 0 0,1 1-1 0 0,0-1 0 0 0,0 0 0 0 0,0 0 0 0 0,-1-1 0 0 0,1 1 0 0 0,0-1 0 0 0,0 0 0 0 0,0 0 0 0 0,0 0 1 0 0,0 0-1 0 0,0-1 0 0 0,0 1 0 0 0,0-1 0 0 0,-1 0 0 0 0,1-1 0 0 0,6-2 0 0 0,2 0 2 0 0,1-2-1 0 0,-1 0 1 0 0,0 0-1 0 0,-1-1 0 0 0,0 0 1 0 0,19-17-1 0 0,35-34 4 0 0,2 2 0 0 0,75-47 0 0 0,-104 79-71 0 0,40-33 0 0 0,-64 44 100 0 0,0 0 0 0 0,-2-1 0 0 0,1 0-1 0 0,-2-1 1 0 0,0 0 0 0 0,-1-1 0 0 0,0 0 0 0 0,-1 0-1 0 0,-1-1 1 0 0,-1-1 0 0 0,8-27 0 0 0,-14 40-24 0 0,0 0 0 0 0,0 1 1 0 0,-1-1-1 0 0,0 0 0 0 0,0 0 1 0 0,0 0-1 0 0,0 1 0 0 0,-1-1 1 0 0,0 0-1 0 0,0 0 0 0 0,0 1 1 0 0,-1-1-1 0 0,0 1 0 0 0,-2-5 1 0 0,3 7 2 0 0,0 0 0 0 0,0 0 0 0 0,0 0 0 0 0,-1 0 0 0 0,1 0 0 0 0,-1 1 0 0 0,0-1 0 0 0,1 0 0 0 0,-1 1 1 0 0,0 0-1 0 0,0-1 0 0 0,0 1 0 0 0,0 0 0 0 0,0 0 0 0 0,0 0 0 0 0,0 0 0 0 0,0 0 0 0 0,0 1 0 0 0,-1-1 0 0 0,1 0 0 0 0,0 1 1 0 0,-1 0-1 0 0,1 0 0 0 0,0 0 0 0 0,0 0 0 0 0,-1 0 0 0 0,1 0 0 0 0,0 0 0 0 0,-1 1 0 0 0,-2 0 0 0 0,-5 2-7 0 0,0 0-1 0 0,0 1 0 0 0,0 0 0 0 0,1 1 1 0 0,0-1-1 0 0,0 2 0 0 0,0 0 0 0 0,1 0 0 0 0,-11 9 1 0 0,7-3 38 0 0,0 0-1 0 0,0 2 1 0 0,2-1 0 0 0,-19 30 0 0 0,5 4 369 0 0,1 1 0 0 0,-25 82 0 0 0,42-113-246 0 0,-14 42 208 0 0,3 2 1 0 0,-16 97-1 0 0,29-130-350 0 0,2-1-1 0 0,0 0 1 0 0,2 1 0 0 0,1-1-1 0 0,2 1 1 0 0,0-1 0 0 0,2 0-1 0 0,12 37 1 0 0,-7-34-70 0 0,0-2-5 0 0,7 34 0 0 0,-15-54 39 0 0,-1 0 0 0 0,0 0 0 0 0,0 0 0 0 0,0 0 0 0 0,-2 0 0 0 0,1 0 0 0 0,-1 1 0 0 0,0-1 0 0 0,-2 10 1 0 0,1-16 18 0 0,1 1 1 0 0,-1 0 0 0 0,0 0 0 0 0,0-1 0 0 0,0 1 0 0 0,0-1 0 0 0,0 0 0 0 0,-1 0 0 0 0,1 0 0 0 0,-1 0-1 0 0,1 0 1 0 0,-1 0 0 0 0,0 0 0 0 0,0-1 0 0 0,0 0 0 0 0,0 1 0 0 0,0-1 0 0 0,0 0 0 0 0,0-1 0 0 0,0 1 0 0 0,0 0-1 0 0,-6 0 1 0 0,-1 0 0 0 0,0 0 0 0 0,-1 0 0 0 0,1-1 0 0 0,0 0-1 0 0,-20-4 1 0 0,15 1 9 0 0,0 0 0 0 0,-1-2-1 0 0,2 0 1 0 0,-1 0 0 0 0,0-1-1 0 0,1-1 1 0 0,-20-13 0 0 0,29 16-13 0 0,0 0 0 0 0,1 0-1 0 0,-1 0 1 0 0,1 0 0 0 0,0-1 0 0 0,0 0 0 0 0,0 0 0 0 0,1 0 0 0 0,0 0 0 0 0,0 0 0 0 0,0-1 0 0 0,1 1 0 0 0,-1-1 0 0 0,1 0 0 0 0,1 0 0 0 0,-1 0 0 0 0,1 0 0 0 0,0 0 0 0 0,0 0 0 0 0,1 0 0 0 0,0 0 0 0 0,1-8 0 0 0,0 7-44 0 0,0 0 0 0 0,0 1 0 0 0,1-1-1 0 0,0 1 1 0 0,1 0 0 0 0,-1 0 0 0 0,1-1 0 0 0,1 1 0 0 0,-1 1 0 0 0,1-1 0 0 0,0 1 0 0 0,0-1 0 0 0,0 1-1 0 0,1 0 1 0 0,8-7 0 0 0,10-6-639 0 0,0 0-1 0 0,33-19 0 0 0,-33 23-49 0 0,97-63-5213 0 0,-88 55 1507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39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44 769 3545 0 0,'3'1'181'0'0,"0"0"0"0"0,1 0 0 0 0,-1 0 1 0 0,0-1-1 0 0,0 1 0 0 0,0-1 0 0 0,0 0 1 0 0,0 0-1 0 0,1 0 0 0 0,-1-1 0 0 0,0 1 0 0 0,0-1 1 0 0,0 1-1 0 0,0-1 0 0 0,0 0 0 0 0,0 0 1 0 0,0 0-1 0 0,0-1 0 0 0,4-2 0 0 0,10-6 276 0 0,-1 0 0 0 0,18-16 0 0 0,-2 3 153 0 0,3-3-452 0 0,-2-1 1 0 0,-1-1-1 0 0,-1-2 0 0 0,-1-1 1 0 0,-2-1-1 0 0,29-43 0 0 0,-35 43-128 0 0,-2 0-1 0 0,-2-2 0 0 0,23-55 1 0 0,-28 55-6 0 0,15-66 0 0 0,-26 92-21 0 0,0-1-4 0 0,1 0-1 0 0,-2 1 1 0 0,1-1 0 0 0,-1 0-1 0 0,-1 0 1 0 0,0 0-1 0 0,0 0 1 0 0,0 0-1 0 0,-4-14 1 0 0,4 22 0 0 0,0 1 0 0 0,0-1 0 0 0,-1 1 1 0 0,1-1-1 0 0,0 0 0 0 0,0 1 0 0 0,-1-1 0 0 0,1 1 1 0 0,0-1-1 0 0,-1 1 0 0 0,1-1 0 0 0,0 1 0 0 0,-1 0 0 0 0,1-1 1 0 0,-1 1-1 0 0,1-1 0 0 0,-1 1 0 0 0,1 0 0 0 0,-1 0 1 0 0,1-1-1 0 0,-1 1 0 0 0,0 0 0 0 0,1 0 0 0 0,-1-1 0 0 0,1 1 1 0 0,-1 0-1 0 0,1 0 0 0 0,-1 0 0 0 0,0 0 0 0 0,1 0 0 0 0,-2 0 1 0 0,-17 11 36 0 0,-11 24 239 0 0,19-13-28 0 0,0 0 0 0 0,1 1 0 0 0,1 0-1 0 0,-9 36 1 0 0,-14 104 385 0 0,17-81-513 0 0,-1 7-112 0 0,3 1 0 0 0,5 0 0 0 0,3 109 0 0 0,6-159-57 0 0,-2-1 0 0 0,-7 48 1 0 0,6-71 30 0 0,-1 0 0 0 0,-1 0 0 0 0,0 0 0 0 0,-2-1 0 0 0,1 1 0 0 0,-2-2 0 0 0,0 1 0 0 0,-11 16 0 0 0,10-20 24 0 0,0-1 1 0 0,-1 0-1 0 0,-1-1 0 0 0,0 0 1 0 0,0 0-1 0 0,-1-1 1 0 0,1 0-1 0 0,-2-1 1 0 0,-22 11-1 0 0,27-15 40 0 0,0 0 1 0 0,0 0-1 0 0,0 0 0 0 0,0-1 0 0 0,-1 0 0 0 0,1-1 1 0 0,0 1-1 0 0,-1-2 0 0 0,0 1 0 0 0,1-1 0 0 0,-1 0 1 0 0,1 0-1 0 0,-1-1 0 0 0,1 0 0 0 0,-1-1 1 0 0,1 1-1 0 0,0-1 0 0 0,-14-6 0 0 0,18 6-14 0 0,-1 0-1 0 0,1 0 1 0 0,-1 0-1 0 0,1-1 1 0 0,0 1-1 0 0,0-1 1 0 0,0 0-1 0 0,0 0 0 0 0,0 0 1 0 0,1-1-1 0 0,-1 1 1 0 0,1 0-1 0 0,0-1 1 0 0,0 1-1 0 0,0-1 1 0 0,1 0-1 0 0,-3-6 1 0 0,3 4-20 0 0,0 0 1 0 0,1 0-1 0 0,-1 0 1 0 0,1 0-1 0 0,0 0 1 0 0,1-1-1 0 0,0 1 1 0 0,-1 0-1 0 0,2 0 1 0 0,3-10-1 0 0,1-1-33 0 0,1 1 0 0 0,1 0 0 0 0,1 0 0 0 0,0 0 0 0 0,1 2 0 0 0,1-1 0 0 0,12-13 0 0 0,115-118-1892 0 0,9 10-4582 0 0,-121 114 3231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41.6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322 95 4361 0 0,'-14'-8'1893'0'0,"12"7"-1711"0"0,1-1 0 0 0,-1 1 0 0 0,0 0 0 0 0,0 0 0 0 0,0 0 0 0 0,0 1 0 0 0,0-1 0 0 0,0 0 0 0 0,0 1 0 0 0,0-1 0 0 0,0 1 0 0 0,0 0 0 0 0,-1-1 0 0 0,1 1 0 0 0,0 0 0 0 0,0 0 0 0 0,0 1 0 0 0,0-1 0 0 0,-4 1 0 0 0,-8 3 181 0 0,1 0 0 0 0,-1 1 0 0 0,1 1 0 0 0,1 0 0 0 0,-1 1 0 0 0,1 0 0 0 0,0 0 0 0 0,1 2 0 0 0,-15 12 0 0 0,12-9-163 0 0,2 1 0 0 0,0 0 0 0 0,0 1 1 0 0,1 0-1 0 0,1 1 0 0 0,0 0 1 0 0,-7 17-1 0 0,12-22-144 0 0,1 0 0 0 0,1 1 0 0 0,-1-1-1 0 0,1 1 1 0 0,1 0 0 0 0,0 0 0 0 0,1 0 0 0 0,0 0 0 0 0,1 16 0 0 0,0-23-53 0 0,0-1 0 0 0,1 1 0 0 0,-1 0 0 0 0,1-1 0 0 0,0 1 0 0 0,0-1 0 0 0,0 1 0 0 0,0-1 0 0 0,1 0 0 0 0,-1 0 1 0 0,1 1-1 0 0,0-1 0 0 0,0 0 0 0 0,0 0 0 0 0,1-1 0 0 0,-1 1 0 0 0,0 0 0 0 0,1-1 0 0 0,0 0 0 0 0,0 1 0 0 0,-1-1 1 0 0,1 0-1 0 0,1 0 0 0 0,-1-1 0 0 0,0 1 0 0 0,0-1 0 0 0,1 1 0 0 0,-1-1 0 0 0,1 0 0 0 0,-1 0 0 0 0,8 0 0 0 0,-1 0-28 0 0,1-1 0 0 0,-1 0 0 0 0,1-1 0 0 0,-1-1 0 0 0,1 1 0 0 0,-1-1 0 0 0,0-1 0 0 0,0 0 0 0 0,0-1 0 0 0,0 0 0 0 0,0 0 0 0 0,-1-1 0 0 0,0 0 0 0 0,10-7 0 0 0,4-4-83 0 0,-1-1 0 0 0,-1-2 0 0 0,0 0-1 0 0,20-24 1 0 0,-32 32 63 0 0,-1 0-1 0 0,0 0 1 0 0,0-1-1 0 0,-2 0 0 0 0,1-1 1 0 0,-1 1-1 0 0,-1-1 1 0 0,-1 0-1 0 0,0-1 1 0 0,0 1-1 0 0,-1-1 1 0 0,-1 0-1 0 0,0 0 0 0 0,-1 1 1 0 0,-1-1-1 0 0,0 0 1 0 0,0 0-1 0 0,-5-22 1 0 0,5 34 38 0 0,0 1 1 0 0,-1-1 0 0 0,1 0-1 0 0,-1 0 1 0 0,1 1-1 0 0,-1-1 1 0 0,1 0 0 0 0,-1 0-1 0 0,0 1 1 0 0,0-1 0 0 0,0 1-1 0 0,0-1 1 0 0,0 1-1 0 0,0-1 1 0 0,0 1 0 0 0,0 0-1 0 0,-1-1 1 0 0,1 1 0 0 0,0 0-1 0 0,-1 0 1 0 0,1 0-1 0 0,-3-1 1 0 0,2 2 1 0 0,0-1 0 0 0,1 1 0 0 0,-1 0-1 0 0,0 0 1 0 0,0 0 0 0 0,0 0 0 0 0,0 0 0 0 0,0 0 0 0 0,0 1 0 0 0,0-1-1 0 0,1 1 1 0 0,-1-1 0 0 0,0 1 0 0 0,0 0 0 0 0,0 0 0 0 0,1 0-1 0 0,-3 1 1 0 0,-4 3 12 0 0,1 0-1 0 0,0 1 1 0 0,-1 0 0 0 0,2 1-1 0 0,-1-1 1 0 0,1 1-1 0 0,-7 10 1 0 0,4-2 50 0 0,0 0 0 0 0,1 0-1 0 0,1 1 1 0 0,0-1 0 0 0,1 2 0 0 0,1-1 0 0 0,0 0-1 0 0,1 1 1 0 0,1 0 0 0 0,1 0 0 0 0,0 0 0 0 0,1 1 0 0 0,1-1-1 0 0,3 24 1 0 0,-2-37-55 0 0,-1 1 1 0 0,1-1-1 0 0,0 0 0 0 0,1 0 1 0 0,-1 0-1 0 0,1 0 0 0 0,0 0 1 0 0,0 0-1 0 0,0 0 0 0 0,0 0 1 0 0,1-1-1 0 0,-1 1 0 0 0,1-1 1 0 0,0 0-1 0 0,0 0 0 0 0,0 0 1 0 0,0 0-1 0 0,1 0 0 0 0,-1-1 1 0 0,1 1-1 0 0,0-1 1 0 0,7 3-1 0 0,-4-3-6 0 0,0 0 0 0 0,0-1 0 0 0,0 0 0 0 0,0 0 0 0 0,0-1 0 0 0,1 0 0 0 0,-1 0 0 0 0,0-1 0 0 0,0 0 1 0 0,0 0-1 0 0,0 0 0 0 0,0-1 0 0 0,8-3 0 0 0,12-6-65 0 0,-1-1 0 0 0,-1-1 1 0 0,0-1-1 0 0,-1-1 0 0 0,0-1 1 0 0,-1-1-1 0 0,-1-2 0 0 0,-1 0 1 0 0,-1-1-1 0 0,0-1 0 0 0,-2 0 1 0 0,0-2-1 0 0,-1 0 0 0 0,-2-1 1 0 0,15-30-1 0 0,-26 47 44 0 0,16-38-85 0 0,-19 43 113 0 0,0 0 0 0 0,0-1 0 0 0,-1 1-1 0 0,1-1 1 0 0,-1 1 0 0 0,1-1 0 0 0,-1 1 0 0 0,0-1 0 0 0,0 0-1 0 0,0 1 1 0 0,0-1 0 0 0,0 1 0 0 0,-1-1 0 0 0,1 1 0 0 0,-2-3 0 0 0,0 6-3 0 0,0-1 0 0 0,-1 2 0 0 0,1-1 0 0 0,0 0 0 0 0,0 0 0 0 0,-1 1 0 0 0,1-1 1 0 0,0 1-1 0 0,-2 2 0 0 0,-11 12 52 0 0,1 0-1 0 0,0 1 1 0 0,2 1 0 0 0,0 0 0 0 0,1 0 0 0 0,0 1 0 0 0,-12 35-1 0 0,18-42-22 0 0,1 0 1 0 0,0 1-1 0 0,1 0 0 0 0,1 0 0 0 0,0 0 0 0 0,0 0 1 0 0,2 0-1 0 0,-1 0 0 0 0,2 0 0 0 0,0 0 0 0 0,0 0 0 0 0,1 0 1 0 0,8 25-1 0 0,-9-35-32 0 0,-1-1-1 0 0,1 0 1 0 0,1 1 0 0 0,-1-1 0 0 0,0 0 0 0 0,0 0 0 0 0,1 0 0 0 0,-1 0 0 0 0,1 0 0 0 0,0 0-1 0 0,-1 0 1 0 0,1 0 0 0 0,0 0 0 0 0,0-1 0 0 0,0 1 0 0 0,0-1 0 0 0,1 0 0 0 0,-1 1 0 0 0,0-1-1 0 0,1 0 1 0 0,3 1 0 0 0,-2-2-11 0 0,1 1 1 0 0,-1-1-1 0 0,1 1 0 0 0,0-2 0 0 0,-1 1 1 0 0,1 0-1 0 0,0-1 0 0 0,-1 0 0 0 0,1 0 0 0 0,8-3 1 0 0,6-4-33 0 0,-1 0 0 0 0,0-2 1 0 0,0 0-1 0 0,19-15 1 0 0,-15 9 12 0 0,0-1 1 0 0,-1-1-1 0 0,-1 0 0 0 0,0-2 1 0 0,-2-1-1 0 0,0 0 1 0 0,-2-1-1 0 0,0 0 1 0 0,22-43-1 0 0,11-27-153 0 0,-74 116 214 0 0,18-18-14 0 0,0-1 0 0 0,1 1 0 0 0,0 1 0 0 0,0-1 0 0 0,-6 11 0 0 0,-3 8 61 0 0,1 2 0 0 0,-13 37 1 0 0,23-54-56 0 0,1 0 0 0 0,1 0 0 0 0,0 0 0 0 0,0 0 1 0 0,1 0-1 0 0,0 0 0 0 0,1 0 0 0 0,0 1 0 0 0,0-1 0 0 0,4 16 1 0 0,-4-24-23 0 0,0 0 0 0 0,1 0 0 0 0,-1 0 1 0 0,1 0-1 0 0,-1-1 0 0 0,1 1 0 0 0,0 0 1 0 0,-1 0-1 0 0,1 0 0 0 0,0-1 0 0 0,1 1 1 0 0,-1-1-1 0 0,0 1 0 0 0,0-1 0 0 0,1 1 1 0 0,-1-1-1 0 0,0 1 0 0 0,1-1 0 0 0,-1 0 0 0 0,1 0 1 0 0,0 0-1 0 0,-1 0 0 0 0,5 1 0 0 0,-3-1-4 0 0,0-1-1 0 0,0 0 1 0 0,0 0-1 0 0,0 0 1 0 0,0 0-1 0 0,0 0 0 0 0,0-1 1 0 0,0 1-1 0 0,0-1 1 0 0,0 0-1 0 0,0 0 0 0 0,-1 0 1 0 0,6-3-1 0 0,5-3-14 0 0,0-1-1 0 0,0 0 1 0 0,-1-1 0 0 0,0-1-1 0 0,10-11 1 0 0,12-16 56 0 0,37-54-1 0 0,15-17-67 0 0,-73 93 21 0 0,1 2-1 0 0,0 0 1 0 0,1 0-1 0 0,0 2 1 0 0,18-11-1 0 0,-3 8 32 0 0,-29 14-21 0 0,0-1 1 0 0,1 1-1 0 0,-1-1 1 0 0,0 1 0 0 0,1 0-1 0 0,-1-1 1 0 0,0 1 0 0 0,1 0-1 0 0,-1 0 1 0 0,0 0-1 0 0,1 0 1 0 0,-1 0 0 0 0,1 0-1 0 0,-1 1 1 0 0,0-1-1 0 0,1 0 1 0 0,-1 1 0 0 0,0-1-1 0 0,0 1 1 0 0,1-1 0 0 0,0 1-1 0 0,-2 1 4 0 0,1-1-1 0 0,-1 0 0 0 0,0 0 1 0 0,0 0-1 0 0,0 0 0 0 0,0 0 1 0 0,0 0-1 0 0,0 0 1 0 0,0 0-1 0 0,0 0 0 0 0,0 0 1 0 0,-1 0-1 0 0,1 1 0 0 0,0-1 1 0 0,-1 0-1 0 0,1 0 1 0 0,0 0-1 0 0,-1 0 0 0 0,0-1 1 0 0,0 2-1 0 0,-14 25 29 0 0,13-24-31 0 0,-22 38 122 0 0,2 1 1 0 0,-29 77 0 0 0,47-110-99 0 0,0 1 0 0 0,1-1 0 0 0,0 1 0 0 0,1 0 0 0 0,0 0 0 0 0,0 0 0 0 0,1 0 0 0 0,1 0 0 0 0,-1 0 0 0 0,2 0 0 0 0,-1 0-1 0 0,1 0 1 0 0,3 13 0 0 0,-3-21-22 0 0,0 0 0 0 0,-1-1-1 0 0,1 1 1 0 0,0-1-1 0 0,0 1 1 0 0,0 0-1 0 0,0-1 1 0 0,0 1-1 0 0,0-1 1 0 0,0 0-1 0 0,0 1 1 0 0,1-1 0 0 0,-1 0-1 0 0,0 0 1 0 0,1 0-1 0 0,-1 0 1 0 0,1 0-1 0 0,0 0 1 0 0,-1 0-1 0 0,1 0 1 0 0,3 0 0 0 0,-2 0-2 0 0,1-1 0 0 0,0 1 1 0 0,0-1-1 0 0,0 0 1 0 0,0 0-1 0 0,0 0 1 0 0,0-1-1 0 0,-1 1 0 0 0,8-3 1 0 0,3-1-16 0 0,0-1 0 0 0,0-1 1 0 0,0-1-1 0 0,14-9 0 0 0,-7 3 3 0 0,-1-1-1 0 0,-1-1 0 0 0,0-1 1 0 0,21-23-1 0 0,58-78-70 0 0,-86 101 71 0 0,1 1-1 0 0,0 1 1 0 0,1 0-1 0 0,0 1 0 0 0,1 0 1 0 0,1 1-1 0 0,0 1 1 0 0,0 0-1 0 0,23-10 0 0 0,-35 20 18 0 0,-1-1 0 0 0,1 1-1 0 0,-1 0 1 0 0,1 1-1 0 0,0-1 1 0 0,0 0 0 0 0,-1 1-1 0 0,1 0 1 0 0,5 0-1 0 0,-9 0-3 0 0,1 1 0 0 0,0-1 0 0 0,0 0 0 0 0,0 1 0 0 0,0-1 0 0 0,0 1 0 0 0,0-1 0 0 0,0 1 0 0 0,-1-1 0 0 0,1 1 0 0 0,0-1 0 0 0,0 1 0 0 0,-1 0 0 0 0,1-1 0 0 0,0 1 0 0 0,-1 0 0 0 0,1 0 0 0 0,-1 0 0 0 0,1-1 0 0 0,-1 1 0 0 0,1 0 0 0 0,-1 0 0 0 0,0 0 0 0 0,1 0 0 0 0,-1 0 0 0 0,0 0 0 0 0,0 0-1 0 0,0 0 1 0 0,0 0 0 0 0,0 0 0 0 0,0 0 0 0 0,0 0 0 0 0,0 0 0 0 0,0 0 0 0 0,0 0 0 0 0,0 0 0 0 0,0-1 0 0 0,-1 1 0 0 0,1 0 0 0 0,-1 0 0 0 0,1 1 0 0 0,-13 40 21 0 0,-1-1 0 0 0,-2 0 1 0 0,-2-1-1 0 0,-24 41 0 0 0,7-13-15 0 0,13-16-25 0 0,21-50 15 0 0,0 0 0 0 0,0 1 0 0 0,0-1 0 0 0,1 0 0 0 0,-1 0 1 0 0,1 1-1 0 0,-1-1 0 0 0,1 0 0 0 0,0 1 0 0 0,0-1 0 0 0,0 0 1 0 0,0 1-1 0 0,1-1 0 0 0,-1 0 0 0 0,1 1 0 0 0,-1-1 0 0 0,1 0 0 0 0,0 0 1 0 0,0 0-1 0 0,0 1 0 0 0,1 1 0 0 0,-1-4 3 0 0,-1 0 0 0 0,1 1 0 0 0,-1-1 0 0 0,1 0 0 0 0,-1 1 0 0 0,1-1 0 0 0,0 0 0 0 0,-1 0 0 0 0,1 0 0 0 0,-1 0 0 0 0,1 0 0 0 0,0 0 0 0 0,-1 0 0 0 0,1 0 0 0 0,0 0 0 0 0,-1 0 0 0 0,1 0 0 0 0,-1 0 0 0 0,1 0 0 0 0,0 0 0 0 0,-1 0 0 0 0,1-1 0 0 0,-1 1 0 0 0,1 0 0 0 0,-1 0 0 0 0,2-1 0 0 0,18-12-24 0 0,-7 5 44 0 0,-11 6-341 0 0,-13 5-724 0 0,-1 2 230 0 0,12-5 824 0 0,0 0 0 0 0,0 0 0 0 0,0 0 0 0 0,1 0 1 0 0,-1 1-1 0 0,0-1 0 0 0,0 0 0 0 0,0 0 0 0 0,0 0 1 0 0,0 0-1 0 0,0 0 0 0 0,0 0 0 0 0,0 0 0 0 0,0 0 1 0 0,0 0-1 0 0,0 0 0 0 0,0 0 0 0 0,0 0 0 0 0,0 0 1 0 0,0 1-1 0 0,0-1 0 0 0,0 0 0 0 0,0 0 0 0 0,0 0 1 0 0,-1 0-1 0 0,1 0 0 0 0,0 0 0 0 0,0 0 0 0 0,0 0 1 0 0,0 0-1 0 0,0 0 0 0 0,0 0 0 0 0,0 0 0 0 0,0 0 1 0 0,0 0-1 0 0,0 0 0 0 0,0 0 0 0 0,0 1 0 0 0,0-1 1 0 0,0 0-1 0 0,0 0 0 0 0,0 0 0 0 0,0 0 0 0 0,-1 0 1 0 0,2-1 35 0 0,1 1 0 0 0,-1-1 0 0 0,0 0 0 0 0,0 0 0 0 0,-1 1 0 0 0,1-1 0 0 0,0 0 0 0 0,0 0 0 0 0,0 0 0 0 0,0 0 0 0 0,-1 0 0 0 0,1 0 0 0 0,0 0 0 0 0,-1 0 0 0 0,1 0 0 0 0,-1 0 0 0 0,1-2 0 0 0,14-31-165 0 0,-7 13 194 0 0,85-131 143 0 0,-82 130-209 0 0,1 1 1 0 0,1 0-1 0 0,1 1 1 0 0,22-26-1 0 0,-31 41-13 0 0,0 0-1 0 0,0 0 1 0 0,1 1-1 0 0,0 0 1 0 0,-1 0 0 0 0,1 0-1 0 0,1 1 1 0 0,-1-1-1 0 0,0 2 1 0 0,1-1 0 0 0,0 1-1 0 0,-1 0 1 0 0,1 0-1 0 0,0 1 1 0 0,0-1 0 0 0,0 2-1 0 0,0-1 1 0 0,0 1 0 0 0,14 1-1 0 0,-16 0 11 0 0,0-1 0 0 0,0 1 0 0 0,-1 0 0 0 0,1 0 0 0 0,0 1-1 0 0,-1-1 1 0 0,1 1 0 0 0,-1 0 0 0 0,7 3 0 0 0,-10-3 3 0 0,0-1 1 0 0,0 0-1 0 0,1 0 1 0 0,-1 0-1 0 0,0 1 0 0 0,0-1 1 0 0,0 1-1 0 0,0-1 0 0 0,0 1 1 0 0,-1-1-1 0 0,1 1 1 0 0,0-1-1 0 0,-1 1 0 0 0,1 0 1 0 0,-1-1-1 0 0,1 1 0 0 0,-1 0 1 0 0,0-1-1 0 0,0 1 0 0 0,0 0 1 0 0,0 0-1 0 0,0-1 1 0 0,0 1-1 0 0,0 0 0 0 0,-1 0 1 0 0,1-1-1 0 0,-1 1 0 0 0,1 0 1 0 0,-2 2-1 0 0,-14 37 416 0 0,-38 71 0 0 0,34-76 6 0 0,2 2 0 0 0,-19 53 1 0 0,35-85-412 0 0,0 0 1 0 0,1 1-1 0 0,0-1 1 0 0,0 1-1 0 0,0-1 1 0 0,1 0-1 0 0,-1 1 1 0 0,2 6-1 0 0,-1-11-10 0 0,1 0 0 0 0,-1-1-1 0 0,1 1 1 0 0,-1 0 0 0 0,1-1 0 0 0,-1 1-1 0 0,1-1 1 0 0,0 1 0 0 0,0-1-1 0 0,0 1 1 0 0,0-1 0 0 0,0 1-1 0 0,0-1 1 0 0,0 0 0 0 0,1 0 0 0 0,-1 1-1 0 0,0-1 1 0 0,1 0 0 0 0,-1 0-1 0 0,1 0 1 0 0,-1-1 0 0 0,1 1 0 0 0,-1 0-1 0 0,1 0 1 0 0,0-1 0 0 0,-1 1-1 0 0,1-1 1 0 0,0 0 0 0 0,-1 1 0 0 0,1-1-1 0 0,0 0 1 0 0,-1 0 0 0 0,1 0-1 0 0,2 0 1 0 0,4-1 18 0 0,0 0 1 0 0,0 0-1 0 0,0 0 0 0 0,0-1 0 0 0,0 0 1 0 0,0-1-1 0 0,8-4 0 0 0,55-30 36 0 0,-29 14-31 0 0,-25 13-44 0 0,-1 0 0 0 0,0-1-1 0 0,0-1 1 0 0,-1 0 0 0 0,-1-1 0 0 0,16-18 0 0 0,2-7-107 0 0,33-49 0 0 0,20-26-44 0 0,-84 112 165 0 0,0 0 1 0 0,-1 0-1 0 0,1 0 0 0 0,0 0 1 0 0,-1 0-1 0 0,1 0 1 0 0,-1 0-1 0 0,1 0 1 0 0,-1-1-1 0 0,0 1 1 0 0,1 0-1 0 0,-1 0 1 0 0,0 0-1 0 0,0-3 0 0 0,-4 3-9 0 0,-6 9 28 0 0,-1 5 88 0 0,0 0 0 0 0,2 1-1 0 0,-1 0 1 0 0,2 1 0 0 0,0 0 0 0 0,1 0 0 0 0,0 1-1 0 0,1 0 1 0 0,1 0 0 0 0,0 1 0 0 0,2-1 0 0 0,0 1-1 0 0,0 0 1 0 0,2 0 0 0 0,0 0 0 0 0,1 0 0 0 0,3 28-1 0 0,-2-42-103 0 0,-1 1-1 0 0,1-1 0 0 0,0 0 0 0 0,0 0 1 0 0,0 1-1 0 0,1-1 0 0 0,-1 0 0 0 0,1 0 0 0 0,0 0 1 0 0,0-1-1 0 0,0 1 0 0 0,0 0 0 0 0,0-1 0 0 0,0 1 1 0 0,1-1-1 0 0,-1 1 0 0 0,1-1 0 0 0,0 0 1 0 0,3 1-1 0 0,-2-1-51 0 0,0 0 0 0 0,1 0 0 0 0,0-1 0 0 0,-1 0 0 0 0,1 0 0 0 0,0 0 0 0 0,0-1 0 0 0,-1 1 0 0 0,1-1 1 0 0,0 0-1 0 0,0 0 0 0 0,5-2 0 0 0,2 0-530 0 0,0 0 1 0 0,0-1-1 0 0,-1-1 1 0 0,16-7-1 0 0,-13 5-1665 0 0,-1 0 0 0 0,21-16 0 0 0,-18 10-1411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42.02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81 71 11947 0 0,'-12'-14'600'0'0,"3"4"-192"0"0,-3-5-88 0 0,5 8-32 0 0,1 0-64 0 0,1 2-104 0 0,2 0-88 0 0,-1 1-80 0 0,-1 1-64 0 0,1 3-72 0 0,-1 0-152 0 0,1 0-368 0 0,-1 1-1025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43.08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457 140 4033 0 0,'0'-2'131'0'0,"0"1"0"0"0,0 0 0 0 0,0 0 0 0 0,0-1-1 0 0,0 1 1 0 0,-1 0 0 0 0,1-1 0 0 0,0 1 0 0 0,-1 0 0 0 0,1 0 0 0 0,-1-1 0 0 0,1 1 0 0 0,-1 0 0 0 0,0 0 0 0 0,1 0 0 0 0,-1 0 0 0 0,0 0 0 0 0,0 0-1 0 0,0 0 1 0 0,0 0 0 0 0,0 0 0 0 0,-2-2 0 0 0,1 2 6 0 0,0 1 1 0 0,0-1-1 0 0,0 0 0 0 0,0 0 0 0 0,-1 1 1 0 0,1-1-1 0 0,0 1 0 0 0,-1 0 0 0 0,1 0 0 0 0,0 0 1 0 0,0 0-1 0 0,-4 1 0 0 0,-7 1 253 0 0,-1 1 1 0 0,1 0-1 0 0,-21 10 0 0 0,25-10-203 0 0,-18 8 68 0 0,2 1 0 0 0,0 2 0 0 0,0 0 0 0 0,1 2 0 0 0,1 0 0 0 0,1 2 0 0 0,0 0 0 0 0,1 1 0 0 0,1 1 0 0 0,1 2 0 0 0,-17 23 0 0 0,31-37-230 0 0,0 0 0 0 0,0 1 0 0 0,1-1-1 0 0,0 1 1 0 0,1-1 0 0 0,0 1 0 0 0,0 0-1 0 0,-1 14 1 0 0,3-19-26 0 0,0-1 0 0 0,1 1 0 0 0,0 0 0 0 0,0 0 0 0 0,0 0-1 0 0,0-1 1 0 0,1 1 0 0 0,-1 0 0 0 0,1 0 0 0 0,0-1 0 0 0,0 1 0 0 0,0 0 0 0 0,1-1-1 0 0,-1 1 1 0 0,1-1 0 0 0,0 1 0 0 0,0-1 0 0 0,0 0 0 0 0,0 0 0 0 0,1 0 0 0 0,-1 0 0 0 0,1 0-1 0 0,3 2 1 0 0,-3-3-18 0 0,1 0 0 0 0,-1-1 0 0 0,1 1 0 0 0,-1-1 0 0 0,1 0 0 0 0,-1 0 0 0 0,1 0 0 0 0,0-1 0 0 0,0 1 0 0 0,-1-1 0 0 0,1 0 0 0 0,0 0 0 0 0,0 0 0 0 0,0-1 0 0 0,-1 1 0 0 0,1-1 0 0 0,0 0 0 0 0,4-1 0 0 0,10-4-130 0 0,-1 0-1 0 0,22-11 1 0 0,-30 13 78 0 0,28-17-201 0 0,0-1-1 0 0,-2-2 1 0 0,0-1 0 0 0,33-32 0 0 0,-36 30 209 0 0,-7 4 55 0 0,-1 0 0 0 0,-1-2 0 0 0,-1 0 0 0 0,-1-2 0 0 0,-1 0 0 0 0,18-33 0 0 0,-32 39 110 0 0,-6 21-93 0 0,0 0 1 0 0,0 0 0 0 0,0-1 0 0 0,-1 1 0 0 0,1 0 0 0 0,0 0 0 0 0,0-1 0 0 0,0 1 0 0 0,0 0 0 0 0,-1 0 0 0 0,1-1 0 0 0,0 1 0 0 0,0 0 0 0 0,-1 0 0 0 0,1 0 0 0 0,0 0 0 0 0,0-1-1 0 0,-1 1 1 0 0,1 0 0 0 0,0 0 0 0 0,0 0 0 0 0,-1 0 0 0 0,1 0 0 0 0,0 0 0 0 0,-1 0 0 0 0,1 0 0 0 0,0 0 0 0 0,0 0 0 0 0,-1 0 0 0 0,1 0 0 0 0,0 0 0 0 0,-1 0 0 0 0,1 0 0 0 0,-1 0 0 0 0,-2 1 59 0 0,0 0 1 0 0,-1 0 0 0 0,1 0 0 0 0,0 0-1 0 0,0 1 1 0 0,0 0 0 0 0,0-1 0 0 0,-5 5-1 0 0,-8 8 79 0 0,1 1 0 0 0,1 1 0 0 0,0 0 0 0 0,1 0-1 0 0,0 2 1 0 0,2 0 0 0 0,0 0 0 0 0,1 1 0 0 0,1 0 0 0 0,0 1-1 0 0,2 0 1 0 0,-7 26 0 0 0,12-40-144 0 0,1 0 0 0 0,0-1 0 0 0,1 1 0 0 0,-1 0 0 0 0,1 0 0 0 0,0-1 0 0 0,0 1 0 0 0,1 0 0 0 0,0 0 0 0 0,0-1 0 0 0,3 11 0 0 0,-3-14-4 0 0,0 0-1 0 0,0 0 1 0 0,0 0 0 0 0,1 0 0 0 0,-1 0 0 0 0,1 0 0 0 0,-1 0 0 0 0,1-1 0 0 0,-1 1 0 0 0,1-1 0 0 0,0 1 0 0 0,0-1 0 0 0,0 1 0 0 0,0-1 0 0 0,0 0 0 0 0,0 0 0 0 0,0 0 0 0 0,0 0 0 0 0,0-1 0 0 0,1 1 0 0 0,-1 0 0 0 0,0-1 0 0 0,1 0 0 0 0,-1 1 0 0 0,0-1 0 0 0,1 0 0 0 0,-1 0 0 0 0,0 0 0 0 0,1-1 0 0 0,3 0 0 0 0,7-1-47 0 0,1-2 1 0 0,-1 1 0 0 0,0-2-1 0 0,-1 1 1 0 0,1-2-1 0 0,18-10 1 0 0,69-50-388 0 0,-91 59 399 0 0,35-28-70 0 0,-1-2-1 0 0,-2-2 0 0 0,-2-1 1 0 0,63-86-1 0 0,-87 103 141 0 0,-14 23-28 0 0,-1-1 0 0 0,1 0-1 0 0,-1 1 1 0 0,1-1 0 0 0,-1 0 0 0 0,1 1 0 0 0,-1-1 0 0 0,1 0-1 0 0,-1 0 1 0 0,0 1 0 0 0,0-1 0 0 0,1 0 0 0 0,-1 0-1 0 0,0 0 1 0 0,0 1 0 0 0,0-1 0 0 0,0 0 0 0 0,0 0-1 0 0,0 0 1 0 0,0 0 0 0 0,0 1 0 0 0,0-1 0 0 0,0 0-1 0 0,0 0 1 0 0,-1 0 0 0 0,1-1 0 0 0,-4 4 18 0 0,0-1 0 0 0,0 1 1 0 0,0-1-1 0 0,0 1 0 0 0,1 0 0 0 0,-1 1 0 0 0,1-1 1 0 0,-1 1-1 0 0,1-1 0 0 0,-3 4 0 0 0,-11 13 77 0 0,2 1 0 0 0,-1 0-1 0 0,2 1 1 0 0,1 1 0 0 0,1 0-1 0 0,1 1 1 0 0,0 0 0 0 0,2 1-1 0 0,1 0 1 0 0,1 1 0 0 0,-8 47 0 0 0,15-70-101 0 0,-1 1 1 0 0,1-1 0 0 0,0 0 0 0 0,-1 1 0 0 0,1-1 0 0 0,0 1 0 0 0,1-1 0 0 0,-1 0 0 0 0,0 1 0 0 0,1-1 0 0 0,-1 0 0 0 0,1 1 0 0 0,0-1 0 0 0,-1 0 0 0 0,1 0 0 0 0,0 1 0 0 0,1-1 0 0 0,-1 0 0 0 0,0 0 0 0 0,2 2 0 0 0,-1-3-4 0 0,0 1 1 0 0,0-1-1 0 0,0 0 1 0 0,0 0-1 0 0,0 0 1 0 0,1 0-1 0 0,-1 0 1 0 0,0 0 0 0 0,0-1-1 0 0,1 1 1 0 0,-1-1-1 0 0,0 0 1 0 0,1 1-1 0 0,-1-1 1 0 0,0 0-1 0 0,5-1 1 0 0,4 0-18 0 0,1-2 1 0 0,-1 1-1 0 0,0-1 1 0 0,0-1-1 0 0,0 0 1 0 0,17-9-1 0 0,5-7-15 0 0,0 0 0 0 0,-2-2 1 0 0,-1-1-1 0 0,-1-2 0 0 0,-1-1 0 0 0,-1-1 0 0 0,43-56 0 0 0,-37 44-69 0 0,-22 27 112 0 0,0-1 0 0 0,0 0 0 0 0,-2-1 0 0 0,0 0-1 0 0,0 0 1 0 0,12-31 0 0 0,-23 42 140 0 0,-8 5-57 0 0,-6 6 34 0 0,5 3 36 0 0,0 1 0 0 0,1-1 0 0 0,0 2 1 0 0,1-1-1 0 0,0 2 0 0 0,1-1 0 0 0,1 1 0 0 0,-7 16 0 0 0,10-20-91 0 0,0 0 0 0 0,0 0 0 0 0,1 1 0 0 0,1-1 0 0 0,0 1-1 0 0,0 0 1 0 0,1-1 0 0 0,0 1 0 0 0,1 0 0 0 0,0 0 0 0 0,1 0 0 0 0,3 16-1 0 0,-3-24-68 0 0,0 0 0 0 0,0 0 0 0 0,0 0-1 0 0,0 0 1 0 0,1 0 0 0 0,-1 0-1 0 0,1 0 1 0 0,0 0 0 0 0,0-1 0 0 0,0 1-1 0 0,0-1 1 0 0,1 1 0 0 0,-1-1-1 0 0,1 0 1 0 0,-1 0 0 0 0,6 3 0 0 0,-2-2-1 0 0,-1-1 0 0 0,1 1 1 0 0,0-2-1 0 0,-1 1 0 0 0,1-1 1 0 0,0 1-1 0 0,0-2 0 0 0,11 2 1 0 0,7-3-340 0 0,-1-1 0 0 0,1-1 0 0 0,40-10 0 0 0,-51 10-67 0 0,126-32-7548 0 0,-103 25 3036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43.69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1 734 3737 0 0,'0'1'81'0'0,"0"0"0"0"0,0-1 0 0 0,0 1 0 0 0,0 0 0 0 0,0 0 0 0 0,0-1 0 0 0,0 1 0 0 0,0 0 0 0 0,1 0 0 0 0,-1-1 0 0 0,0 1 0 0 0,1 0 0 0 0,-1-1 0 0 0,0 1 0 0 0,1 0 0 0 0,-1-1 0 0 0,1 1 1 0 0,-1-1-1 0 0,1 1 0 0 0,-1-1 0 0 0,1 1 0 0 0,-1-1 0 0 0,1 1 0 0 0,0-1 0 0 0,-1 1 0 0 0,1-1 0 0 0,0 0 0 0 0,-1 1 0 0 0,2-1 0 0 0,1 1 91 0 0,0-1 1 0 0,-1 1-1 0 0,1-1 0 0 0,0 0 0 0 0,0 0 1 0 0,0 0-1 0 0,-1 0 0 0 0,6-1 1 0 0,51-18 1299 0 0,-58 19-1437 0 0,219-97 1412 0 0,-183 78-1342 0 0,-1-3-1 0 0,-1 0 1 0 0,56-49 0 0 0,-52 36-89 0 0,-1-1 0 0 0,-2-2 0 0 0,-2-1 0 0 0,-2-2 0 0 0,-1-2 0 0 0,45-81 0 0 0,-65 101 66 0 0,1 1 116 0 0,-1 0 1 0 0,-2-1-1 0 0,9-29 0 0 0,-18 52-184 0 0,0 0 1 0 0,0 0 0 0 0,0 0-1 0 0,1 0 1 0 0,-1-1 0 0 0,0 1-1 0 0,0 0 1 0 0,0 0 0 0 0,0 0-1 0 0,0 0 1 0 0,0 0 0 0 0,0 0-1 0 0,0 0 1 0 0,0 0 0 0 0,0 0-1 0 0,0 0 1 0 0,0-1 0 0 0,0 1-1 0 0,0 0 1 0 0,0 0 0 0 0,0 0-1 0 0,0 0 1 0 0,0 0 0 0 0,0 0-1 0 0,0 0 1 0 0,0 0 0 0 0,0 0-1 0 0,0-1 1 0 0,0 1 0 0 0,0 0-1 0 0,0 0 1 0 0,0 0 0 0 0,0 0-1 0 0,0 0 1 0 0,0 0 0 0 0,0 0-1 0 0,0 0 1 0 0,0 0 0 0 0,-1 0-1 0 0,1-1 1 0 0,0 1 0 0 0,0 0-1 0 0,0 0 1 0 0,0 0 0 0 0,0 0-1 0 0,0 0 1 0 0,0 0 0 0 0,0 0-1 0 0,0 0 1 0 0,0 0 0 0 0,-1 0-1 0 0,1 0 1 0 0,0 0 0 0 0,0 0-1 0 0,0 0 1 0 0,0 0 0 0 0,0 0-1 0 0,0 0 1 0 0,0 0 0 0 0,0 0-1 0 0,0 0 1 0 0,-1 0 0 0 0,-6 6 469 0 0,-8 10 71 0 0,-59 164 2498 0 0,56-130-2688 0 0,-1-2 0 0 0,-3 0 0 0 0,-43 70 0 0 0,39-77-600 0 0,1 0 0 0 0,3 2-1 0 0,-21 53 1 0 0,34-67-954 0 0,9-28 996 0 0,0-1 0 0 0,0 1 0 0 0,-1 0-1 0 0,1 0 1 0 0,0 0 0 0 0,0 0 0 0 0,0-1 0 0 0,0 1 0 0 0,0 0-1 0 0,0 0 1 0 0,0 0 0 0 0,0 0 0 0 0,0 0 0 0 0,1-1 0 0 0,-1 1-1 0 0,0 0 1 0 0,0 0 0 0 0,1 0 0 0 0,-1-1 0 0 0,1 1 0 0 0,-1 0-1 0 0,0 0 1 0 0,1-1 0 0 0,-1 1 0 0 0,1 0 0 0 0,0-1 0 0 0,-1 1-1 0 0,1-1 1 0 0,0 1 0 0 0,0 0 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44.2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90 6985 0 0,'0'1'145'0'0,"0"0"0"0"0,0 0 0 0 0,0-1-1 0 0,0 1 1 0 0,0 0 0 0 0,0 0-1 0 0,0 0 1 0 0,0 0 0 0 0,1 0 0 0 0,-1 0-1 0 0,0-1 1 0 0,1 1 0 0 0,-1 0-1 0 0,0 0 1 0 0,1 0 0 0 0,-1-1-1 0 0,1 1 1 0 0,0 0 0 0 0,-1-1 0 0 0,2 2-1 0 0,14 20 1078 0 0,-13-18-1142 0 0,0-1 0 0 0,0 0 0 0 0,0 0 0 0 0,1 0 0 0 0,0-1 0 0 0,-1 1 0 0 0,1-1 0 0 0,0 0 0 0 0,0 0 0 0 0,0 0 0 0 0,0 0 0 0 0,0-1 0 0 0,1 0 0 0 0,-1 0 0 0 0,6 1 0 0 0,-3-1-52 0 0,1-1 0 0 0,-1 0 0 0 0,1 0 0 0 0,-1-1 0 0 0,0 1 0 0 0,1-2 0 0 0,-1 1 0 0 0,13-5 0 0 0,-12 3-33 0 0,0 0 0 0 0,0 0 0 0 0,0-1 0 0 0,0 0 0 0 0,-1-1 0 0 0,0 0 0 0 0,1 0 0 0 0,-2 0 0 0 0,1-1 0 0 0,-1 0 0 0 0,0 0-1 0 0,0-1 1 0 0,-1 1 0 0 0,1-1 0 0 0,-1-1 0 0 0,5-10 0 0 0,-9 16 4 0 0,0 0-1 0 0,0 0 1 0 0,0 0-1 0 0,-1 0 1 0 0,1-1-1 0 0,-1 1 1 0 0,1 0-1 0 0,-1 0 1 0 0,0-1-1 0 0,0 1 1 0 0,0 0 0 0 0,0 0-1 0 0,0-1 1 0 0,0 1-1 0 0,-1 0 1 0 0,1-1-1 0 0,-1 1 1 0 0,-1-3-1 0 0,1 4 1 0 0,0 0 0 0 0,0 0 0 0 0,0 0 0 0 0,0 0-1 0 0,0 0 1 0 0,0 1 0 0 0,-1-1 0 0 0,1 0-1 0 0,0 1 1 0 0,0-1 0 0 0,-1 1 0 0 0,1-1 0 0 0,0 1-1 0 0,-1 0 1 0 0,1-1 0 0 0,0 1 0 0 0,-1 0 0 0 0,1 0-1 0 0,-1 0 1 0 0,1 0 0 0 0,0 0 0 0 0,-1 0-1 0 0,1 1 1 0 0,0-1 0 0 0,-1 0 0 0 0,1 1 0 0 0,0-1-1 0 0,-1 1 1 0 0,1-1 0 0 0,-2 2 0 0 0,-7 3 55 0 0,-1 0 1 0 0,1 1-1 0 0,0 0 1 0 0,1 1-1 0 0,-1 0 1 0 0,1 1-1 0 0,1 0 1 0 0,0 0-1 0 0,0 0 1 0 0,0 1-1 0 0,1 1 1 0 0,0-1 0 0 0,1 1-1 0 0,0 0 1 0 0,1 1-1 0 0,0-1 1 0 0,0 1-1 0 0,1 0 1 0 0,1 0-1 0 0,0 0 1 0 0,0 1-1 0 0,1-1 1 0 0,0 1-1 0 0,1 0 1 0 0,1 21-1 0 0,0-31-55 0 0,0 0-1 0 0,1 0 0 0 0,-1 0 0 0 0,0 0 1 0 0,1 0-1 0 0,-1-1 0 0 0,1 1 1 0 0,-1 0-1 0 0,1 0 0 0 0,0 0 0 0 0,0-1 1 0 0,0 1-1 0 0,0-1 0 0 0,0 1 0 0 0,0-1 1 0 0,0 1-1 0 0,1-1 0 0 0,-1 1 1 0 0,0-1-1 0 0,1 0 0 0 0,-1 0 0 0 0,1 0 1 0 0,2 2-1 0 0,-1-2-7 0 0,0-1-1 0 0,0 1 1 0 0,0 0 0 0 0,0-1-1 0 0,0 0 1 0 0,0 1 0 0 0,1-1-1 0 0,-1 0 1 0 0,0-1 0 0 0,0 1-1 0 0,0 0 1 0 0,6-3 0 0 0,4-1-26 0 0,1-1-1 0 0,0 0 1 0 0,-1-1 0 0 0,24-16 0 0 0,-4-1-108 0 0,57-55 0 0 0,-67 56 115 0 0,1 0 0 0 0,1 2 1 0 0,0 1-1 0 0,41-22 1 0 0,-66 40 30 0 0,1 1 0 0 0,0-1 1 0 0,0 1-1 0 0,-1-1 1 0 0,1 1-1 0 0,0-1 1 0 0,0 1-1 0 0,0-1 0 0 0,0 1 1 0 0,-1 0-1 0 0,1 0 1 0 0,0-1-1 0 0,0 1 1 0 0,0 0-1 0 0,0 0 0 0 0,0 0 1 0 0,0 0-1 0 0,0 0 1 0 0,0 0-1 0 0,0 0 1 0 0,1 1-1 0 0,-10 13 267 0 0,-27 23 211 0 0,26-30-279 0 0,0 2-1 0 0,1-1 0 0 0,0 1 0 0 0,1 1 0 0 0,-1-1 1 0 0,2 1-1 0 0,-6 12 0 0 0,9-18-166 0 0,2 0 0 0 0,-1-1 0 0 0,0 1 0 0 0,1 0 0 0 0,0 1 0 0 0,0-1 0 0 0,0 0 0 0 0,0 0 0 0 0,1 0 0 0 0,-1 1 0 0 0,1-1-1 0 0,0 0 1 0 0,0 0 0 0 0,1 1 0 0 0,-1-1 0 0 0,1 0 0 0 0,0 0 0 0 0,0 0 0 0 0,1 1 0 0 0,-1-1 0 0 0,1-1 0 0 0,0 1 0 0 0,3 5 0 0 0,-3-7-118 0 0,0 1 0 0 0,1-1 1 0 0,-1 1-1 0 0,1-1 0 0 0,-1 0 0 0 0,1 0 1 0 0,0 0-1 0 0,0 0 0 0 0,0-1 0 0 0,0 1 1 0 0,0-1-1 0 0,1 0 0 0 0,-1 0 0 0 0,0 0 1 0 0,1 0-1 0 0,-1 0 0 0 0,0-1 0 0 0,5 1 1 0 0,6-1-1965 0 0,1 0 0 0 0,27-4 0 0 0,-41 4 1866 0 0,27-3-5305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45.7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12 417 3881 0 0,'-12'8'2215'0'0,"21"-16"528"0"0,81-88-170 0 0,28-27-1713 0 0,-76 81-690 0 0,41-36 205 0 0,-74 71-319 0 0,0 0 1 0 0,0 1 0 0 0,1 0 0 0 0,0 1 0 0 0,0 0 0 0 0,1 0 0 0 0,18-5 0 0 0,-28 10-50 0 0,-1 0-1 0 0,0-1 1 0 0,1 1-1 0 0,-1 0 1 0 0,1 0-1 0 0,-1 0 1 0 0,0 0-1 0 0,1 0 1 0 0,-1 0-1 0 0,0 0 1 0 0,1 0-1 0 0,-1 0 1 0 0,1 0-1 0 0,-1 0 1 0 0,0 0-1 0 0,1 0 1 0 0,-1 0-1 0 0,0 1 1 0 0,1-1-1 0 0,-1 0 1 0 0,0 0 0 0 0,1 0-1 0 0,-1 0 1 0 0,0 1-1 0 0,1-1 1 0 0,-1 0-1 0 0,0 0 1 0 0,1 1-1 0 0,-1-1 1 0 0,0 0-1 0 0,0 0 1 0 0,1 1-1 0 0,-1-1 1 0 0,0 16 169 0 0,-15 27 22 0 0,10-29-187 0 0,-11 29 1 0 0,-1-1-1 0 0,-24 41 1 0 0,7-13-43 0 0,6-16-14 0 0,25-50 41 0 0,0 1 0 0 0,1-1 0 0 0,-1 0 0 0 0,-1 0 0 0 0,1 0 0 0 0,0-1 0 0 0,-1 1 0 0 0,0-1 0 0 0,-6 5 0 0 0,10-13 6 0 0,0 0 0 0 0,1 1 0 0 0,0-1 1 0 0,0 0-1 0 0,3-8 0 0 0,11-12 4 0 0,2 1 1 0 0,0 0-1 0 0,2 1 1 0 0,32-31-1 0 0,-41 44-5 0 0,28-28 9 0 0,1 2 0 0 0,1 1-1 0 0,65-40 1 0 0,-99 71 4 0 0,42-23 33 0 0,-45 25-40 0 0,0 0 0 0 0,0 1 0 0 0,0 0-1 0 0,0 0 1 0 0,1 0 0 0 0,-1 0 0 0 0,0 0-1 0 0,1 1 1 0 0,-1 0 0 0 0,1-1 0 0 0,-1 1 0 0 0,6 1-1 0 0,-8-1 1 0 0,-1 1 0 0 0,1 0 0 0 0,-1-1 0 0 0,1 1-1 0 0,-1-1 1 0 0,1 1 0 0 0,-1 0 0 0 0,1-1 0 0 0,-1 1-1 0 0,0 0 1 0 0,1 0 0 0 0,-1-1 0 0 0,0 1 0 0 0,0 0-1 0 0,0 0 1 0 0,1-1 0 0 0,-1 1 0 0 0,0 0 0 0 0,0 0-1 0 0,0 0 1 0 0,0-1 0 0 0,0 1 0 0 0,-1 0 0 0 0,1 0-1 0 0,0 0 1 0 0,0-1 0 0 0,0 1 0 0 0,-1 0 0 0 0,1 0-1 0 0,0-1 1 0 0,-1 2 0 0 0,-11 30 120 0 0,10-27-120 0 0,-86 213-80 0 0,83-208 31 0 0,1-1 1 0 0,-1 0-1 0 0,-9 13 1 0 0,11-17 38 0 0,21-51-57 0 0,-10 33 53 0 0,0 0 0 0 0,1 0 1 0 0,0 1-1 0 0,1 1 1 0 0,0-1-1 0 0,20-16 0 0 0,78-54-48 0 0,-91 70 38 0 0,0 0 0 0 0,72-47 15 0 0,-79 53 2 0 0,1 0 0 0 0,1 1-1 0 0,-1 0 1 0 0,0 1 0 0 0,1 1 0 0 0,18-4 0 0 0,-30 7 1 0 0,0-1 1 0 0,1 1-1 0 0,-1 0 1 0 0,1 0-1 0 0,-1 0 1 0 0,1 0-1 0 0,-1 0 1 0 0,0 0-1 0 0,1 0 1 0 0,-1 0-1 0 0,1 0 1 0 0,-1 0-1 0 0,1 0 1 0 0,-1 1-1 0 0,0-1 1 0 0,1 0-1 0 0,-1 0 1 0 0,1 0-1 0 0,-1 0 0 0 0,0 1 1 0 0,1-1-1 0 0,-1 0 1 0 0,0 0-1 0 0,1 1 1 0 0,-1-1-1 0 0,0 0 1 0 0,1 1-1 0 0,-1-1 1 0 0,0 0-1 0 0,0 1 1 0 0,1-1-1 0 0,-1 0 1 0 0,0 1-1 0 0,-1 18 60 0 0,-17 21 13 0 0,16-36-79 0 0,-32 57 37 0 0,22-41-26 0 0,0 1 0 0 0,2 0 0 0 0,0 0 0 0 0,-11 36-1 0 0,21-55-8 0 0,-1-1-1 0 0,1 1 1 0 0,0 0-1 0 0,-1-1 1 0 0,1 1-1 0 0,0 0 1 0 0,0-1-1 0 0,0 1 1 0 0,0 0-1 0 0,0-1 1 0 0,1 1-1 0 0,-1 0 1 0 0,0-1-1 0 0,1 1 1 0 0,-1-1-1 0 0,1 1 1 0 0,-1-1-1 0 0,1 1 1 0 0,0-1-1 0 0,0 1 0 0 0,0-1 1 0 0,0 1-1 0 0,1 0 1 0 0,0 0-19 0 0,0-1 0 0 0,0 0 0 0 0,0 1 0 0 0,0-1 0 0 0,1 0 0 0 0,-1-1 1 0 0,0 1-1 0 0,1 0 0 0 0,-1-1 0 0 0,0 1 0 0 0,1-1 0 0 0,-1 1 0 0 0,0-1 0 0 0,3 0 0 0 0,8-1-694 0 0,-1 0 0 0 0,1-1 0 0 0,-1 0-1 0 0,22-7 1 0 0,20-11-4193 0 0,-35 13 1460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7:00.8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1 211 6793 0 0,'0'-3'340'0'0,"-1"1"-1"0"0,1 0 1 0 0,0 0-1 0 0,0-1 1 0 0,1 1-1 0 0,-1 0 1 0 0,0-1-1 0 0,1 1 1 0 0,0 0-1 0 0,-1 0 1 0 0,3-4-1 0 0,-1 2-169 0 0,0 0 1 0 0,1 0-1 0 0,-1 1 0 0 0,1-1 0 0 0,0 1 0 0 0,0 0 1 0 0,1 0-1 0 0,-1 0 0 0 0,6-3 0 0 0,5-3-41 0 0,1 1 0 0 0,0 0-1 0 0,20-6 1 0 0,29-10 85 0 0,125-27 0 0 0,-16 25-5276 0 0,-143 24 2817 0 0,-1 1-1672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2:51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520 14 6153 0 0,'-10'-3'658'0'0,"0"0"1"0"0,0 1-1 0 0,0 0 0 0 0,-1 1 0 0 0,1 0 0 0 0,-1 0 0 0 0,1 1 0 0 0,-19 2 0 0 0,-85 19 2788 0 0,95-16-3237 0 0,-3 0 127 0 0,-1 2 1 0 0,2 1-1 0 0,-1 0 0 0 0,-34 20 0 0 0,54-27-331 0 0,1-1 0 0 0,-1 1 0 0 0,1 0 0 0 0,0 0 0 0 0,-1 0 0 0 0,1 0 0 0 0,0 0 0 0 0,-1 0 0 0 0,1 0 0 0 0,0 0 0 0 0,0 0 0 0 0,0 1 0 0 0,0-1 0 0 0,0 0 0 0 0,0 1 0 0 0,0-1 0 0 0,0 1 0 0 0,1-1 0 0 0,-1 1 0 0 0,1-1 0 0 0,-1 1 0 0 0,1 0 0 0 0,-1-1 0 0 0,1 1 0 0 0,0 0 0 0 0,0-1 0 0 0,0 1 0 0 0,0 0 0 0 0,0-1 0 0 0,0 1 0 0 0,0 0 0 0 0,1-1 0 0 0,-1 1 0 0 0,1 0 0 0 0,0 2 0 0 0,1-1-20 0 0,1 1 0 0 0,-1-1 0 0 0,1 0-1 0 0,-1 0 1 0 0,1 0 0 0 0,0 0 0 0 0,0 0 0 0 0,0 0 0 0 0,0-1-1 0 0,1 0 1 0 0,-1 1 0 0 0,1-1 0 0 0,5 2 0 0 0,75 31-120 0 0,45 21-1736 0 0,-122-52 1773 0 0,0 0 0 0 0,-1 0 0 0 0,1 0 0 0 0,-1 1 0 0 0,0 0 1 0 0,-1 1-1 0 0,1-1 0 0 0,-1 1 0 0 0,0 0 0 0 0,0 0 0 0 0,6 13 0 0 0,-10-17 133 0 0,0 0-1 0 0,0 0 1 0 0,0 0-1 0 0,0 0 1 0 0,-1 1-1 0 0,1-1 1 0 0,-1 0-1 0 0,1 0 1 0 0,-1 1-1 0 0,0-1 0 0 0,0 0 1 0 0,0 1-1 0 0,0-1 1 0 0,-1 0-1 0 0,1 1 1 0 0,0-1-1 0 0,-2 3 1 0 0,1-2 65 0 0,-1-1-1 0 0,0 1 1 0 0,1-1 0 0 0,-1 1 0 0 0,0-1-1 0 0,0 0 1 0 0,0 0 0 0 0,-1 0 0 0 0,1 0 0 0 0,0 0-1 0 0,-1-1 1 0 0,1 1 0 0 0,-1-1 0 0 0,0 0-1 0 0,1 1 1 0 0,-1-1 0 0 0,-4 1 0 0 0,-11 3 257 0 0,0 0-1 0 0,0-1 1 0 0,-1-1 0 0 0,-22 1 0 0 0,-81-2-1123 0 0,80-3-442 0 0,10 1-3628 0 0,-38-7-1 0 0,45 4 68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46.38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357 66 4689 0 0,'0'-2'168'0'0,"1"0"0"0"0,-1 0 0 0 0,0 1 0 0 0,0-1 0 0 0,-1 0 0 0 0,1 0 0 0 0,0 0 0 0 0,0 1-1 0 0,-1-1 1 0 0,1 0 0 0 0,-1 0 0 0 0,0 1 0 0 0,1-1 0 0 0,-1 0 0 0 0,0 1 0 0 0,0-1 0 0 0,0 1 0 0 0,0-1 0 0 0,0 1 0 0 0,-1 0 0 0 0,1-1 0 0 0,0 1 0 0 0,-1 0 0 0 0,1 0 0 0 0,0 0 0 0 0,-1 0-1 0 0,0 0 1 0 0,-1-1 0 0 0,-1 1 21 0 0,1 1 0 0 0,-1-1-1 0 0,1 1 1 0 0,-1 0 0 0 0,1 0 0 0 0,-1 0-1 0 0,0 1 1 0 0,1-1 0 0 0,-1 1-1 0 0,1-1 1 0 0,-1 1 0 0 0,1 0 0 0 0,-7 3-1 0 0,-12 6 167 0 0,-1 1 0 0 0,2 0 0 0 0,-1 2 1 0 0,2 0-1 0 0,0 2 0 0 0,-25 22 0 0 0,35-28-281 0 0,0 1 1 0 0,1 0-1 0 0,0 1 0 0 0,1-1 1 0 0,0 2-1 0 0,0-1 1 0 0,1 1-1 0 0,1 0 1 0 0,0 0-1 0 0,1 1 0 0 0,0 0 1 0 0,1 0-1 0 0,-3 15 1 0 0,7-25-73 0 0,-1 0 0 0 0,1-1 0 0 0,-1 1 0 0 0,1 0 1 0 0,0 0-1 0 0,0 0 0 0 0,1-1 0 0 0,-1 1 0 0 0,0 0 1 0 0,1 0-1 0 0,0-1 0 0 0,-1 1 0 0 0,1-1 0 0 0,0 1 1 0 0,1 0-1 0 0,-1-1 0 0 0,0 0 0 0 0,1 1 0 0 0,-1-1 0 0 0,3 3 1 0 0,-2-4-6 0 0,0 1 1 0 0,0-1 0 0 0,1 1 0 0 0,-1-1 0 0 0,0 0 0 0 0,1 0-1 0 0,-1 0 1 0 0,1 0 0 0 0,-1 0 0 0 0,1-1 0 0 0,0 1-1 0 0,-1-1 1 0 0,1 0 0 0 0,0 0 0 0 0,-1 0 0 0 0,1 0-1 0 0,0 0 1 0 0,-1 0 0 0 0,1-1 0 0 0,4 0 0 0 0,11-4-56 0 0,0-1-1 0 0,-1 0 1 0 0,0-1 0 0 0,30-17 0 0 0,58-47-211 0 0,-78 47 276 0 0,0-2 0 0 0,-2-1 0 0 0,-1-2 0 0 0,38-55 0 0 0,-47 63-18 0 0,-10 14-6 0 0,-3 5 20 0 0,0-1 1 0 0,1 0-1 0 0,-1 1 0 0 0,0-1 1 0 0,0 0-1 0 0,-1 0 1 0 0,1-1-1 0 0,0 1 0 0 0,-1 0 1 0 0,0-1-1 0 0,1-3 1 0 0,-2 6 9 0 0,-25 19 108 0 0,3 9-99 0 0,1 1-1 0 0,1 2 1 0 0,2 0 0 0 0,1 0-1 0 0,-25 65 1 0 0,40-90-22 0 0,0 1 0 0 0,0-1 0 0 0,1 1 0 0 0,0-1 0 0 0,0 1 0 0 0,1 0 0 0 0,-1-1 0 0 0,1 1 1 0 0,1 0-1 0 0,-1 0 0 0 0,2 6 0 0 0,-2-11-2 0 0,1 1 0 0 0,-1 0 0 0 0,1-1 0 0 0,0 1 0 0 0,-1-1 0 0 0,1 1-1 0 0,0-1 1 0 0,0 1 0 0 0,0-1 0 0 0,0 1 0 0 0,0-1 0 0 0,0 0 0 0 0,1 0 0 0 0,-1 1 0 0 0,0-1 0 0 0,1 0 0 0 0,-1 0 0 0 0,1 0 0 0 0,-1 0 0 0 0,1-1 0 0 0,-1 1-1 0 0,1 0 1 0 0,-1-1 0 0 0,1 1 0 0 0,0-1 0 0 0,-1 1 0 0 0,1-1 0 0 0,0 0 0 0 0,0 0 0 0 0,-1 0 0 0 0,1 0 0 0 0,0 0 0 0 0,0 0 0 0 0,-1 0 0 0 0,1 0 0 0 0,0-1-1 0 0,-1 1 1 0 0,1-1 0 0 0,1 0 0 0 0,17-5-27 0 0,0 0 0 0 0,-1-1 0 0 0,0-1 0 0 0,-1-1 0 0 0,0-1 0 0 0,0 0 0 0 0,-1-2 0 0 0,-1 0 0 0 0,26-23 0 0 0,-14 7 38 0 0,-2-1 1 0 0,0-1-1 0 0,-3-2 0 0 0,22-36 0 0 0,-1 7 71 0 0,-71 78 403 0 0,19-9-404 0 0,0-1 0 0 0,0 1 0 0 0,1 1 0 0 0,0-1 0 0 0,0 1 0 0 0,1 1 0 0 0,0-1 0 0 0,0 1 0 0 0,1 0 0 0 0,1 0 0 0 0,-1 0 0 0 0,2 1 0 0 0,-5 17 0 0 0,0 8 167 0 0,-5 27-32 0 0,13-59-209 0 0,-1 1 0 0 0,1-1 1 0 0,0 1-1 0 0,1 0 0 0 0,-1-1 0 0 0,1 1 0 0 0,-1-1 1 0 0,1 1-1 0 0,1-1 0 0 0,2 9 0 0 0,-3-12-18 0 0,0 1-1 0 0,0-1 1 0 0,0 1 0 0 0,0-1-1 0 0,0 0 1 0 0,0 1 0 0 0,0-1-1 0 0,1 0 1 0 0,-1 0 0 0 0,1 0-1 0 0,-1 0 1 0 0,0 0 0 0 0,1 0-1 0 0,0 0 1 0 0,-1 0 0 0 0,1-1 0 0 0,-1 1-1 0 0,4 0 1 0 0,0 0-103 0 0,-1-1-1 0 0,1 1 1 0 0,-1-1 0 0 0,1 0-1 0 0,-1 0 1 0 0,1-1 0 0 0,4 0-1 0 0,8-3-1173 0 0,0-1 0 0 0,29-12 0 0 0,-44 16 1055 0 0,53-29-5704 0 0,-37 20 1898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46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81 0 11290 0 0,'-7'0'94'0'0,"-1"1"1"0"0,1-1-1 0 0,-1 1 0 0 0,-14 4 0 0 0,20-4-101 0 0,1-1 0 0 0,0 0 0 0 0,-1 1 0 0 0,1-1-1 0 0,-1 1 1 0 0,1-1 0 0 0,0 1 0 0 0,0 0 0 0 0,-1 0 0 0 0,1-1 0 0 0,0 1 0 0 0,0 0 0 0 0,0 0 0 0 0,0 0 0 0 0,0 0 0 0 0,0 0 0 0 0,0 1 0 0 0,0-1 0 0 0,0 0 0 0 0,1 0 0 0 0,-1 1 0 0 0,0-1 0 0 0,1 0 0 0 0,-1 1 0 0 0,1-1-1 0 0,-1 0 1 0 0,1 1 0 0 0,0-1 0 0 0,0 1 0 0 0,-1-1 0 0 0,1 1 0 0 0,0-1 0 0 0,1 2 0 0 0,-1-1-206 0 0,2 0-1 0 0,-1 0 1 0 0,0 0-1 0 0,0 0 1 0 0,1 0-1 0 0,-1 0 1 0 0,1-1-1 0 0,-1 1 1 0 0,1-1-1 0 0,0 1 1 0 0,-1-1-1 0 0,3 2 1 0 0,9 7-2766 0 0,-6-1-732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47.0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145 441 4281 0 0,'9'0'477'0'0,"0"-1"1"0"0,-1 0-1 0 0,1 0 0 0 0,0-1 1 0 0,-1 0-1 0 0,1-1 0 0 0,-1 0 1 0 0,0 0-1 0 0,0-1 0 0 0,0 0 1 0 0,0 0-1 0 0,-1 0 0 0 0,0-1 1 0 0,1-1-1 0 0,11-11 1 0 0,-3 4-261 0 0,-1 0 1 0 0,0-1-1 0 0,-1-1 1 0 0,0 0-1 0 0,-1-1 1 0 0,-1-1-1 0 0,-1 0 1 0 0,0 0 0 0 0,-2-1-1 0 0,1 0 1 0 0,-2-1-1 0 0,-1 0 1 0 0,0-1-1 0 0,7-35 1 0 0,-10 37-126 0 0,3-22 54 0 0,-6 39-136 0 0,-1-1 0 0 0,0 0 0 0 0,0-1 0 0 0,0 1 0 0 0,0 0 0 0 0,0 0 0 0 0,0 0-1 0 0,0 0 1 0 0,-1 0 0 0 0,1 0 0 0 0,-1 1 0 0 0,0-1 0 0 0,-1-3 0 0 0,1 4-6 0 0,1 0 0 0 0,-1 1 0 0 0,0-1 1 0 0,0 1-1 0 0,0-1 0 0 0,0 1 0 0 0,0-1 0 0 0,0 1 0 0 0,0 0 0 0 0,0-1 0 0 0,0 1 0 0 0,0 0 0 0 0,0 0 0 0 0,0 0 0 0 0,0 0 0 0 0,0 0 0 0 0,0 0 0 0 0,0 0 0 0 0,0 0 0 0 0,0 0 0 0 0,0 1 0 0 0,0-1 0 0 0,0 0 0 0 0,0 1 0 0 0,0-1 1 0 0,0 0-1 0 0,0 1 0 0 0,-1 0 0 0 0,-31 18 6 0 0,29-17 6 0 0,-30 23 84 0 0,1 2-1 0 0,1 1 0 0 0,1 1 0 0 0,-41 52 0 0 0,33-35 596 0 0,-60 94-1 0 0,90-125-575 0 0,0 1 1 0 0,2 0 0 0 0,-1 0-1 0 0,2 0 1 0 0,0 1 0 0 0,1 0 0 0 0,1 0-1 0 0,1 1 1 0 0,0-1 0 0 0,1 1-1 0 0,1 18 1 0 0,1-31-103 0 0,0-1 0 0 0,1 1 0 0 0,-1 0 0 0 0,1 0-1 0 0,1 0 1 0 0,-1 0 0 0 0,1-1 0 0 0,-1 1 0 0 0,1-1 0 0 0,1 1 0 0 0,-1-1 0 0 0,0 0-1 0 0,1 0 1 0 0,0 0 0 0 0,0 0 0 0 0,6 5 0 0 0,-3-4 4 0 0,0 0 0 0 0,0-1 0 0 0,0 0 0 0 0,1-1 0 0 0,0 1 0 0 0,-1-1 0 0 0,1-1 0 0 0,0 1 0 0 0,0-1 0 0 0,8 1 1 0 0,9 1-3 0 0,0-1 1 0 0,0-2 0 0 0,1-1 0 0 0,-1 0 0 0 0,42-7 0 0 0,35-11-1102 0 0,101-32 1 0 0,-4-11-7332 0 0,-151 45 2672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49.0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24 185 4113 0 0,'-1'0'137'0'0,"-1"0"0"0"0,1 1 0 0 0,0-1-1 0 0,0 1 1 0 0,0 0 0 0 0,-1-1 0 0 0,1 1 0 0 0,0 0 0 0 0,0 0 0 0 0,0 0 0 0 0,0-1 0 0 0,0 1 0 0 0,0 0-1 0 0,1 0 1 0 0,-1 1 0 0 0,0-1 0 0 0,0 0 0 0 0,1 0 0 0 0,-1 0 0 0 0,1 0 0 0 0,-1 1 0 0 0,1-1-1 0 0,-1 0 1 0 0,1 0 0 0 0,0 1 0 0 0,-1-1 0 0 0,1 0 0 0 0,0 1 0 0 0,0-1 0 0 0,0 0 0 0 0,0 1-1 0 0,0-1 1 0 0,0 0 0 0 0,1 1 0 0 0,-1-1 0 0 0,0 0 0 0 0,1 0 0 0 0,-1 1 0 0 0,1-1 0 0 0,-1 0 0 0 0,1 0-1 0 0,0 0 1 0 0,-1 1 0 0 0,1-1 0 0 0,1 1 0 0 0,1 2 28 0 0,0-1 0 0 0,0 0 0 0 0,1 0-1 0 0,-1 0 1 0 0,1 0 0 0 0,-1 0 0 0 0,1-1 0 0 0,0 0 0 0 0,0 1 0 0 0,0-1 0 0 0,0-1-1 0 0,7 3 1 0 0,0-2-124 0 0,1 0-1 0 0,-1 0 1 0 0,1-1-1 0 0,-1-1 1 0 0,1 0-1 0 0,-1 0 0 0 0,1-1 1 0 0,-1-1-1 0 0,0 0 1 0 0,1 0-1 0 0,-1-1 1 0 0,0-1-1 0 0,0 0 0 0 0,-1 0 1 0 0,1-1-1 0 0,-1 0 1 0 0,0-1-1 0 0,0 0 1 0 0,-1-1-1 0 0,0 0 0 0 0,14-14 1 0 0,-14 12-22 0 0,-1-1 0 0 0,0 0 1 0 0,-1 0-1 0 0,0-1 0 0 0,-1 0 1 0 0,8-17-1 0 0,-13 26-4 0 0,0-2 1 0 0,1 1-1 0 0,-1 0 0 0 0,0 0 1 0 0,-1 0-1 0 0,1 0 0 0 0,-1-1 0 0 0,1 1 1 0 0,-1 0-1 0 0,0-1 0 0 0,0 1 1 0 0,0 0-1 0 0,-1-1 0 0 0,1 1 1 0 0,-1 0-1 0 0,0 0 0 0 0,0 0 0 0 0,0-1 1 0 0,0 1-1 0 0,0 0 0 0 0,-1 0 1 0 0,1 1-1 0 0,-1-1 0 0 0,0 0 1 0 0,0 0-1 0 0,0 1 0 0 0,0-1 0 0 0,-1 1 1 0 0,1 0-1 0 0,-3-3 0 0 0,1 3 29 0 0,1 0-1 0 0,-1 0 1 0 0,1 1-1 0 0,-1-1 0 0 0,0 1 1 0 0,0 0-1 0 0,0 0 1 0 0,0 0-1 0 0,0 0 1 0 0,0 1-1 0 0,0 0 0 0 0,0 0 1 0 0,0 0-1 0 0,0 0 1 0 0,0 0-1 0 0,1 1 0 0 0,-1 0 1 0 0,0 0-1 0 0,0 0 1 0 0,-5 2-1 0 0,-9 4 192 0 0,-1 1-1 0 0,-31 19 0 0 0,23-12-31 0 0,16-9-98 0 0,0 1 0 0 0,1 0 0 0 0,0 1 0 0 0,0 0 0 0 0,0 0 0 0 0,1 1 0 0 0,0 1 0 0 0,1-1 0 0 0,0 2 0 0 0,1-1 0 0 0,0 1 0 0 0,0 0 0 0 0,-6 16 0 0 0,9-18-64 0 0,1 0 1 0 0,0 0 0 0 0,0 0 0 0 0,1 0-1 0 0,0 1 1 0 0,0-1 0 0 0,1 1 0 0 0,1-1 0 0 0,0 1-1 0 0,0-1 1 0 0,1 1 0 0 0,0-1 0 0 0,0 0-1 0 0,1 1 1 0 0,0-1 0 0 0,1 0 0 0 0,0 0-1 0 0,8 15 1 0 0,-9-19-42 0 0,1 0-1 0 0,1 0 0 0 0,-1 0 0 0 0,1 0 1 0 0,0-1-1 0 0,0 1 0 0 0,0-1 1 0 0,0 0-1 0 0,1-1 0 0 0,-1 1 0 0 0,1-1 1 0 0,0 1-1 0 0,1-2 0 0 0,-1 1 1 0 0,9 3-1 0 0,-5-3-71 0 0,1-1 0 0 0,-1 0 0 0 0,1-1 0 0 0,-1 0 0 0 0,1 0 1 0 0,0-1-1 0 0,-1 0 0 0 0,18-3 0 0 0,-5-1-596 0 0,0-1-1 0 0,0-1 1 0 0,21-9 0 0 0,49-27-5423 0 0,-67 29 3471 0 0,2-2-1495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49.4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433 19 7218 0 0,'-13'-4'177'0'0,"1"0"0"0"0,-1 1 0 0 0,0 0 0 0 0,0 1 0 0 0,0 1 0 0 0,0 0 0 0 0,0 0 0 0 0,0 2 1 0 0,0-1-1 0 0,0 2 0 0 0,-1 0 0 0 0,2 0 0 0 0,-1 1 0 0 0,0 1 0 0 0,1 0 0 0 0,-1 1 1 0 0,1 0-1 0 0,0 0 0 0 0,1 2 0 0 0,-16 10 0 0 0,13-8-263 0 0,0 1 0 0 0,1 1 0 0 0,0 0 0 0 0,1 1 0 0 0,0 0 0 0 0,-12 17 0 0 0,16-17-1332 0 0,0 0 0 0 0,0 1 0 0 0,2 0 0 0 0,-9 19 0 0 0,10-18-1187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49.81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0 148 3817 0 0,'7'2'293'0'0,"-1"1"0"0"0,1 0 0 0 0,-1 0 0 0 0,0 1 0 0 0,0 0 0 0 0,0 0 0 0 0,6 5 0 0 0,-9-6-52 0 0,0 1-1 0 0,-1 0 1 0 0,1-1 0 0 0,0 1 0 0 0,-1 0-1 0 0,0 1 1 0 0,0-1 0 0 0,0 0 0 0 0,-1 0-1 0 0,1 1 1 0 0,0 7 0 0 0,1 4 5 0 0,-1 0 0 0 0,-1 0 1 0 0,-1 0-1 0 0,-3 31 0 0 0,0 8-230 0 0,3-54-15 0 0,0 0 1 0 0,0-1 0 0 0,0 1-1 0 0,0 0 1 0 0,0 0-1 0 0,0 0 1 0 0,0-1-1 0 0,0 1 1 0 0,0 0 0 0 0,0 0-1 0 0,0-1 1 0 0,1 1-1 0 0,-1 0 1 0 0,0 0-1 0 0,1-1 1 0 0,-1 1 0 0 0,0 0-1 0 0,1-1 1 0 0,-1 1-1 0 0,1 0 1 0 0,-1-1-1 0 0,1 1 1 0 0,-1-1 0 0 0,1 1-1 0 0,0-1 1 0 0,-1 1-1 0 0,1-1 1 0 0,-1 1-1 0 0,1-1 1 0 0,1 1 0 0 0,0-1 4 0 0,0 0 1 0 0,-1 0-1 0 0,1 0 1 0 0,0 0-1 0 0,0-1 1 0 0,-1 1-1 0 0,1 0 1 0 0,0-1-1 0 0,-1 1 1 0 0,1-1-1 0 0,0 0 1 0 0,-1 1-1 0 0,3-3 1 0 0,8-4 60 0 0,-1-1 1 0 0,19-16-1 0 0,-26 21-45 0 0,24-23 242 0 0,0-1 0 0 0,-2-1 0 0 0,24-34 0 0 0,60-98 107 0 0,-107 154-384 0 0,7-8-677 0 0,1 0 0 0 0,21-23 0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50.6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48 398 4153 0 0,'1'7'420'0'0,"-1"1"0"0"0,1-1 0 0 0,0 1 0 0 0,1-1 0 0 0,-1 1 0 0 0,2-1 1 0 0,-1 0-1 0 0,1 0 0 0 0,0 0 0 0 0,0 0 0 0 0,1 0 0 0 0,0-1 0 0 0,7 10 0 0 0,-9-15-373 0 0,1 0-1 0 0,-1 0 1 0 0,0 0-1 0 0,1 0 0 0 0,-1-1 1 0 0,0 1-1 0 0,1-1 1 0 0,-1 1-1 0 0,1-1 1 0 0,-1 0-1 0 0,1 0 1 0 0,-1 0-1 0 0,1 0 1 0 0,-1 0-1 0 0,1-1 1 0 0,-1 1-1 0 0,1-1 0 0 0,-1 1 1 0 0,1-1-1 0 0,-1 0 1 0 0,0 0-1 0 0,1 0 1 0 0,2-3-1 0 0,5-1-15 0 0,-1-1 1 0 0,0 0-1 0 0,0 0 0 0 0,8-8 0 0 0,-5 3 2 0 0,-1-1 0 0 0,0 0-1 0 0,-1 0 1 0 0,13-20 0 0 0,-21 28-17 0 0,1 1-1 0 0,-1-1 1 0 0,0 0 0 0 0,0 0 0 0 0,0 0 0 0 0,-1 0 0 0 0,1 0 0 0 0,-1-1 0 0 0,0 1 0 0 0,0 0 0 0 0,-1-1-1 0 0,1 1 1 0 0,-1 0 0 0 0,0-1 0 0 0,0 1 0 0 0,0-1 0 0 0,-1 1 0 0 0,1 0 0 0 0,-1-1 0 0 0,-3-7 0 0 0,4 11-5 0 0,-1 0 0 0 0,0 0 0 0 0,1 0 0 0 0,-1 0 0 0 0,0 0 1 0 0,1 0-1 0 0,-1 0 0 0 0,0 1 0 0 0,0-1 0 0 0,0 0 0 0 0,0 0 1 0 0,0 1-1 0 0,0-1 0 0 0,0 1 0 0 0,0-1 0 0 0,0 1 0 0 0,0-1 1 0 0,0 1-1 0 0,0-1 0 0 0,0 1 0 0 0,0 0 0 0 0,0 0 1 0 0,-1 0-1 0 0,-2 0 14 0 0,1 0 0 0 0,0 0 0 0 0,0 0 1 0 0,0 1-1 0 0,0 0 0 0 0,0-1 0 0 0,0 1 0 0 0,-4 2 1 0 0,-4 2 58 0 0,0 1 0 0 0,0 0 0 0 0,-13 11 1 0 0,10-6-8 0 0,1 1 1 0 0,0 1 0 0 0,1 0 0 0 0,0 1 0 0 0,1 0-1 0 0,0 0 1 0 0,-9 20 0 0 0,7-11 111 0 0,2 1 0 0 0,0 0 1 0 0,2 0-1 0 0,-9 34 0 0 0,17-53-182 0 0,0 0-1 0 0,0 0 1 0 0,1 0 0 0 0,-1 0 0 0 0,1 0-1 0 0,0-1 1 0 0,1 1 0 0 0,-1 0-1 0 0,1 0 1 0 0,0 0 0 0 0,0 0-1 0 0,1 0 1 0 0,1 4 0 0 0,-2-6-7 0 0,0-1 0 0 0,1 0-1 0 0,-1 1 1 0 0,1-1 0 0 0,-1 0 0 0 0,1 0 0 0 0,0 0 0 0 0,0 0 0 0 0,0 0 0 0 0,0 0-1 0 0,0-1 1 0 0,0 1 0 0 0,0-1 0 0 0,1 0 0 0 0,-1 1 0 0 0,0-1 0 0 0,1 0 0 0 0,-1 0 0 0 0,1 0-1 0 0,-1-1 1 0 0,1 1 0 0 0,0-1 0 0 0,-1 1 0 0 0,1-1 0 0 0,4 0 0 0 0,5-1-12 0 0,-1 0 0 0 0,1-1 0 0 0,-1 0 1 0 0,0-1-1 0 0,0 0 0 0 0,0-1 0 0 0,0-1 1 0 0,0 1-1 0 0,17-12 0 0 0,10-8-34 0 0,39-33 1 0 0,-56 41 47 0 0,11-11-33 0 0,43-45 1 0 0,1-3-22 0 0,-72 70 52 0 0,1 1-1 0 0,0-1 1 0 0,0 1 0 0 0,1 0 0 0 0,-1 1 0 0 0,1-1 0 0 0,0 1 0 0 0,0 0 0 0 0,0 0 0 0 0,0 1 0 0 0,0 0 0 0 0,1 0 0 0 0,-1 0-1 0 0,11 0 1 0 0,-17 2 3 0 0,0 1-1 0 0,1-1 0 0 0,-1 1 0 0 0,0 0 0 0 0,0-1 1 0 0,1 1-1 0 0,-1-1 0 0 0,0 1 0 0 0,0-1 0 0 0,0 1 1 0 0,0 0-1 0 0,0-1 0 0 0,0 1 0 0 0,0 0 0 0 0,0-1 1 0 0,0 1-1 0 0,0 0 0 0 0,0-1 0 0 0,0 1 1 0 0,0-1-1 0 0,0 1 0 0 0,-1 0 0 0 0,1-1 0 0 0,0 1 1 0 0,0-1-1 0 0,-1 1 0 0 0,0 0 0 0 0,-8 24 10 0 0,9-23-6 0 0,-117 250-675 0 0,106-229 361 0 0,10-22 251 0 0,1 0 1 0 0,-1 0-1 0 0,0 0 0 0 0,1 0 1 0 0,-1 1-1 0 0,0-1 0 0 0,1 0 1 0 0,0 0-1 0 0,-1 1 0 0 0,1-1 1 0 0,0 0-1 0 0,0 0 1 0 0,-1 1-1 0 0,1-1 0 0 0,0 0 1 0 0,0 1-1 0 0,1 1 0 0 0,0-3 21 0 0,0 0-1 0 0,0 0 0 0 0,0 0 1 0 0,0 0-1 0 0,-1 0 0 0 0,1 0 1 0 0,0 0-1 0 0,0 0 0 0 0,0-1 1 0 0,0 1-1 0 0,0 0 1 0 0,0-1-1 0 0,0 1 0 0 0,-1-1 1 0 0,1 1-1 0 0,0-1 0 0 0,0 1 1 0 0,-1-1-1 0 0,1 1 0 0 0,0-1 1 0 0,-1 0-1 0 0,1 1 0 0 0,0-2 1 0 0,21-18 27 0 0,-2-1 1 0 0,23-29 0 0 0,15-17 9 0 0,4 0-18 0 0,26-26 24 0 0,-77 83 7 0 0,0 1 0 0 0,0 1-1 0 0,1 0 1 0 0,0 0 0 0 0,1 1 0 0 0,23-10-1 0 0,-35 16 10 0 0,1 1 0 0 0,-1-1 0 0 0,1 1 0 0 0,-1-1 0 0 0,1 1 0 0 0,-1-1 0 0 0,1 1 0 0 0,-1 0 0 0 0,1-1 0 0 0,-1 1 0 0 0,1 0 0 0 0,-1 0-1 0 0,1 0 1 0 0,-1 1 0 0 0,1-1 0 0 0,2 1 0 0 0,-3 0 19 0 0,-1-1 0 0 0,0 1 0 0 0,1 0 0 0 0,-1 0 0 0 0,0 0 0 0 0,1 0-1 0 0,-1 0 1 0 0,0-1 0 0 0,0 1 0 0 0,0 0 0 0 0,0 0 0 0 0,0 0 0 0 0,0 0 0 0 0,0 0 0 0 0,0 0-1 0 0,0 0 1 0 0,0 0 0 0 0,-1 0 0 0 0,1-1 0 0 0,0 1 0 0 0,0 0 0 0 0,-1 0 0 0 0,1 0 0 0 0,-1 0-1 0 0,0 1 1 0 0,-55 115 684 0 0,40-86-753 0 0,1 0 1 0 0,1 0 0 0 0,2 2-1 0 0,-15 57 1 0 0,27-88 15 0 0,-1-1 0 0 0,1 0 0 0 0,0 1 0 0 0,0-1 0 0 0,-1 0 0 0 0,1 1 0 0 0,0-1 0 0 0,0 1 0 0 0,0-1 0 0 0,0 0 0 0 0,1 1 0 0 0,-1-1 0 0 0,0 1 0 0 0,0-1 0 0 0,1 0 0 0 0,-1 1 0 0 0,1-1 0 0 0,-1 0 0 0 0,1 0 0 0 0,0 1 0 0 0,0-1 0 0 0,-1 0 0 0 0,1 0 0 0 0,0 0 0 0 0,0 0 0 0 0,2 2 0 0 0,-1-2-11 0 0,0-1 0 0 0,0 1 0 0 0,0 0 0 0 0,1-1 0 0 0,-1 1 0 0 0,0-1 0 0 0,0 0 0 0 0,0 0 0 0 0,1 0 0 0 0,-1 0 0 0 0,0 0 0 0 0,0 0-1 0 0,1-1 1 0 0,3 0 0 0 0,5-2-76 0 0,-1-1-1 0 0,1 0 0 0 0,-1 0 0 0 0,0-1 0 0 0,15-10 1 0 0,0-2 33 0 0,0-1 0 0 0,-2-1 0 0 0,0-1 0 0 0,-1-1 0 0 0,-1-1 0 0 0,-1-1-1 0 0,28-42 1 0 0,93-195 145 0 0,-129 233 26 0 0,2 1 0 0 0,1 0-1 0 0,1 1 1 0 0,1 1-1 0 0,30-34 1 0 0,-65 78 212 0 0,1 2 1 0 0,1 0-1 0 0,1 0 1 0 0,1 2-1 0 0,-13 28 1 0 0,-56 139 998 0 0,78-179-1207 0 0,-16 38 76 0 0,-24 67 73 0 0,41-104-249 0 0,1-1 1 0 0,0 1 0 0 0,1 0-1 0 0,1 0 1 0 0,0 0-1 0 0,0 0 1 0 0,3 18-1 0 0,-2-28-12 0 0,0 0 0 0 0,1 0 0 0 0,0 1 0 0 0,-1-1 0 0 0,1 0 0 0 0,0 0 0 0 0,1 0 0 0 0,-1 0 0 0 0,0 0 0 0 0,1 0 0 0 0,0-1 0 0 0,-1 1 0 0 0,1 0 0 0 0,0-1 0 0 0,1 1 0 0 0,-1-1 0 0 0,0 0-1 0 0,1 0 1 0 0,4 4 0 0 0,-2-4-6 0 0,-1 0-1 0 0,1 0 0 0 0,-1-1 0 0 0,1 1 0 0 0,0-1 1 0 0,0 0-1 0 0,-1-1 0 0 0,1 1 0 0 0,0-1 0 0 0,0 0 0 0 0,0 0 1 0 0,5-1-1 0 0,6-2-557 0 0,0 0 0 0 0,0-1 0 0 0,0-1 0 0 0,-1 0 0 0 0,1-1 0 0 0,27-16 1 0 0,-30 15-1172 0 0,-1-1 1 0 0,0 0-1 0 0,22-20 1 0 0,-23 16-1649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51.0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 99 8306 0 0,'0'0'211'0'0,"-1"0"0"0"0,0-1 0 0 0,0 1 0 0 0,0 0 0 0 0,1-1 0 0 0,-1 1 0 0 0,0-1 0 0 0,0 1 0 0 0,1-1 0 0 0,-1 0 0 0 0,0 1 0 0 0,1-1 0 0 0,-1 0 0 0 0,1 1 0 0 0,-1-1 0 0 0,1 0 0 0 0,-1 0 0 0 0,1 1 0 0 0,0-1 0 0 0,-1 0 0 0 0,1 0 0 0 0,-1-1 0 0 0,2 1-43 0 0,1-1 0 0 0,-1 1 1 0 0,0 0-1 0 0,0-1 0 0 0,1 1 0 0 0,-1 0 0 0 0,1 0 0 0 0,-1 0 0 0 0,1 0 0 0 0,-1 0 0 0 0,4-1 1 0 0,15-7 77 0 0,0 1 1 0 0,0 0 0 0 0,1 2-1 0 0,0 0 1 0 0,31-4-1 0 0,17-1-3169 0 0,-19 4-3012 0 0,-28 3 538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52.1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160 330 3841 0 0,'-4'2'462'0'0,"0"1"0"0"0,0-1 0 0 0,0 1 0 0 0,0 0 0 0 0,0-1 1 0 0,1 2-1 0 0,-1-1 0 0 0,-3 5 0 0 0,6-7-395 0 0,-14 15 630 0 0,1 0 1 0 0,1 1-1 0 0,0 1 1 0 0,-18 33-1 0 0,26-41-554 0 0,-1 0 0 0 0,2 0 0 0 0,0 1 1 0 0,0 0-1 0 0,1 0 0 0 0,0 0 0 0 0,1 0 0 0 0,0 1 0 0 0,1-1 0 0 0,0 21 0 0 0,1-30-132 0 0,0 1 0 0 0,0 0-1 0 0,1-1 1 0 0,-1 1 0 0 0,1 0-1 0 0,0-1 1 0 0,-1 1 0 0 0,1 0 0 0 0,1-1-1 0 0,-1 1 1 0 0,0-1 0 0 0,0 0-1 0 0,1 1 1 0 0,-1-1 0 0 0,1 0 0 0 0,0 0-1 0 0,0 0 1 0 0,0 0 0 0 0,0 0-1 0 0,0 0 1 0 0,4 2 0 0 0,-3-3-5 0 0,1 1 0 0 0,0-1 0 0 0,-1 0 0 0 0,1 0 0 0 0,0-1 0 0 0,0 1 0 0 0,0-1 0 0 0,0 0 0 0 0,0 0 0 0 0,-1 0 0 0 0,1 0 0 0 0,0-1 0 0 0,5 0 0 0 0,8-4-18 0 0,-1 0-1 0 0,0-1 0 0 0,0 0 1 0 0,0-1-1 0 0,25-17 0 0 0,-20 11-157 0 0,0-2 0 0 0,-1 0 0 0 0,-1-2 0 0 0,0 0 0 0 0,20-25 0 0 0,-26 26-544 0 0,-1-1-1 0 0,-1 0 1 0 0,0-1 0 0 0,-2 0 0 0 0,0 0-1 0 0,13-39 1 0 0,-16 39 280 0 0,-3 12 275 0 0,-1-1 0 0 0,1 1 0 0 0,-2-1 0 0 0,1 1 0 0 0,0-10 0 0 0,-2 16 164 0 0,-12 25 290 0 0,12-19-118 0 0,0 0 0 0 0,0 1 0 0 0,0-1 0 0 0,1 0 0 0 0,0 0 0 0 0,0 1 0 0 0,1-1 0 0 0,-1 0 0 0 0,1 0 0 0 0,1 0 0 0 0,-1 0 0 0 0,1-1 0 0 0,0 1 0 0 0,0-1 0 0 0,1 1-1 0 0,0-1 1 0 0,6 7 0 0 0,-6-7-67 0 0,1-1-1 0 0,0 1 1 0 0,0-1-1 0 0,1 1 1 0 0,-1-2-1 0 0,1 1 1 0 0,0-1-1 0 0,0 1 0 0 0,7 1 1 0 0,-9-3-98 0 0,1-1 1 0 0,0 0-1 0 0,0 0 1 0 0,-1 0-1 0 0,1 0 1 0 0,0-1-1 0 0,9 0 1 0 0,-5-1 5 0 0,-1-1 1 0 0,1 0 0 0 0,-1-1-1 0 0,0 0 1 0 0,0 0-1 0 0,0-1 1 0 0,0 0 0 0 0,-1 0-1 0 0,1-1 1 0 0,-1 0 0 0 0,0 0-1 0 0,-1 0 1 0 0,1-1 0 0 0,-1 0-1 0 0,10-13 1 0 0,-10 12-3 0 0,-1 0 0 0 0,0 0 0 0 0,0-1 0 0 0,0 0 0 0 0,-1 1 0 0 0,-1-1-1 0 0,1-1 1 0 0,-1 1 0 0 0,-1 0 0 0 0,1-1 0 0 0,-1 1 0 0 0,-1-1 0 0 0,0 0 0 0 0,0 0 0 0 0,-1-14 0 0 0,0 22-9 0 0,0 1 1 0 0,0-1-1 0 0,0 0 0 0 0,0 0 0 0 0,0 0 1 0 0,-1 0-1 0 0,1 0 0 0 0,0 1 0 0 0,0-1 1 0 0,-1 0-1 0 0,1 0 0 0 0,-1 1 1 0 0,1-1-1 0 0,-1 0 0 0 0,1 0 0 0 0,-1 1 1 0 0,1-1-1 0 0,-1 1 0 0 0,0-1 0 0 0,1 0 1 0 0,-1 1-1 0 0,0-1 0 0 0,1 1 1 0 0,-1-1-1 0 0,0 1 0 0 0,0 0 0 0 0,1-1 1 0 0,-1 1-1 0 0,-1-1 0 0 0,-1 1 5 0 0,1 0 1 0 0,-1 0-1 0 0,1 0 0 0 0,-1 0 0 0 0,1 1 0 0 0,-1-1 1 0 0,1 1-1 0 0,-1-1 0 0 0,1 1 0 0 0,-4 1 0 0 0,-8 5 139 0 0,0-1 0 0 0,-20 16 0 0 0,30-20-58 0 0,-9 7 149 0 0,1 1 1 0 0,0 0 0 0 0,1 1 0 0 0,0 0 0 0 0,1 1-1 0 0,0 0 1 0 0,1 0 0 0 0,0 1 0 0 0,-11 22 0 0 0,12-18-90 0 0,0 1 0 0 0,1-1-1 0 0,1 1 1 0 0,0 1 0 0 0,2-1 0 0 0,0 1 0 0 0,-2 27 0 0 0,5-43-150 0 0,1 1-1 0 0,0-1 1 0 0,1 1-1 0 0,-1-1 1 0 0,0 1-1 0 0,1-1 1 0 0,0 1 0 0 0,0-1-1 0 0,0 1 1 0 0,0-1-1 0 0,0 0 1 0 0,1 0-1 0 0,0 0 1 0 0,-1 0 0 0 0,1 0-1 0 0,0 0 1 0 0,0 0-1 0 0,1 0 1 0 0,-1-1-1 0 0,1 1 1 0 0,-1-1 0 0 0,1 0-1 0 0,0 1 1 0 0,0-1-1 0 0,0-1 1 0 0,0 1-1 0 0,0 0 1 0 0,0-1 0 0 0,0 1-1 0 0,1-1 1 0 0,-1 0-1 0 0,1 0 1 0 0,4 0-1 0 0,4 1-30 0 0,1 0-1 0 0,-1-1 0 0 0,0 0 1 0 0,1-1-1 0 0,-1-1 0 0 0,0 0 1 0 0,1-1-1 0 0,13-3 0 0 0,4-4-544 0 0,0-1 0 0 0,-1-1 0 0 0,-1-1-1 0 0,0-2 1 0 0,38-25 0 0 0,-30 15-646 0 0,-1-3-1 0 0,-1-1 1 0 0,39-40 0 0 0,-38 26 637 0 0,-2-1 0 0 0,-2-1 0 0 0,-2-2 0 0 0,25-51 0 0 0,22-35 3676 0 0,-71 120-787 0 0,-12 16-112 0 0,-14 18-642 0 0,-117 190 988 0 0,-103 155-2231 0 0,238-362-461 0 0,0 0 0 0 0,0 1 1 0 0,1-1-1 0 0,0 1 0 0 0,-2 9 0 0 0,4-15 74 0 0,-1 1 0 0 0,1 0 0 0 0,0-1 0 0 0,0 1-1 0 0,0 0 1 0 0,-1-1 0 0 0,1 1 0 0 0,0 0 0 0 0,0-1 0 0 0,0 1-1 0 0,0 0 1 0 0,0 0 0 0 0,0-1 0 0 0,1 1 0 0 0,-1 0 0 0 0,0-1-1 0 0,0 1 1 0 0,0 0 0 0 0,1-1 0 0 0,-1 1 0 0 0,0-1 0 0 0,1 1-1 0 0,-1 0 1 0 0,0-1 0 0 0,1 1 0 0 0,-1-1 0 0 0,1 1 0 0 0,-1-1-1 0 0,1 1 1 0 0,-1-1 0 0 0,1 1 0 0 0,-1-1 0 0 0,1 0 0 0 0,0 1-1 0 0,-1-1 1 0 0,1 0 0 0 0,-1 1 0 0 0,1-1 0 0 0,0 0 0 0 0,-1 0-1 0 0,1 0 1 0 0,0 0 0 0 0,-1 1 0 0 0,1-1 0 0 0,0 0 0 0 0,0 0-1 0 0,-1 0 1 0 0,1 0 0 0 0,0-1 0 0 0,-1 1 0 0 0,1 0 0 0 0,0 0-1 0 0,-1 0 1 0 0,1 0 0 0 0,0-1 0 0 0,-1 1 0 0 0,1 0 0 0 0,-1-1-1 0 0,2 0 1 0 0,47-20-5467 0 0,-33 13 2602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52.4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316 41 3753 0 0,'42'-40'4481'0'0,"-46"44"-3809"0"0,1 1 1 0 0,0 0-1 0 0,0 0 0 0 0,0 1 1 0 0,-2 5-1 0 0,-7 13-356 0 0,-81 115 1060 0 0,-77 135-802 0 0,130-183-1310 0 0,20-29-4615 0 0,18-53 2888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2:52.6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318 53 2280 0 0,'-5'-15'3066'0'0,"5"14"-2867"0"0,0-1 1 0 0,0 1-1 0 0,0-1 1 0 0,-1 1 0 0 0,1-1-1 0 0,0 1 1 0 0,-1 0-1 0 0,1-1 1 0 0,-1 1-1 0 0,0 0 1 0 0,0-1-1 0 0,1 1 1 0 0,-2-2-1 0 0,-1 1 31 0 0,-1 0-1 0 0,1 0 0 0 0,0 0 1 0 0,-1 1-1 0 0,1-1 1 0 0,-1 1-1 0 0,1 0 1 0 0,-1 0-1 0 0,0 0 1 0 0,0 0-1 0 0,1 1 1 0 0,-1 0-1 0 0,0-1 0 0 0,0 1 1 0 0,0 1-1 0 0,1-1 1 0 0,-1 0-1 0 0,0 1 1 0 0,0 0-1 0 0,1 0 1 0 0,-5 1-1 0 0,-8 3 309 0 0,0 1 1 0 0,0 0-1 0 0,-20 11 1 0 0,26-11-389 0 0,0 1 1 0 0,0 0 0 0 0,1 0-1 0 0,0 1 1 0 0,0 0 0 0 0,1 1 0 0 0,0-1-1 0 0,0 2 1 0 0,1-1 0 0 0,0 1-1 0 0,1 0 1 0 0,0 1 0 0 0,1-1-1 0 0,0 1 1 0 0,0 0 0 0 0,-3 15 0 0 0,6-19-154 0 0,0-1 1 0 0,1 1-1 0 0,0 0 0 0 0,0 0 1 0 0,1 0-1 0 0,0 0 1 0 0,0 0-1 0 0,0-1 1 0 0,1 1-1 0 0,0 0 1 0 0,1 0-1 0 0,-1 0 1 0 0,1-1-1 0 0,0 1 1 0 0,1-1-1 0 0,0 1 0 0 0,0-1 1 0 0,0 0-1 0 0,1 0 1 0 0,0-1-1 0 0,0 1 1 0 0,0-1-1 0 0,1 0 1 0 0,0 0-1 0 0,0 0 1 0 0,0 0-1 0 0,0-1 1 0 0,1 0-1 0 0,7 4 0 0 0,-4-3-177 0 0,0-1 0 0 0,0-1 0 0 0,0 1-1 0 0,1-2 1 0 0,-1 1 0 0 0,1-1-1 0 0,0-1 1 0 0,-1 1 0 0 0,1-2-1 0 0,0 1 1 0 0,0-1 0 0 0,0-1-1 0 0,0 0 1 0 0,0 0 0 0 0,-1-1-1 0 0,12-4 1 0 0,12-4-2264 0 0,0-1 1 0 0,-1-2-1 0 0,38-21 0 0 0,-43 19-1030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52.78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46 209 6457 0 0,'5'-1'287'0'0,"-1"-1"-1"0"0,1 1 0 0 0,-1 0 0 0 0,1 1 0 0 0,0-1 0 0 0,8 1 0 0 0,-3-1 292 0 0,8-1-43 0 0,0-2-1 0 0,0 0 1 0 0,0-1 0 0 0,-1 0 0 0 0,0-2-1 0 0,25-12 1 0 0,-34 15-523 0 0,-1 0 0 0 0,1-1 0 0 0,0 0 0 0 0,-1 0 0 0 0,0-1 0 0 0,0 0 0 0 0,-1 0 0 0 0,0-1 0 0 0,0 1 0 0 0,0-2 0 0 0,-1 1 0 0 0,0 0 0 0 0,0-1 0 0 0,-1 0 0 0 0,4-9 0 0 0,-7 15-6 0 0,-1 1-1 0 0,1-1 0 0 0,-1 1 1 0 0,1-1-1 0 0,-1 1 0 0 0,1-1 1 0 0,-1 0-1 0 0,0 1 0 0 0,0-1 1 0 0,0 0-1 0 0,0 1 0 0 0,0-1 1 0 0,0 0-1 0 0,0 1 0 0 0,-1-1 1 0 0,1 1-1 0 0,0-1 0 0 0,-1 0 1 0 0,1 1-1 0 0,-1-1 0 0 0,0 1 1 0 0,0-1-1 0 0,-1-1 0 0 0,1 2 5 0 0,-1 0 0 0 0,1 1 1 0 0,-1-1-1 0 0,1 0 0 0 0,-1 1 0 0 0,1-1 0 0 0,-1 1 0 0 0,0 0 0 0 0,1-1 0 0 0,-1 1 0 0 0,0 0 0 0 0,1 0 0 0 0,-1 0 0 0 0,1 0 0 0 0,-1 0 0 0 0,0 0 0 0 0,1 1 0 0 0,-1-1 1 0 0,0 1-1 0 0,1-1 0 0 0,-1 1 0 0 0,1-1 0 0 0,-3 2 0 0 0,-23 10 341 0 0,0 0 0 0 0,1 2 1 0 0,1 1-1 0 0,0 1 0 0 0,-35 30 0 0 0,50-38-189 0 0,0 2-1 0 0,0-1 0 0 0,1 1 0 0 0,0 1 0 0 0,1-1 0 0 0,0 2 0 0 0,0-1 0 0 0,1 1 0 0 0,1 0 0 0 0,0 0 0 0 0,1 1 0 0 0,0 0 0 0 0,1 0 0 0 0,-3 16 0 0 0,6-25-146 0 0,1-1-1 0 0,-1 1 1 0 0,1 0-1 0 0,0 0 0 0 0,0 0 1 0 0,0 0-1 0 0,1 0 1 0 0,-1 0-1 0 0,1-1 0 0 0,0 1 1 0 0,0 0-1 0 0,0 0 0 0 0,1-1 1 0 0,-1 1-1 0 0,1-1 1 0 0,0 1-1 0 0,0-1 0 0 0,0 0 1 0 0,0 0-1 0 0,1 0 0 0 0,-1 0 1 0 0,1 0-1 0 0,0 0 1 0 0,0-1-1 0 0,0 1 0 0 0,0-1 1 0 0,0 0-1 0 0,1 0 1 0 0,-1 0-1 0 0,0 0 0 0 0,1-1 1 0 0,0 1-1 0 0,6 1 0 0 0,4 0-211 0 0,1 0-1 0 0,-1-1 0 0 0,0 0 0 0 0,1-1 0 0 0,-1-1 1 0 0,1 0-1 0 0,25-4 0 0 0,85-23-7529 0 0,-81 15 1826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53.83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1 374 3641 0 0,'121'-110'5546'0'0,"-64"66"-4934"0"0,86-52-1 0 0,-117 79-538 0 0,-18 11-56 0 0,-1 1 1 0 0,1-1 0 0 0,0 2-1 0 0,1-1 1 0 0,-1 1 0 0 0,1 0-1 0 0,0 1 1 0 0,0 0 0 0 0,0 1-1 0 0,15-3 1 0 0,-24 5-17 0 0,0 0 1 0 0,1 0 0 0 0,-1 0-1 0 0,0 0 1 0 0,1 0-1 0 0,-1 0 1 0 0,0 0-1 0 0,0 0 1 0 0,1 0-1 0 0,-1 0 1 0 0,0 1-1 0 0,0-1 1 0 0,1 0-1 0 0,-1 0 1 0 0,0 0-1 0 0,0 0 1 0 0,0 0-1 0 0,1 1 1 0 0,-1-1-1 0 0,0 0 1 0 0,0 0-1 0 0,0 0 1 0 0,1 1-1 0 0,-1-1 1 0 0,0 0-1 0 0,0 0 1 0 0,0 0-1 0 0,0 1 1 0 0,0-1 0 0 0,0 0-1 0 0,1 0 1 0 0,-1 1-1 0 0,0-1 1 0 0,0 0-1 0 0,0 1 1 0 0,0-1-1 0 0,-3 15 78 0 0,-11 14 48 0 0,13-27-121 0 0,-14 27 44 0 0,-5 11-46 0 0,-2-1 1 0 0,-1-1-1 0 0,-2-1 0 0 0,-53 60 0 0 0,56-72-25 0 0,21-23 4 0 0,2-3 2 0 0,10-14 8 0 0,4-3-13 0 0,30-28 1 0 0,-28 30 48 0 0,25-30-1 0 0,-21 19-4 0 0,1 1-1 0 0,2 2 1 0 0,38-33 0 0 0,-44 43 23 0 0,1 0 0 0 0,0 1 0 0 0,1 2 1 0 0,0 0-1 0 0,1 0 0 0 0,24-7 1 0 0,-44 18-21 0 0,0-1 1 0 0,0 1-1 0 0,0-1 1 0 0,0 1-1 0 0,0 0 1 0 0,0-1-1 0 0,0 1 1 0 0,0 0-1 0 0,0 0 1 0 0,0 0-1 0 0,0 0 1 0 0,0 0-1 0 0,0 0 1 0 0,0 0-1 0 0,0 0 1 0 0,0 0-1 0 0,0 1 1 0 0,1-1-1 0 0,-1 0 1 0 0,0 1-1 0 0,-1-1 0 0 0,1 0 1 0 0,0 1-1 0 0,2 1 1 0 0,-2-1 6 0 0,-1 0 0 0 0,1 0 0 0 0,-1 0 0 0 0,1 0-1 0 0,-1 0 1 0 0,0 1 0 0 0,0-1 0 0 0,1 0 0 0 0,-1 0 0 0 0,0 1 0 0 0,0-1 0 0 0,0 0 0 0 0,0 0 0 0 0,0 1 0 0 0,0-1-1 0 0,-1 0 1 0 0,0 2 0 0 0,-2 10 115 0 0,-2 0-1 0 0,0-1 0 0 0,-7 14 1 0 0,8-18-185 0 0,-111 196-12 0 0,80-147-300 0 0,87-117-157 0 0,-9 12 535 0 0,-30 32-7 0 0,107-118-9 0 0,-101 115 13 0 0,1 1 1 0 0,1 1 0 0 0,0 2 0 0 0,42-25 0 0 0,-42 29 36 0 0,-14 6-35 0 0,-1 1 0 0 0,1 1 1 0 0,-1-1-1 0 0,1 1 0 0 0,0 1 1 0 0,0-1-1 0 0,0 1 1 0 0,1 0-1 0 0,12-1 0 0 0,-20 3-1 0 0,1 1-1 0 0,-1-1 0 0 0,1 1 0 0 0,-1-1 0 0 0,0 1 0 0 0,1-1 1 0 0,-1 1-1 0 0,0-1 0 0 0,1 1 0 0 0,-1 0 0 0 0,0-1 0 0 0,0 1 1 0 0,0-1-1 0 0,1 1 0 0 0,-1 0 0 0 0,0-1 0 0 0,0 1 1 0 0,0-1-1 0 0,0 1 0 0 0,0 0 0 0 0,0-1 0 0 0,0 1 0 0 0,0 0 1 0 0,0-1-1 0 0,0 1 0 0 0,-1-1 0 0 0,1 1 0 0 0,0 0 0 0 0,0-1 1 0 0,-1 1-1 0 0,1-1 0 0 0,0 1 0 0 0,-1 0 0 0 0,-9 28 429 0 0,9-26-379 0 0,-11 24 264 0 0,-26 43 0 0 0,23-45-334 0 0,-22 53 0 0 0,29-57-132 0 0,5-16 16 0 0,0 1 1 0 0,0 0 0 0 0,1 1-1 0 0,0-1 1 0 0,0 0 0 0 0,0 1 0 0 0,1-1-1 0 0,0 1 1 0 0,0-1 0 0 0,1 14 0 0 0,1-19-143 0 0,-1 0 1 0 0,1 0-1 0 0,0 0 1 0 0,0 0-1 0 0,0 0 1 0 0,0 0-1 0 0,0 0 0 0 0,0 0 1 0 0,0 0-1 0 0,0 0 1 0 0,0 0-1 0 0,0-1 1 0 0,1 1-1 0 0,-1 0 1 0 0,0-1-1 0 0,0 1 1 0 0,1-1-1 0 0,-1 0 1 0 0,0 1-1 0 0,1-1 1 0 0,-1 0-1 0 0,0 0 1 0 0,1 0-1 0 0,-1 0 1 0 0,1 0-1 0 0,-1 0 1 0 0,0 0-1 0 0,1 0 1 0 0,-1 0-1 0 0,0-1 1 0 0,1 1-1 0 0,0-1 1 0 0,9-2-3389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54.89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84 549 4113 0 0,'43'12'6409'0'0,"-35"-12"-6217"0"0,0 0-1 0 0,1 0 1 0 0,-1-1-1 0 0,0 0 1 0 0,1 0-1 0 0,-1-1 1 0 0,0 0-1 0 0,0 0 1 0 0,0-1-1 0 0,0 0 1 0 0,-1 0-1 0 0,15-9 1 0 0,-17 9-175 0 0,0 0 0 0 0,-1 0 0 0 0,0 0 0 0 0,1 0 1 0 0,-1-1-1 0 0,0 0 0 0 0,-1 0 0 0 0,1 0 0 0 0,-1 0 0 0 0,1 0 1 0 0,-1-1-1 0 0,-1 1 0 0 0,1-1 0 0 0,-1 0 0 0 0,1 0 0 0 0,-1 0 1 0 0,-1 0-1 0 0,1 0 0 0 0,-1 0 0 0 0,0-1 0 0 0,1-6 1 0 0,-2 11-18 0 0,0 0 1 0 0,0 0 0 0 0,0 0 0 0 0,0 0 0 0 0,0 0 0 0 0,-1 0 0 0 0,1 0 0 0 0,0 0 0 0 0,-1 0 0 0 0,1 0 0 0 0,0 0-1 0 0,-1 0 1 0 0,1 0 0 0 0,-1 0 0 0 0,0 0 0 0 0,1 0 0 0 0,-1 0 0 0 0,0 0 0 0 0,1 0 0 0 0,-1 1 0 0 0,0-1 0 0 0,0 0-1 0 0,0 1 1 0 0,0-1 0 0 0,0 1 0 0 0,0-1 0 0 0,0 1 0 0 0,0-1 0 0 0,0 1 0 0 0,0-1 0 0 0,0 1 0 0 0,0 0 0 0 0,0 0-1 0 0,0-1 1 0 0,0 1 0 0 0,0 0 0 0 0,0 0 0 0 0,0 0 0 0 0,0 0 0 0 0,0 0 0 0 0,-1 1 0 0 0,1-1 0 0 0,0 0 0 0 0,0 0-1 0 0,0 1 1 0 0,0-1 0 0 0,-1 1 0 0 0,-9 2 10 0 0,1 1-1 0 0,-1 0 1 0 0,-15 9-1 0 0,18-9-7 0 0,-8 5 68 0 0,0 0 0 0 0,1 1 0 0 0,1 1 0 0 0,0 1 1 0 0,0 0-1 0 0,1 0 0 0 0,1 2 0 0 0,0-1 1 0 0,1 1-1 0 0,0 1 0 0 0,1 0 0 0 0,1 1 1 0 0,1 0-1 0 0,0 0 0 0 0,1 1 0 0 0,-9 28 0 0 0,15-41-66 0 0,0 0 0 0 0,0 1 0 0 0,1-1 0 0 0,-1 0 0 0 0,1 1 0 0 0,0-1 0 0 0,0 0 0 0 0,0 1-1 0 0,1-1 1 0 0,0 0 0 0 0,0 0 0 0 0,0 1 0 0 0,0-1 0 0 0,0 0 0 0 0,1 0 0 0 0,0 0 0 0 0,0 0-1 0 0,0-1 1 0 0,0 1 0 0 0,4 5 0 0 0,-3-6-21 0 0,0-1 0 0 0,0 1 0 0 0,0-1 0 0 0,0 0 0 0 0,1 1 0 0 0,-1-2 0 0 0,1 1 0 0 0,-1 0 0 0 0,1-1 0 0 0,0 1-1 0 0,-1-1 1 0 0,1 0 0 0 0,0 0 0 0 0,0 0 0 0 0,0-1 0 0 0,0 0 0 0 0,0 1 0 0 0,0-1 0 0 0,0-1 0 0 0,-1 1 0 0 0,1 0 0 0 0,7-3 0 0 0,18-6-272 0 0,0-1 0 0 0,-1-2 0 0 0,-1 0 0 0 0,0-2 0 0 0,0-1 1 0 0,41-31-1 0 0,54-50 152 0 0,-41 30 160 0 0,-70 56 17 0 0,-7 7 14 0 0,0-1 0 0 0,0 1 0 0 0,0 0 0 0 0,0 0 1 0 0,1 0-1 0 0,-1 1 0 0 0,1-1 0 0 0,0 1 0 0 0,-1 0 0 0 0,1 1 1 0 0,0-1-1 0 0,0 1 0 0 0,7-1 0 0 0,-11 2-35 0 0,-1 0 1 0 0,1 0-1 0 0,-1 1 0 0 0,1-1 1 0 0,-1 0-1 0 0,1 1 0 0 0,-1-1 0 0 0,0 0 1 0 0,1 1-1 0 0,-1-1 0 0 0,1 1 0 0 0,-1-1 1 0 0,0 1-1 0 0,0-1 0 0 0,1 1 1 0 0,-1-1-1 0 0,0 1 0 0 0,0-1 0 0 0,1 1 1 0 0,-1-1-1 0 0,0 1 0 0 0,0-1 0 0 0,0 1 1 0 0,0 0-1 0 0,0-1 0 0 0,0 1 1 0 0,0-1-1 0 0,0 1 0 0 0,0-1 0 0 0,0 1 1 0 0,0 0-1 0 0,0-1 0 0 0,-1 1 1 0 0,1-1-1 0 0,0 1 0 0 0,0-1 0 0 0,-1 1 1 0 0,-7 28 160 0 0,7-25-145 0 0,-11 31 18 0 0,-1-1 0 0 0,-2 0 0 0 0,-32 51 0 0 0,34-64-264 0 0,-2-1 0 0 0,0 0 0 0 0,-23 22 0 0 0,38-42 140 0 0,1-2 42 0 0,1 0 1 0 0,-1-1 0 0 0,1 1 0 0 0,-1 0 0 0 0,1 0-1 0 0,0 0 1 0 0,0 0 0 0 0,0 1 0 0 0,0-1 0 0 0,3-1-1 0 0,5-6 15 0 0,66-81 59 0 0,-52 59 5 0 0,0 1 0 0 0,2 1 0 0 0,1 2 0 0 0,1 0 0 0 0,54-37 1 0 0,-58 48 21 0 0,-18 11-34 0 0,1 0 1 0 0,0 0-1 0 0,0 1 0 0 0,0-1 0 0 0,1 2 0 0 0,-1-1 1 0 0,1 1-1 0 0,0 0 0 0 0,0 1 0 0 0,0 0 0 0 0,10-1 1 0 0,-18 3-30 0 0,0 0 0 0 0,1 1 0 0 0,-1-1 0 0 0,1 0 0 0 0,-1 1 0 0 0,1-1 1 0 0,-1 0-1 0 0,1 1 0 0 0,-1-1 0 0 0,0 0 0 0 0,1 1 0 0 0,-1-1 0 0 0,0 1 0 0 0,0-1 0 0 0,1 1 1 0 0,-1-1-1 0 0,0 1 0 0 0,0-1 0 0 0,0 1 0 0 0,1-1 0 0 0,-1 1 0 0 0,0-1 0 0 0,0 1 1 0 0,0 0-1 0 0,0-1 0 0 0,0 1 0 0 0,0-1 0 0 0,0 1 0 0 0,0-1 0 0 0,0 1 0 0 0,0-1 1 0 0,-1 1-1 0 0,1-1 0 0 0,0 1 0 0 0,0-1 0 0 0,0 1 0 0 0,-1-1 0 0 0,1 1 0 0 0,0-1 1 0 0,0 1-1 0 0,-1 0 0 0 0,-11 27 164 0 0,11-25-151 0 0,-48 87 124 0 0,29-56-159 0 0,-17 41 0 0 0,31-62 15 0 0,-11 30-49 0 0,16-41 38 0 0,0-1-1 0 0,1 1 0 0 0,-1 0 1 0 0,1 0-1 0 0,-1 0 0 0 0,1 0 1 0 0,0-1-1 0 0,0 1 0 0 0,0 0 1 0 0,0 0-1 0 0,0 0 0 0 0,0 0 1 0 0,1 0-1 0 0,-1 0 0 0 0,0-1 1 0 0,1 1-1 0 0,1 3 0 0 0,-1-4-3 0 0,0 0 0 0 0,1 0-1 0 0,-1 0 1 0 0,0 0-1 0 0,1 0 1 0 0,-1-1-1 0 0,1 1 1 0 0,-1-1-1 0 0,1 1 1 0 0,-1-1-1 0 0,1 1 1 0 0,-1-1-1 0 0,1 0 1 0 0,-1 0 0 0 0,1 0-1 0 0,-1 0 1 0 0,1 0-1 0 0,-1 0 1 0 0,1 0-1 0 0,0 0 1 0 0,-1-1-1 0 0,1 1 1 0 0,1-2-1 0 0,41-13-151 0 0,-37 12 123 0 0,13-6 12 0 0,-1 0 0 0 0,0-2-1 0 0,-1 0 1 0 0,0-1-1 0 0,0-1 1 0 0,-2-1 0 0 0,0 0-1 0 0,0-1 1 0 0,23-30-1 0 0,3-11 73 0 0,57-104 0 0 0,18-26-21 0 0,-89 152 98 0 0,1 1 0 0 0,2 2 0 0 0,0 1 0 0 0,59-43 0 0 0,-77 65 141 0 0,-8 10 163 0 0,-13 22 99 0 0,7-20-544 0 0,-134 292 1013 0 0,-3-23-960 0 0,82-172-522 0 0,51-92 251 0 0,3-5-33 0 0,-1-1-1 0 0,1 1 1 0 0,1 0-1 0 0,-1 0 1 0 0,0 0 0 0 0,1-1-1 0 0,0 1 1 0 0,-1 5-1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55.24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83 8762 0 0,'6'-5'957'0'0,"0"1"-1"0"0,0 0 1 0 0,1 0-1 0 0,-1 0 1 0 0,1 0 0 0 0,0 1-1 0 0,0 0 1 0 0,0 1 0 0 0,0 0-1 0 0,8-2 1 0 0,84-11 1345 0 0,-67 11-2135 0 0,26-5-294 0 0,3 0-2445 0 0,-20 4-3414 0 0,-21 3-1746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58.46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10 490 4689 0 0,'-1'1'64'0'0,"0"0"0"0"0,0 0 0 0 0,0 0 0 0 0,1 0 1 0 0,-1 0-1 0 0,0 0 0 0 0,1 1 0 0 0,-1-1 0 0 0,1 0 0 0 0,-1 0 0 0 0,1 1 0 0 0,0-1 1 0 0,-1 0-1 0 0,1 0 0 0 0,0 1 0 0 0,0-1 0 0 0,0 0 0 0 0,0 1 0 0 0,0-1 0 0 0,0 0 1 0 0,0 1-1 0 0,1-1 0 0 0,-1 0 0 0 0,0 1 0 0 0,1-1 0 0 0,-1 0 0 0 0,1 0 0 0 0,-1 0 1 0 0,1 1-1 0 0,0-1 0 0 0,-1 0 0 0 0,1 0 0 0 0,0 0 0 0 0,0 0 0 0 0,0 0 0 0 0,0 0 1 0 0,0 0-1 0 0,0-1 0 0 0,0 1 0 0 0,0 0 0 0 0,0 0 0 0 0,0-1 0 0 0,1 1 0 0 0,-1-1 0 0 0,2 1 1 0 0,1 1 103 0 0,1 0 1 0 0,0-1-1 0 0,0 1 1 0 0,0-1-1 0 0,0-1 1 0 0,0 1-1 0 0,0-1 1 0 0,0 0 0 0 0,0 0-1 0 0,9-1 1 0 0,15-7-101 0 0,0-2 0 0 0,0 0 0 0 0,-1-2 1 0 0,-1-1-1 0 0,0-1 0 0 0,-1-1 0 0 0,0-2 1 0 0,-1 0-1 0 0,-1-2 0 0 0,36-36 1 0 0,-44 38-63 0 0,0-1 0 0 0,-2 0 0 0 0,0 0 1 0 0,-1-2-1 0 0,15-29 0 0 0,-21 37 4 0 0,-2-1 0 0 0,0 0 0 0 0,0-1-1 0 0,-1 1 1 0 0,-1-1 0 0 0,0 1 0 0 0,-1-1 0 0 0,0 0-1 0 0,-2 0 1 0 0,0-18 0 0 0,0 30 3 0 0,1 0 0 0 0,-1 0 1 0 0,-1 0-1 0 0,1 0 0 0 0,0 0 1 0 0,0 0-1 0 0,-1 0 0 0 0,1 0 0 0 0,-1 0 1 0 0,0 0-1 0 0,1 0 0 0 0,-1 0 1 0 0,0 0-1 0 0,0 1 0 0 0,0-1 0 0 0,0 0 1 0 0,-1 1-1 0 0,1-1 0 0 0,0 1 1 0 0,-1-1-1 0 0,1 1 0 0 0,-1 0 0 0 0,1-1 1 0 0,-1 1-1 0 0,0 0 0 0 0,1 0 1 0 0,-1 0-1 0 0,0 0 0 0 0,0 0 0 0 0,0 1 1 0 0,0-1-1 0 0,0 1 0 0 0,0-1 1 0 0,0 1-1 0 0,0 0 0 0 0,0-1 0 0 0,0 1 1 0 0,0 0-1 0 0,0 0 0 0 0,0 0 1 0 0,0 1-1 0 0,0-1 0 0 0,0 1 0 0 0,0-1 1 0 0,0 1-1 0 0,-1 0 0 0 0,-13 4 206 0 0,1 1 0 0 0,0 1-1 0 0,0 0 1 0 0,-21 15-1 0 0,21-14 105 0 0,-8 9 89 0 0,0 0-1 0 0,1 2 0 0 0,1 0 1 0 0,1 2-1 0 0,1 0 1 0 0,-25 35-1 0 0,9-12 79 0 0,15-19-203 0 0,1 1-1 0 0,-29 52 0 0 0,40-62-231 0 0,1 1 1 0 0,0 0-1 0 0,1 0 0 0 0,0 0 0 0 0,2 1 1 0 0,-4 28-1 0 0,7-38-53 0 0,1-1 0 0 0,0 1 0 0 0,0 0 0 0 0,1 0 0 0 0,0-1 0 0 0,0 1 0 0 0,1 0 0 0 0,0-1 0 0 0,0 1 0 0 0,1-1 0 0 0,0 0 0 0 0,0 0 0 0 0,7 10 0 0 0,-7-13-6 0 0,0 0 0 0 0,0 0 0 0 0,0 0-1 0 0,1 0 1 0 0,-1-1 0 0 0,1 1 0 0 0,0-1 0 0 0,0 0-1 0 0,1 0 1 0 0,-1-1 0 0 0,0 1 0 0 0,1-1 0 0 0,0 0-1 0 0,-1 0 1 0 0,1 0 0 0 0,0-1 0 0 0,0 1 0 0 0,0-1 0 0 0,0-1-1 0 0,0 1 1 0 0,7-1 0 0 0,6-1-31 0 0,0 0-1 0 0,0-2 1 0 0,-1 0 0 0 0,1-1 0 0 0,-1-1-1 0 0,0 0 1 0 0,0-2 0 0 0,0 0 0 0 0,22-13-1 0 0,-11 4-119 0 0,-1-2-1 0 0,0-1 0 0 0,-2-1 1 0 0,33-32-1 0 0,-45 38 91 0 0,-1 0 1 0 0,0-1-1 0 0,0 0 0 0 0,13-24 1 0 0,-22 34 62 0 0,0 0 1 0 0,-1-1-1 0 0,1 1 1 0 0,-1-1-1 0 0,0 1 1 0 0,0-1-1 0 0,-1 0 1 0 0,1 0-1 0 0,-2 0 1 0 0,1 0-1 0 0,0 0 0 0 0,-1 0 1 0 0,0 0-1 0 0,-1 0 1 0 0,1 0-1 0 0,-1 0 1 0 0,-3-11-1 0 0,3 16 3 0 0,1-1-1 0 0,-1 1 1 0 0,0 0-1 0 0,1 0 0 0 0,-1-1 1 0 0,0 1-1 0 0,0 0 1 0 0,0 0-1 0 0,0 0 1 0 0,0 0-1 0 0,0 0 1 0 0,0 0-1 0 0,0 0 0 0 0,-1 0 1 0 0,1 0-1 0 0,0 1 1 0 0,0-1-1 0 0,-1 0 1 0 0,1 1-1 0 0,0-1 0 0 0,-1 1 1 0 0,1 0-1 0 0,-2-1 1 0 0,-1 1-4 0 0,0 0 0 0 0,0 0 0 0 0,0 0-1 0 0,1 0 1 0 0,-1 1 0 0 0,0-1 0 0 0,0 1 0 0 0,-6 2 0 0 0,-5 3 11 0 0,1 1 1 0 0,0 0-1 0 0,-16 11 0 0 0,15-8 30 0 0,0 1 0 0 0,0 1 0 0 0,1 0 0 0 0,1 1 0 0 0,0 0 0 0 0,1 1 0 0 0,0 0 0 0 0,-16 27 0 0 0,23-33-20 0 0,1 0 0 0 0,0 0 0 0 0,0 0 0 0 0,1 0-1 0 0,0 1 1 0 0,0-1 0 0 0,1 1 0 0 0,0 0 0 0 0,0 0 0 0 0,1 0-1 0 0,0 0 1 0 0,1 0 0 0 0,0 0 0 0 0,1 0 0 0 0,-1 0 0 0 0,2-1 0 0 0,-1 1-1 0 0,1 0 1 0 0,6 15 0 0 0,-7-21-18 0 0,1 0 0 0 0,-1 0 0 0 0,1-1 0 0 0,-1 1 0 0 0,1 0 1 0 0,0-1-1 0 0,0 0 0 0 0,1 1 0 0 0,-1-1 0 0 0,0 0 0 0 0,1 0 0 0 0,-1 0 0 0 0,1-1 0 0 0,-1 1 0 0 0,7 2 0 0 0,-4-2-8 0 0,1 0 0 0 0,-1-1 0 0 0,1 1 0 0 0,-1-1 0 0 0,1-1 0 0 0,0 1 0 0 0,0-1 0 0 0,6 0 0 0 0,4-2-34 0 0,1 0-1 0 0,-1-1 1 0 0,0-1 0 0 0,-1 0-1 0 0,19-8 1 0 0,-6 0-1 0 0,-1-1 0 0 0,-1-2 0 0 0,-1 0 1 0 0,0-2-1 0 0,-1-1 0 0 0,0 0 0 0 0,-2-2 0 0 0,0-1 1 0 0,-2 0-1 0 0,0-2 0 0 0,24-36 0 0 0,-38 50 50 0 0,-1-1 0 0 0,0 0-1 0 0,-1 0 1 0 0,0 0 0 0 0,-1 0-1 0 0,0-1 1 0 0,2-16 0 0 0,-4 23-85 0 0,-1 12 42 0 0,0 0 25 0 0,0 0 1 0 0,0 0-1 0 0,3 15 1 0 0,7 4-46 0 0,-3-8-7 0 0,-1 0 0 0 0,0 0 1 0 0,-1 0-1 0 0,3 35 0 0 0,-7-50 67 0 0,-1 0 0 0 0,0 0 0 0 0,0 0-1 0 0,0 0 1 0 0,-1 0 0 0 0,0 0 0 0 0,1 0-1 0 0,-1 0 1 0 0,0 0 0 0 0,-1-1 0 0 0,1 1 0 0 0,-1 0-1 0 0,0-1 1 0 0,0 1 0 0 0,0-1 0 0 0,0 1-1 0 0,0-1 1 0 0,-1 0 0 0 0,0 0 0 0 0,1 0 0 0 0,-1 0-1 0 0,0-1 1 0 0,-1 1 0 0 0,1-1 0 0 0,0 1-1 0 0,-1-1 1 0 0,1 0 0 0 0,-1-1 0 0 0,-4 3 0 0 0,-2-1 73 0 0,0 0 0 0 0,0 0 1 0 0,0-1-1 0 0,0 0 1 0 0,0-1-1 0 0,0 0 0 0 0,0 0 1 0 0,-1-1-1 0 0,1-1 1 0 0,0 0-1 0 0,-15-3 0 0 0,18 2-241 0 0,-1 0-1 0 0,2 0 1 0 0,-1-1-1 0 0,0 0 1 0 0,0 0-1 0 0,1-1 1 0 0,-7-5-1 0 0,8 5-677 0 0,0 0-1 0 0,0 0 0 0 0,1 0 1 0 0,-1-1-1 0 0,1 0 0 0 0,0 0 1 0 0,1 0-1 0 0,-7-12 1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58.98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366 22 8242 0 0,'-2'-2'98'0'0,"1"0"0"0"0,-1 0 0 0 0,1 1 0 0 0,-1-1 0 0 0,0 0 1 0 0,0 1-1 0 0,0 0 0 0 0,0-1 0 0 0,0 1 0 0 0,0 0 0 0 0,0 0 1 0 0,0 0-1 0 0,-1 1 0 0 0,1-1 0 0 0,0 0 0 0 0,-3 0 0 0 0,2 2 43 0 0,1-1-1 0 0,-1 1 0 0 0,1 0 0 0 0,0 0 1 0 0,0 0-1 0 0,-1 0 0 0 0,1 0 0 0 0,0 1 1 0 0,0-1-1 0 0,0 1 0 0 0,0-1 1 0 0,0 1-1 0 0,1 0 0 0 0,-1 0 0 0 0,-2 3 1 0 0,-6 8 106 0 0,1 0 1 0 0,1 1 0 0 0,0 0 0 0 0,1 1 0 0 0,1 0 0 0 0,0 0 0 0 0,1 0-1 0 0,-5 24 1 0 0,-14 35 461 0 0,-19 34-335 0 0,-99 174 0 0 0,129-264-519 0 0,10-18-25 0 0,7-13 5 0 0,8-11 70 0 0,1 1 0 0 0,0 0 0 0 0,2 0 0 0 0,1 2 0 0 0,0 0 0 0 0,2 0 0 0 0,0 2-1 0 0,1 0 1 0 0,31-23 0 0 0,-35 31 67 0 0,1 0-1 0 0,0 1 1 0 0,1 0-1 0 0,0 1 0 0 0,0 1 1 0 0,1 1-1 0 0,0 0 1 0 0,1 2-1 0 0,-1 0 0 0 0,1 1 1 0 0,0 1-1 0 0,0 0 1 0 0,38 1-1 0 0,-55 2 29 0 0,1 0 1 0 0,-1 0-1 0 0,1 0 1 0 0,-1 0-1 0 0,1 0 1 0 0,-1 1-1 0 0,1-1 0 0 0,-1 1 1 0 0,1 0-1 0 0,-1 0 1 0 0,1 0-1 0 0,-1 0 1 0 0,0 0-1 0 0,0 0 1 0 0,1 1-1 0 0,-1-1 0 0 0,0 1 1 0 0,0-1-1 0 0,0 1 1 0 0,-1 0-1 0 0,1 0 1 0 0,0 0-1 0 0,-1 0 0 0 0,1 0 1 0 0,-1 0-1 0 0,0 0 1 0 0,1 1-1 0 0,-1-1 1 0 0,0 0-1 0 0,-1 1 0 0 0,1-1 1 0 0,0 1-1 0 0,-1-1 1 0 0,1 1-1 0 0,-1-1 1 0 0,0 5-1 0 0,0 0 12 0 0,-1 0-1 0 0,0 0 1 0 0,0 1 0 0 0,-1-1 0 0 0,1 0-1 0 0,-2-1 1 0 0,1 1 0 0 0,-1 0-1 0 0,0 0 1 0 0,-1-1 0 0 0,1 0-1 0 0,-6 6 1 0 0,-4 6 32 0 0,-2-1 0 0 0,0-1 1 0 0,-2-1-1 0 0,1 0 0 0 0,-2-1 0 0 0,0-1 0 0 0,-33 19 0 0 0,24-18-36 0 0,0-1 0 0 0,0-1 0 0 0,-1-2 0 0 0,-1 0-1 0 0,-37 6 1 0 0,57-14-32 0 0,0-1 0 0 0,0 0 1 0 0,0 0-1 0 0,0-1 0 0 0,-18-2 0 0 0,25 2-47 0 0,1 0 1 0 0,-1 0-1 0 0,1-1 1 0 0,0 1-1 0 0,-1 0 1 0 0,1-1-1 0 0,0 1 1 0 0,-1-1-1 0 0,1 1 1 0 0,0-1-1 0 0,0 0 1 0 0,-1 0-1 0 0,1 1 1 0 0,0-1-1 0 0,0 0 1 0 0,0 0-1 0 0,0 0 1 0 0,0 0-1 0 0,0 0 1 0 0,0 0-1 0 0,0-1 1 0 0,1 1-1 0 0,-1 0 1 0 0,0 0-1 0 0,1-1 1 0 0,-1 1-1 0 0,1 0 1 0 0,-1-1-1 0 0,1 1 1 0 0,0 0-1 0 0,-1-1 1 0 0,1 1-1 0 0,0-1 1 0 0,0 1-1 0 0,0 0 1 0 0,0-1-1 0 0,0 1 1 0 0,1-1-1 0 0,-1 1 1 0 0,0 0-1 0 0,1-1 1 0 0,-1 1-1 0 0,0-1 1 0 0,1 1-1 0 0,0 0 1 0 0,-1 0-1 0 0,2-3 1 0 0,2-3-882 0 0,0-1 1 0 0,1 1-1 0 0,-1 0 1 0 0,1 0-1 0 0,10-10 0 0 0,-1 3-2542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0:59.6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404 23 5529 0 0,'0'-1'177'0'0,"1"0"1"0"0,-1 1-1 0 0,1-1 0 0 0,-1 1 0 0 0,0-1 0 0 0,1 0 1 0 0,-1 1-1 0 0,0-1 0 0 0,0 0 0 0 0,1 1 0 0 0,-1-1 1 0 0,0 0-1 0 0,0 0 0 0 0,0 1 0 0 0,0-1 0 0 0,0 0 1 0 0,0 0-1 0 0,0 1 0 0 0,0-1 0 0 0,0 0 0 0 0,0 1 1 0 0,-1-1-1 0 0,1 0 0 0 0,0 1 0 0 0,0-1 0 0 0,-1 0 1 0 0,1 0-1 0 0,-1 0-62 0 0,-1 1 0 0 0,1 0 1 0 0,0-1-1 0 0,0 1 1 0 0,0 0-1 0 0,0 0 0 0 0,0 0 1 0 0,0 0-1 0 0,0 0 0 0 0,0 0 1 0 0,0 0-1 0 0,-1 0 0 0 0,1 1 1 0 0,0-1-1 0 0,0 0 1 0 0,0 1-1 0 0,0-1 0 0 0,0 0 1 0 0,0 1-1 0 0,-1 0 0 0 0,-39 20 476 0 0,1 2 0 0 0,0 1 0 0 0,2 2 0 0 0,1 2 1 0 0,-34 34-1 0 0,55-49-524 0 0,2 1 1 0 0,0 0 0 0 0,0 2 0 0 0,-14 21 0 0 0,24-32-64 0 0,1 0 0 0 0,0 0 0 0 0,0 0 0 0 0,0 1-1 0 0,1-1 1 0 0,0 1 0 0 0,0 0 0 0 0,0 0 0 0 0,1 0-1 0 0,0-1 1 0 0,0 1 0 0 0,0 0 0 0 0,1 1 0 0 0,0-1-1 0 0,0 0 1 0 0,0 0 0 0 0,1 0 0 0 0,2 10 0 0 0,-2-14-8 0 0,-1-1 1 0 0,1 1 0 0 0,0-1 0 0 0,0 1 0 0 0,0 0 0 0 0,0-1 0 0 0,0 0 0 0 0,0 1-1 0 0,0-1 1 0 0,0 0 0 0 0,1 1 0 0 0,-1-1 0 0 0,0 0 0 0 0,3 2 0 0 0,0-2-8 0 0,-1 1 1 0 0,1-1 0 0 0,-1 0 0 0 0,1 0-1 0 0,0 0 1 0 0,0 0 0 0 0,-1 0 0 0 0,1-1-1 0 0,0 0 1 0 0,6 0 0 0 0,4-1-69 0 0,0 0 0 0 0,-1-2 0 0 0,26-6 0 0 0,-11-2-171 0 0,0-2 1 0 0,-1 0-1 0 0,0-2 1 0 0,-1 0 0 0 0,-1-2-1 0 0,45-39 1 0 0,-53 42 177 0 0,0-1 1 0 0,-1-1-1 0 0,-1-1 1 0 0,0 0-1 0 0,-1 0 1 0 0,-2-2-1 0 0,1 0 1 0 0,-2 0-1 0 0,17-41 1 0 0,-28 60 73 0 0,1 0-1 0 0,-1 0 1 0 0,0 0 0 0 0,0 0-1 0 0,0 0 1 0 0,0 0 0 0 0,0 0 0 0 0,0-1-1 0 0,0 1 1 0 0,0 0 0 0 0,0 0-1 0 0,1 0 1 0 0,-1 0 0 0 0,0 0 0 0 0,0 0-1 0 0,0-1 1 0 0,0 1 0 0 0,0 0-1 0 0,0 0 1 0 0,0 0 0 0 0,0 0-1 0 0,0 0 1 0 0,0-1 0 0 0,0 1 0 0 0,0 0-1 0 0,0 0 1 0 0,0 0 0 0 0,0 0-1 0 0,0 0 1 0 0,0 0 0 0 0,0-1-1 0 0,0 1 1 0 0,-1 0 0 0 0,1 0 0 0 0,0 0-1 0 0,0 0 1 0 0,0 0 0 0 0,0 0-1 0 0,0 0 1 0 0,0-1 0 0 0,0 1 0 0 0,0 0-1 0 0,0 0 1 0 0,-1 0 0 0 0,1 0-1 0 0,0 0 1 0 0,0 0 0 0 0,0 0-1 0 0,0 0 1 0 0,0 0 0 0 0,0 0 0 0 0,0 0-1 0 0,-1 0 1 0 0,1 0 0 0 0,0-1-1 0 0,-9 7 45 0 0,-9 9 26 0 0,4-1 7 0 0,1 1 1 0 0,0 0-1 0 0,1 0 0 0 0,1 1 0 0 0,0 1 0 0 0,1 0 0 0 0,1 0 0 0 0,0 1 1 0 0,1 0-1 0 0,1 0 0 0 0,-6 29 0 0 0,11-38-62 0 0,-8 43 53 0 0,10-49-69 0 0,0 0 0 0 0,-1 0 1 0 0,2 0-1 0 0,-1 0 0 0 0,0 1 0 0 0,0-1 0 0 0,1 0 1 0 0,0 0-1 0 0,0 0 0 0 0,0 0 0 0 0,0 0 1 0 0,0-1-1 0 0,0 1 0 0 0,3 3 0 0 0,-3-5-3 0 0,0 0 0 0 0,0 0 0 0 0,1 0 0 0 0,-1 0 0 0 0,1-1 0 0 0,-1 1-1 0 0,1 0 1 0 0,-1-1 0 0 0,1 0 0 0 0,-1 1 0 0 0,1-1 0 0 0,0 0 0 0 0,-1 1 0 0 0,1-1 0 0 0,-1 0 0 0 0,1 0-1 0 0,0 0 1 0 0,-1-1 0 0 0,1 1 0 0 0,-1 0 0 0 0,1-1 0 0 0,0 1 0 0 0,-1-1 0 0 0,1 1 0 0 0,-1-1-1 0 0,1 1 1 0 0,-1-1 0 0 0,0 0 0 0 0,2-1 0 0 0,45-28-70 0 0,-45 28 71 0 0,40-34 24 0 0,-2-1-1 0 0,54-62 1 0 0,-59 59-1 0 0,2 1 1 0 0,70-55 0 0 0,-65 68-35 0 0,-41 25 15 0 0,0 0 1 0 0,0 0-1 0 0,0 0 1 0 0,0 0-1 0 0,0 0 1 0 0,0 1-1 0 0,0-1 1 0 0,1 1-1 0 0,-1-1 0 0 0,0 1 1 0 0,1 0-1 0 0,-1 0 1 0 0,0 0-1 0 0,0 0 1 0 0,1 0-1 0 0,-1 0 1 0 0,0 1-1 0 0,4 0 1 0 0,-5 0 4 0 0,-1 0 1 0 0,0 0-1 0 0,0 0 1 0 0,1 0-1 0 0,-1 1 1 0 0,0-1-1 0 0,0 0 1 0 0,0 0-1 0 0,0 0 1 0 0,-1 0 0 0 0,1 0-1 0 0,0 0 1 0 0,0 0-1 0 0,-1 0 1 0 0,1 0-1 0 0,0 0 1 0 0,-1 0-1 0 0,1 0 1 0 0,-1 0-1 0 0,1 0 1 0 0,-1 0 0 0 0,-1 1-1 0 0,-14 26 107 0 0,14-26-104 0 0,-32 48 233 0 0,12-17 52 0 0,1 0 1 0 0,-20 42-1 0 0,36-65-289 0 0,1 0 1 0 0,0 0-1 0 0,1 0 0 0 0,0 0 0 0 0,1 1 0 0 0,0-1 0 0 0,0 1 0 0 0,1-1 0 0 0,1 1 1 0 0,0 0-1 0 0,0 0 0 0 0,4 19 0 0 0,-3-28-83 0 0,-1-1 0 0 0,1 1 0 0 0,-1 0 0 0 0,1 0 0 0 0,0 0 0 0 0,0-1 0 0 0,0 1 1 0 0,0-1-1 0 0,0 1 0 0 0,0-1 0 0 0,1 1 0 0 0,-1-1 0 0 0,0 1 0 0 0,1-1 0 0 0,-1 0 0 0 0,1 0 0 0 0,-1 0 0 0 0,1 0 0 0 0,0 0 0 0 0,-1 0 0 0 0,1 0 1 0 0,0-1-1 0 0,0 1 0 0 0,0 0 0 0 0,0-1 0 0 0,-1 0 0 0 0,1 1 0 0 0,0-1 0 0 0,0 0 0 0 0,0 0 0 0 0,0 0 0 0 0,0 0 0 0 0,0 0 0 0 0,0-1 1 0 0,3 0-1 0 0,8-1-1477 0 0,-1-1 1 0 0,1-1 0 0 0,-1 0 0 0 0,12-6 0 0 0,-18 8 519 0 0,9-5-2493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1:00.00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94 5305 0 0,'-7'30'5348'0'0,"7"-28"-5218"0"0,-1 0-1 0 0,1 0 1 0 0,0 0-1 0 0,1 0 1 0 0,-1 0 0 0 0,0 0-1 0 0,1 0 1 0 0,-1 0 0 0 0,1 0-1 0 0,-1 0 1 0 0,1-1-1 0 0,0 1 1 0 0,0 0 0 0 0,0 0-1 0 0,0-1 1 0 0,0 1-1 0 0,0 0 1 0 0,0-1 0 0 0,0 1-1 0 0,1-1 1 0 0,-1 1 0 0 0,1-1-1 0 0,2 2 1 0 0,-1-2-63 0 0,0 0-1 0 0,-1 0 1 0 0,1 0 0 0 0,0-1 0 0 0,0 1 0 0 0,0-1 0 0 0,0 1-1 0 0,0-1 1 0 0,0 0 0 0 0,1 0 0 0 0,-1-1 0 0 0,0 1 0 0 0,5-2-1 0 0,5-2-48 0 0,1 0 0 0 0,-1-1 0 0 0,0 0 0 0 0,0-1 0 0 0,17-11 0 0 0,-24 12-8 0 0,0 0-1 0 0,0 1 1 0 0,-1-2-1 0 0,0 1 1 0 0,1-1-1 0 0,-2 0 1 0 0,9-11-1 0 0,-12 15-5 0 0,0 0 0 0 0,1 0 0 0 0,-1 0 0 0 0,0 0-1 0 0,0 0 1 0 0,0 0 0 0 0,0-1 0 0 0,-1 1 0 0 0,1 0 0 0 0,0 0 0 0 0,-1-1 0 0 0,0 1-1 0 0,1 0 1 0 0,-1 0 0 0 0,0-1 0 0 0,0 1 0 0 0,-1 0 0 0 0,1-1 0 0 0,0 1 0 0 0,-1 0-1 0 0,1-1 1 0 0,-1 1 0 0 0,0 0 0 0 0,0 0 0 0 0,0 0 0 0 0,0 0 0 0 0,0 0-1 0 0,0 0 1 0 0,-3-3 0 0 0,2 4 0 0 0,0 0 1 0 0,0 0-1 0 0,0 0 0 0 0,0 0 0 0 0,0 1 0 0 0,0-1 1 0 0,-1 1-1 0 0,1-1 0 0 0,0 1 0 0 0,0 0 0 0 0,-1 0 1 0 0,1 0-1 0 0,0 0 0 0 0,0 0 0 0 0,-1 0 1 0 0,1 1-1 0 0,0-1 0 0 0,-4 2 0 0 0,-40 14 92 0 0,20-4 199 0 0,1 1 0 0 0,0 1-1 0 0,1 1 1 0 0,-26 22 0 0 0,39-28-125 0 0,1 0 0 0 0,-1 1-1 0 0,2 0 1 0 0,-1 1 0 0 0,2 0 0 0 0,-1 0 0 0 0,2 1 0 0 0,-1 0 0 0 0,2 1-1 0 0,-8 17 1 0 0,13-26-151 0 0,-1 0-1 0 0,1 0 0 0 0,0 0 0 0 0,0 0 1 0 0,0 0-1 0 0,1 0 0 0 0,-1 0 0 0 0,1 0 1 0 0,0 0-1 0 0,0 0 0 0 0,1 1 0 0 0,-1-1 1 0 0,1 0-1 0 0,0 0 0 0 0,0 0 1 0 0,0 0-1 0 0,1 0 0 0 0,2 4 0 0 0,-1-3-6 0 0,0-1 0 0 0,0 0 0 0 0,0 0 0 0 0,1-1-1 0 0,-1 1 1 0 0,1-1 0 0 0,0 0 0 0 0,0 0 0 0 0,1 0-1 0 0,-1 0 1 0 0,1-1 0 0 0,8 4 0 0 0,3-1-123 0 0,-1 0-1 0 0,0-1 1 0 0,1-1 0 0 0,0-1 0 0 0,-1 0 0 0 0,1-1 0 0 0,0-1-1 0 0,22-2 1 0 0,-10-1-1443 0 0,0-1 0 0 0,48-15 0 0 0,-57 12-927 0 0,1 0-1 0 0,23-14 1 0 0,-23 10-1470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1:00.3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1 154 3265 0 0,'5'-1'254'0'0,"1"0"1"0"0,-1 0-1 0 0,1-1 1 0 0,-1 0-1 0 0,1 0 1 0 0,-1 0-1 0 0,0-1 1 0 0,0 0 0 0 0,0 0-1 0 0,-1 0 1 0 0,1 0-1 0 0,-1-1 1 0 0,1 0-1 0 0,-1 0 1 0 0,3-4-1 0 0,34-25 927 0 0,-1 6-224 0 0,-30 20-494 0 0,0 0 1 0 0,0 0 0 0 0,1 1-1 0 0,0 1 1 0 0,0-1-1 0 0,14-3 1 0 0,-25 9-417 0 0,0 0 0 0 0,0 0 0 0 0,1 0 0 0 0,-1 0 0 0 0,0-1 0 0 0,1 1 0 0 0,-1 0 1 0 0,0 0-1 0 0,0 0 0 0 0,1 0 0 0 0,-1 0 0 0 0,0 0 0 0 0,1 1 0 0 0,-1-1 0 0 0,0 0 0 0 0,1 0 0 0 0,-1 0 0 0 0,0 0 0 0 0,0 0 0 0 0,1 0 0 0 0,-1 0 0 0 0,0 1 0 0 0,0-1 0 0 0,1 0 1 0 0,-1 0-1 0 0,0 0 0 0 0,0 1 0 0 0,0-1 0 0 0,1 0 0 0 0,-1 0 0 0 0,0 1 0 0 0,0-1 0 0 0,0 0 0 0 0,0 0 0 0 0,1 1 0 0 0,-1-1 0 0 0,0 1 0 0 0,0 15 909 0 0,-10 14-273 0 0,6-23-641 0 0,0 1-1 0 0,1-1 1 0 0,0 1-1 0 0,0 0 0 0 0,0 0 1 0 0,1 0-1 0 0,0 1 1 0 0,1-1-1 0 0,0 0 0 0 0,0 1 1 0 0,1-1-1 0 0,0 1 0 0 0,1-1 1 0 0,-1 1-1 0 0,2-1 1 0 0,-1 0-1 0 0,4 10 0 0 0,-3-11-939 0 0,1-1 0 0 0,-1 0-1 0 0,1 0 1 0 0,1-1 0 0 0,-1 1-1 0 0,1-1 1 0 0,0 1 0 0 0,7 6-1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1:01.3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0 422 2865 0 0,'0'0'898'0'0,"32"-21"2681"0"0,76-75 355 0 0,-65 55-3633 0 0,2 1 0 0 0,2 3 0 0 0,77-47 0 0 0,-116 79-294 0 0,-6 3 1 0 0,0 1 1 0 0,0 0 0 0 0,0-1 0 0 0,0 1 0 0 0,0 0-1 0 0,1 0 1 0 0,-1 0 0 0 0,0 1 0 0 0,1-1-1 0 0,-1 0 1 0 0,0 1 0 0 0,1-1 0 0 0,-1 1 0 0 0,0 0-1 0 0,1 0 1 0 0,3 0 0 0 0,-6 1-1 0 0,0-1 0 0 0,1 0 0 0 0,-1 1 0 0 0,0-1 0 0 0,1 0 0 0 0,-1 1 0 0 0,0-1 0 0 0,1 1 0 0 0,-1-1 0 0 0,0 0 1 0 0,0 1-1 0 0,0-1 0 0 0,1 1 0 0 0,-1-1 0 0 0,0 1 0 0 0,0-1 0 0 0,0 1 0 0 0,0-1 0 0 0,0 1 0 0 0,0-1 0 0 0,0 1 0 0 0,0-1 0 0 0,0 1 0 0 0,0-1 0 0 0,0 1 0 0 0,0-1 0 0 0,0 1 0 0 0,0-1 0 0 0,-1 1 0 0 0,1-1 0 0 0,0 1 0 0 0,0-1 1 0 0,-1 1-1 0 0,-9 22 188 0 0,6-13-114 0 0,-8 28 11 0 0,-21 49 1 0 0,12-35-75 0 0,20-49-14 0 0,-3 7-31 0 0,1-1 0 0 0,-1 1 0 0 0,-1-1 0 0 0,1 0 0 0 0,-2-1 0 0 0,1 1 0 0 0,-8 8 0 0 0,30-50-240 0 0,5 0 320 0 0,1 1 0 0 0,2 0 0 0 0,1 2 0 0 0,2 2 0 0 0,0 0 0 0 0,2 2 1 0 0,58-40-1 0 0,-57 51-22 0 0,-29 14-27 0 0,0 1 0 0 0,-1-1-1 0 0,1 0 1 0 0,0 1 0 0 0,0-1 0 0 0,0 1 0 0 0,-1 0 0 0 0,1-1 0 0 0,0 1 0 0 0,0 0 0 0 0,0 0 0 0 0,0 0 0 0 0,0 1-1 0 0,-1-1 1 0 0,4 1 0 0 0,-4 0-1 0 0,-1-1-1 0 0,0 1 1 0 0,1-1-1 0 0,-1 1 1 0 0,0-1-1 0 0,0 1 0 0 0,0 0 1 0 0,0-1-1 0 0,1 1 1 0 0,-1-1-1 0 0,0 1 1 0 0,0 0-1 0 0,0-1 1 0 0,0 1-1 0 0,0-1 1 0 0,0 1-1 0 0,-1 0 1 0 0,1-1-1 0 0,0 1 0 0 0,0-1 1 0 0,0 1-1 0 0,-1-1 1 0 0,1 1-1 0 0,0 0 1 0 0,0-1-1 0 0,-1 1 1 0 0,-11 21 88 0 0,7-14-76 0 0,-13 30 9 0 0,0-1-26 0 0,2 1-1 0 0,-19 63 1 0 0,27-78-17 0 0,6-18 0 0 0,0 1 0 0 0,0-1 0 0 0,1 0 0 0 0,-1 0-1 0 0,0 11 1 0 0,6-15 31 0 0,4-8 16 0 0,7-10-7 0 0,4-13 3 0 0,96-142 54 0 0,-98 151-82 0 0,0 0 0 0 0,2 2 1 0 0,0 0-1 0 0,1 1 0 0 0,38-26 0 0 0,-19 23-5 0 0,-37 20 10 0 0,0 0 0 0 0,0 0 0 0 0,0 1 0 0 0,0-1 0 0 0,0 1-1 0 0,0-1 1 0 0,0 1 0 0 0,0-1 0 0 0,0 1 0 0 0,1 0 0 0 0,-1 0 0 0 0,0 0 0 0 0,0 0 0 0 0,0 1-1 0 0,0-1 1 0 0,0 1 0 0 0,0-1 0 0 0,3 2 0 0 0,-5-2 1 0 0,1 1 1 0 0,-1 0-1 0 0,1-1 1 0 0,-1 1-1 0 0,0-1 0 0 0,1 1 1 0 0,-1 0-1 0 0,0 0 1 0 0,1-1-1 0 0,-1 1 0 0 0,0 0 1 0 0,0-1-1 0 0,0 1 1 0 0,0 0-1 0 0,0 0 0 0 0,0-1 1 0 0,0 1-1 0 0,0 0 1 0 0,0 0-1 0 0,0 0 1 0 0,0-1-1 0 0,0 1 0 0 0,0 0 1 0 0,-1-1-1 0 0,1 1 1 0 0,0 0-1 0 0,-1 0 0 0 0,-10 24 138 0 0,8-19-90 0 0,-20 38 335 0 0,8-14-60 0 0,-21 55 0 0 0,33-77-332 0 0,1-1-1 0 0,0 0 1 0 0,1 1 0 0 0,-1 0 0 0 0,1-1-1 0 0,1 1 1 0 0,-1 0 0 0 0,2-1 0 0 0,-1 1 0 0 0,1 0-1 0 0,0-1 1 0 0,0 1 0 0 0,3 9 0 0 0,-3-15-85 0 0,0-1 1 0 0,0 1 0 0 0,-1-1 0 0 0,1 1 0 0 0,0-1-1 0 0,1 1 1 0 0,-1-1 0 0 0,0 1 0 0 0,0-1 0 0 0,0 0 0 0 0,1 0-1 0 0,-1 0 1 0 0,1 0 0 0 0,-1 0 0 0 0,1 0 0 0 0,-1 0-1 0 0,1 0 1 0 0,0 0 0 0 0,-1-1 0 0 0,1 1 0 0 0,0-1 0 0 0,-1 1-1 0 0,1-1 1 0 0,0 0 0 0 0,0 1 0 0 0,0-1 0 0 0,-1 0-1 0 0,4-1 1 0 0,3 1-1173 0 0,-1-1 0 0 0,0-1 0 0 0,0 1 0 0 0,0-1 0 0 0,12-5-1 0 0,-10 3-1890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2:53.6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377 85 4377 0 0,'-5'-3'374'0'0,"-1"0"0"0"0,1 0 0 0 0,0 1 1 0 0,-1 0-1 0 0,0 0 0 0 0,1 0 0 0 0,-1 1 0 0 0,0 0 1 0 0,0 0-1 0 0,0 0 0 0 0,0 1 0 0 0,0 0 0 0 0,0 0 0 0 0,0 1 1 0 0,0-1-1 0 0,0 1 0 0 0,1 1 0 0 0,-1-1 0 0 0,0 1 0 0 0,0 0 1 0 0,1 0-1 0 0,0 1 0 0 0,-1-1 0 0 0,-9 8 0 0 0,-8 6 359 0 0,0 0 0 0 0,1 2-1 0 0,-37 39 1 0 0,52-51-630 0 0,-3 5 20 0 0,0 0 1 0 0,1 0 0 0 0,0 0-1 0 0,1 1 1 0 0,1 1-1 0 0,0 0 1 0 0,-10 22-1 0 0,14-27-125 0 0,1 0-1 0 0,0 0 1 0 0,0 0-1 0 0,0 0 1 0 0,1 0-1 0 0,0 1 1 0 0,0-1-1 0 0,1 0 1 0 0,1 1-1 0 0,-1-1 1 0 0,1 0-1 0 0,0 1 1 0 0,1-1-1 0 0,5 14 1 0 0,-7-20-7 0 0,2 1-1 0 0,-1-1 1 0 0,0 1 0 0 0,0-1 0 0 0,1 0 0 0 0,-1 0 0 0 0,1 0 0 0 0,0 0-1 0 0,-1 0 1 0 0,1 0 0 0 0,0 0 0 0 0,0 0 0 0 0,1-1 0 0 0,-1 1-1 0 0,0-1 1 0 0,0 0 0 0 0,1 1 0 0 0,4 0 0 0 0,-2 0-34 0 0,0-1 0 0 0,0 0 0 0 0,0 0 1 0 0,0-1-1 0 0,0 0 0 0 0,0 0 0 0 0,0 0 0 0 0,0 0 1 0 0,7-2-1 0 0,0-1-149 0 0,0 0 0 0 0,0-1 0 0 0,0 0 0 0 0,0-1 0 0 0,-1 0 0 0 0,0-1 0 0 0,14-9 0 0 0,8-9-405 0 0,-1-2-1 0 0,-2 0 1 0 0,38-43-1 0 0,-57 56 540 0 0,0-1 0 0 0,0 0-1 0 0,-2 0 1 0 0,0-1 0 0 0,0-1-1 0 0,-2 1 1 0 0,0-1 0 0 0,0-1-1 0 0,-2 1 1 0 0,6-26 0 0 0,-11 42 64 0 0,0 0 1 0 0,0 0 0 0 0,0 0 0 0 0,0 0-1 0 0,0 0 1 0 0,0-1 0 0 0,0 1-1 0 0,0 0 1 0 0,0 0 0 0 0,0 0 0 0 0,0 0-1 0 0,0 0 1 0 0,0 0 0 0 0,0 0-1 0 0,0-1 1 0 0,0 1 0 0 0,0 0-1 0 0,0 0 1 0 0,0 0 0 0 0,0 0 0 0 0,0 0-1 0 0,0 0 1 0 0,0-1 0 0 0,0 1-1 0 0,0 0 1 0 0,0 0 0 0 0,0 0 0 0 0,0 0-1 0 0,0 0 1 0 0,0 0 0 0 0,-1 0-1 0 0,1 0 1 0 0,0-1 0 0 0,0 1 0 0 0,0 0-1 0 0,0 0 1 0 0,0 0 0 0 0,0 0-1 0 0,0 0 1 0 0,0 0 0 0 0,-1 0 0 0 0,1 0-1 0 0,0 0 1 0 0,0 0 0 0 0,0 0-1 0 0,0 0 1 0 0,0 0 0 0 0,0 0 0 0 0,-1 0-1 0 0,1 0 1 0 0,0 0 0 0 0,0 0-1 0 0,0 0 1 0 0,0 0 0 0 0,0 0 0 0 0,0 0-1 0 0,0 0 1 0 0,-1 0 0 0 0,1 0-1 0 0,-11 7 174 0 0,-8 11 38 0 0,7-3-47 0 0,0 1 0 0 0,0 0-1 0 0,2 1 1 0 0,0 1 0 0 0,1-1 0 0 0,1 1 0 0 0,0 1-1 0 0,2 0 1 0 0,0 0 0 0 0,-6 36 0 0 0,11-51-156 0 0,1 0 0 0 0,0 0 1 0 0,0 0-1 0 0,1 0 0 0 0,-1 0 0 0 0,1-1 1 0 0,0 1-1 0 0,0 0 0 0 0,0 0 1 0 0,0-1-1 0 0,4 8 0 0 0,-4-10-21 0 0,0 1 0 0 0,0-1-1 0 0,0 1 1 0 0,0-1 0 0 0,0 0-1 0 0,0 0 1 0 0,0 0 0 0 0,1 0 0 0 0,-1 0-1 0 0,0 0 1 0 0,1 0 0 0 0,-1 0 0 0 0,1 0-1 0 0,-1 0 1 0 0,1-1 0 0 0,-1 1-1 0 0,1-1 1 0 0,0 1 0 0 0,-1-1 0 0 0,1 0-1 0 0,0 0 1 0 0,-1 1 0 0 0,1-1 0 0 0,0 0-1 0 0,-1 0 1 0 0,1-1 0 0 0,0 1 0 0 0,2-1-1 0 0,7-2-28 0 0,-2 0 0 0 0,1-1 0 0 0,0 0-1 0 0,-1-1 1 0 0,0 0 0 0 0,0 0 0 0 0,0-1 0 0 0,-1 0-1 0 0,14-13 1 0 0,7-10-8 0 0,30-38-1 0 0,-13 15 70 0 0,-15 18-118 0 0,52-52 35 0 0,-72 76 68 0 0,1 1 0 0 0,-1 0 1 0 0,2 1-1 0 0,-1 0 0 0 0,27-12 0 0 0,-39 20-8 0 0,0 0 0 0 0,0 0 0 0 0,0-1 0 0 0,1 1 0 0 0,-1 0 0 0 0,0 0 0 0 0,0 0 0 0 0,0 0-1 0 0,0 0 1 0 0,1 0 0 0 0,-1 0 0 0 0,0 0 0 0 0,0 0 0 0 0,0 0 0 0 0,0 0 0 0 0,1 0 0 0 0,-1 0-1 0 0,0 0 1 0 0,0-1 0 0 0,0 1 0 0 0,0 1 0 0 0,1-1 0 0 0,-1 0 0 0 0,0 0 0 0 0,0 0-1 0 0,0 0 1 0 0,0 0 0 0 0,1 0 0 0 0,-1 0 0 0 0,0 0 0 0 0,0 0 0 0 0,0 0 0 0 0,0 0 0 0 0,1 0-1 0 0,-1 0 1 0 0,0 1 0 0 0,0-1 0 0 0,0 0 0 0 0,0 0 0 0 0,0 0 0 0 0,0 0 0 0 0,1 0 0 0 0,-1 0-1 0 0,0 1 1 0 0,0-1 0 0 0,0 0 0 0 0,0 0 0 0 0,0 0 0 0 0,0 0 0 0 0,0 1 0 0 0,0-1 0 0 0,-4 14 131 0 0,-17 21-2 0 0,16-28-152 0 0,-9 17 56 0 0,-74 131 364 0 0,81-141-385 0 0,0 1 1 0 0,1 0 0 0 0,1 0 0 0 0,-4 18 0 0 0,8-27-24 0 0,0-1 1 0 0,0 1-1 0 0,1 0 0 0 0,-1-1 1 0 0,1 1-1 0 0,1 0 1 0 0,-1-1-1 0 0,1 1 0 0 0,0 0 1 0 0,0-1-1 0 0,1 1 1 0 0,-1-1-1 0 0,1 1 1 0 0,5 9-1 0 0,-6-14-1 0 0,1 0 0 0 0,-1 0 0 0 0,0 0 0 0 0,0 0 0 0 0,1 0 0 0 0,-1 0 0 0 0,0 0 0 0 0,1-1 0 0 0,-1 1 0 0 0,1-1 0 0 0,-1 1 0 0 0,1-1 0 0 0,-1 1 0 0 0,1-1 0 0 0,-1 0 0 0 0,1 0 0 0 0,-1 0 0 0 0,1 1 0 0 0,-1-2 0 0 0,1 1 0 0 0,0 0 0 0 0,-1 0-1 0 0,1 0 1 0 0,-1-1 0 0 0,1 1 0 0 0,-1-1 0 0 0,1 1 0 0 0,-1-1 0 0 0,0 0 0 0 0,1 1 0 0 0,1-2 0 0 0,6-2-25 0 0,0-1 1 0 0,-1 0-1 0 0,12-8 0 0 0,10-11-34 0 0,-1 0 0 0 0,-1-2 0 0 0,-2-1 1 0 0,-1-2-1 0 0,0 0 0 0 0,33-55 0 0 0,-37 47-125 0 0,-12 20 157 0 0,0 0 1 0 0,2 0-1 0 0,0 1 0 0 0,0 0 0 0 0,2 1 1 0 0,0 0-1 0 0,27-23 0 0 0,-39 37 45 0 0,1-1 0 0 0,-1 1 0 0 0,1 0 0 0 0,0 0 0 0 0,-1 0 0 0 0,1 0-1 0 0,0 0 1 0 0,0 0 0 0 0,0 0 0 0 0,0 0 0 0 0,-1 1 0 0 0,1-1 0 0 0,0 1 0 0 0,0 0-1 0 0,3-1 1 0 0,-4 1 3 0 0,-1 0 0 0 0,0 1-1 0 0,1-1 1 0 0,-1 0 0 0 0,0 0-1 0 0,1 0 1 0 0,-1 1 0 0 0,0-1-1 0 0,1 0 1 0 0,-1 0 0 0 0,0 1-1 0 0,0-1 1 0 0,0 0 0 0 0,1 1-1 0 0,-1-1 1 0 0,0 0 0 0 0,0 1-1 0 0,0-1 1 0 0,1 0 0 0 0,-1 1-1 0 0,0-1 1 0 0,0 0 0 0 0,0 1-1 0 0,0-1 1 0 0,0 1 0 0 0,0 0-1 0 0,-3 20 182 0 0,-11 16 162 0 0,-24 49-1 0 0,13-31 176 0 0,20-43-407 0 0,-6 11 95 0 0,2 1-1 0 0,-8 29 0 0 0,15-47-242 0 0,1-1-1 0 0,0 1 0 0 0,0 0 0 0 0,0 0 0 0 0,1 0 1 0 0,0 0-1 0 0,0 0 0 0 0,0 0 0 0 0,1 0 0 0 0,0 0 1 0 0,0 0-1 0 0,0-1 0 0 0,1 1 0 0 0,0 0 0 0 0,3 6 0 0 0,-4-10-130 0 0,0-1 0 0 0,0 1-1 0 0,1-1 1 0 0,-1 1 0 0 0,0-1-1 0 0,1 0 1 0 0,-1 1 0 0 0,1-1-1 0 0,-1 0 1 0 0,1 0 0 0 0,0 0-1 0 0,-1 0 1 0 0,1 0 0 0 0,0 0-1 0 0,0-1 1 0 0,0 1 0 0 0,-1-1-1 0 0,1 1 1 0 0,0-1 0 0 0,0 1-1 0 0,0-1 1 0 0,0 0 0 0 0,0 0-1 0 0,0 0 1 0 0,0 0 0 0 0,0-1-1 0 0,3 0 1 0 0,6-1-1116 0 0,-1-1 1 0 0,0 0-1 0 0,0-1 0 0 0,9-5 1 0 0,-4 3-726 0 0,0-1-674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1:01.6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51 201 4425 0 0,'15'-1'1707'0'0,"0"0"0"0"0,1 0-1 0 0,14-5 1 0 0,-17 3-1124 0 0,0 0-1 0 0,-1-2 1 0 0,22-9 0 0 0,-26 10-557 0 0,0-1 1 0 0,0 1-1 0 0,-1-1 0 0 0,0-1 1 0 0,0 1-1 0 0,0-1 1 0 0,-1 0-1 0 0,0-1 1 0 0,0 0-1 0 0,0 0 0 0 0,-1 0 1 0 0,0 0-1 0 0,-1-1 1 0 0,1 0-1 0 0,3-9 1 0 0,-8 15-24 0 0,1 1 0 0 0,0 0 0 0 0,-1-1 0 0 0,1 1 0 0 0,-1-1 0 0 0,0 1 0 0 0,1-1 0 0 0,-1 1 0 0 0,0-1 0 0 0,0 1 0 0 0,0-1 0 0 0,0 1 0 0 0,0-1 0 0 0,0 1 0 0 0,-1-1 0 0 0,1 1 0 0 0,0-1 0 0 0,-1 1 1 0 0,1-1-1 0 0,-1 1 0 0 0,0-1 0 0 0,1 1 0 0 0,-1 0 0 0 0,0-1 0 0 0,0 1 0 0 0,0 0 0 0 0,0 0 0 0 0,0 0 0 0 0,0 0 0 0 0,0 0 0 0 0,0 0 0 0 0,0 0 0 0 0,0 0 0 0 0,-1 0 0 0 0,1 0 0 0 0,-3-1 0 0 0,0 1 7 0 0,-1-1 0 0 0,1 1 0 0 0,-1 0 0 0 0,1 0 0 0 0,-1 0 0 0 0,0 1 0 0 0,0-1-1 0 0,1 1 1 0 0,-1 0 0 0 0,-5 1 0 0 0,-3 1 160 0 0,1 1 0 0 0,0 0-1 0 0,0 1 1 0 0,0 0 0 0 0,0 1 0 0 0,1 0-1 0 0,-1 1 1 0 0,1 0 0 0 0,1 1 0 0 0,-1 0-1 0 0,1 0 1 0 0,0 1 0 0 0,-8 10 0 0 0,12-12-56 0 0,0 0 0 0 0,0 1 0 0 0,1-1 1 0 0,0 1-1 0 0,1 1 0 0 0,-1-1 1 0 0,1 0-1 0 0,1 1 0 0 0,-1 0 1 0 0,1 0-1 0 0,1 0 0 0 0,0 0 1 0 0,0 0-1 0 0,0 1 0 0 0,1-1 1 0 0,0 0-1 0 0,1 1 0 0 0,0-1 0 0 0,0 1 1 0 0,2 9-1 0 0,-1-12-104 0 0,0 1 0 0 0,1-1-1 0 0,-1 0 1 0 0,2 0 0 0 0,-1-1 0 0 0,0 1 0 0 0,1 0-1 0 0,0-1 1 0 0,0 1 0 0 0,1-1 0 0 0,-1 0 0 0 0,7 6-1 0 0,-6-7-39 0 0,0-1-1 0 0,1 0 1 0 0,-1 0-1 0 0,1 0 1 0 0,0-1-1 0 0,0 0 1 0 0,0 1-1 0 0,0-2 1 0 0,0 1-1 0 0,0 0 0 0 0,0-1 1 0 0,1 0-1 0 0,-1-1 1 0 0,10 1-1 0 0,13 0-1228 0 0,1-2 0 0 0,-1-1 0 0 0,36-7 0 0 0,-22 0-3428 0 0,61-20-1 0 0,-81 20 1666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1:02.0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412 52 5425 0 0,'-7'-6'439'0'0,"0"0"1"0"0,0 1-1 0 0,-1 0 0 0 0,0 1 0 0 0,0 0 1 0 0,0 0-1 0 0,0 1 0 0 0,0 0 0 0 0,-1 0 1 0 0,1 0-1 0 0,-1 1 0 0 0,0 1 0 0 0,0 0 1 0 0,0 0-1 0 0,1 0 0 0 0,-1 1 0 0 0,0 1 1 0 0,-12 1-1 0 0,0 1-198 0 0,0 1 0 0 0,0 0 0 0 0,0 2 0 0 0,1 0 0 0 0,0 2 0 0 0,-31 15 0 0 0,46-21-218 0 0,1 1-1 0 0,-1 0 1 0 0,1-1 0 0 0,0 2 0 0 0,0-1-1 0 0,0 0 1 0 0,0 1 0 0 0,0 0-1 0 0,1 0 1 0 0,-1 0 0 0 0,-2 5-1 0 0,5-7-23 0 0,0-1-1 0 0,1 1 1 0 0,-1 0-1 0 0,1 0 0 0 0,-1 0 1 0 0,1 0-1 0 0,0-1 0 0 0,-1 1 1 0 0,1 0-1 0 0,0 0 1 0 0,0 0-1 0 0,0 0 0 0 0,1 0 1 0 0,-1 0-1 0 0,0 0 0 0 0,1-1 1 0 0,-1 1-1 0 0,1 0 1 0 0,0 0-1 0 0,-1 0 0 0 0,1-1 1 0 0,0 1-1 0 0,0 0 0 0 0,0-1 1 0 0,0 1-1 0 0,1-1 0 0 0,-1 1 1 0 0,0-1-1 0 0,1 0 1 0 0,-1 0-1 0 0,1 1 0 0 0,2 1 1 0 0,28 20-147 0 0,50 29 0 0 0,-51-34-24 0 0,59 46 0 0 0,-86-61 163 0 0,0 1 1 0 0,0 0 0 0 0,-1 0-1 0 0,1 1 1 0 0,-1-1 0 0 0,0 1-1 0 0,0 0 1 0 0,0 0 0 0 0,-1 0 0 0 0,1 0-1 0 0,1 8 1 0 0,-3-11 18 0 0,-1-1 0 0 0,0 1 0 0 0,1 0-1 0 0,-1 0 1 0 0,0 0 0 0 0,0 0 0 0 0,0-1 0 0 0,0 1 0 0 0,-1 0 0 0 0,1 0 0 0 0,0 0 0 0 0,-1 0-1 0 0,1-1 1 0 0,-1 1 0 0 0,0 0 0 0 0,1 0 0 0 0,-1-1 0 0 0,0 1 0 0 0,0-1 0 0 0,0 1 0 0 0,0-1-1 0 0,-1 1 1 0 0,1-1 0 0 0,0 1 0 0 0,-1-1 0 0 0,1 0 0 0 0,0 0 0 0 0,-1 0 0 0 0,0 0-1 0 0,1 0 1 0 0,-1 0 0 0 0,1 0 0 0 0,-1-1 0 0 0,0 1 0 0 0,0 0 0 0 0,0-1 0 0 0,-3 1 0 0 0,-19 5 51 0 0,0-2 0 0 0,0 0 0 0 0,-1-2 0 0 0,-25 0 1 0 0,-49-4-7056 0 0,98 2 6908 0 0,-25-2-5412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1:03.14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331 435 4313 0 0,'-1'-2'238'0'0,"0"-1"0"0"0,-1 1-1 0 0,1 0 1 0 0,-1-1 0 0 0,1 1 0 0 0,-1 0 0 0 0,0 0 0 0 0,0 0-1 0 0,0 0 1 0 0,0 1 0 0 0,0-1 0 0 0,-1 0 0 0 0,1 1 0 0 0,0 0-1 0 0,-1-1 1 0 0,1 1 0 0 0,-1 0 0 0 0,1 0 0 0 0,-6-1 0 0 0,3 2 25 0 0,-1-1-1 0 0,1 1 1 0 0,0 0 0 0 0,-1 0 0 0 0,1 1 0 0 0,0-1 0 0 0,-1 1 0 0 0,1 0 0 0 0,-9 4 0 0 0,-4 2 192 0 0,1 1 0 0 0,-1 0 0 0 0,1 2 1 0 0,-25 18-1 0 0,33-21-424 0 0,0 0 1 0 0,1 1-1 0 0,-1 0 1 0 0,1 0-1 0 0,1 1 1 0 0,0 0-1 0 0,0 0 1 0 0,1 1-1 0 0,0-1 1 0 0,0 2-1 0 0,1-1 1 0 0,0 0-1 0 0,1 1 1 0 0,1 0-1 0 0,0 0 1 0 0,0 0-1 0 0,1 1 1 0 0,0-1-1 0 0,1 1 1 0 0,0-1-1 0 0,1 1 1 0 0,2 18-1 0 0,-2-29-40 0 0,0 1 1 0 0,1-1-1 0 0,-1 0 0 0 0,0 1 0 0 0,1-1 1 0 0,-1 0-1 0 0,1 1 0 0 0,-1-1 0 0 0,1 0 1 0 0,0 1-1 0 0,0-1 0 0 0,0 0 0 0 0,-1 0 1 0 0,1 0-1 0 0,0 0 0 0 0,0 0 0 0 0,0 0 1 0 0,1 0-1 0 0,-1 0 0 0 0,0 0 1 0 0,3 1-1 0 0,-2-2 1 0 0,1 1 0 0 0,0 0 0 0 0,-1-1 0 0 0,1 1 1 0 0,0-1-1 0 0,-1 0 0 0 0,1 0 0 0 0,0 0 0 0 0,0 0 0 0 0,4-1 0 0 0,6-2-17 0 0,-1 0 0 0 0,0-1 0 0 0,21-10 0 0 0,-31 13 16 0 0,51-27-59 0 0,-1-3 0 0 0,-1-2 0 0 0,-2-2 0 0 0,55-50 0 0 0,-77 60 43 0 0,-1-1 1 0 0,-2-1-1 0 0,0-1 1 0 0,33-54-1 0 0,-22 23 95 0 0,44-100-1 0 0,-74 148-60 0 0,-1 5 18 0 0,-1 0 1 0 0,-1 0-1 0 0,1 0 0 0 0,-1 0 1 0 0,0 0-1 0 0,0-1 0 0 0,-1 1 0 0 0,0-1 1 0 0,0 1-1 0 0,-1-13 0 0 0,0 19-18 0 0,0-1-1 0 0,0 1 0 0 0,0-1 0 0 0,0 1 1 0 0,0 0-1 0 0,0-1 0 0 0,-1 1 0 0 0,1 0 0 0 0,0-1 1 0 0,0 1-1 0 0,0 0 0 0 0,-1-1 0 0 0,1 1 1 0 0,0 0-1 0 0,-1 0 0 0 0,1-1 0 0 0,0 1 1 0 0,-1 0-1 0 0,1 0 0 0 0,0 0 0 0 0,-1-1 0 0 0,1 1 1 0 0,0 0-1 0 0,-1 0 0 0 0,1 0 0 0 0,0 0 1 0 0,-1 0-1 0 0,1 0 0 0 0,-1 0 0 0 0,1 0 1 0 0,0 0-1 0 0,-1 0 0 0 0,0 0 0 0 0,-16 6 154 0 0,-11 13-31 0 0,7-1 121 0 0,1 1 1 0 0,1 1 0 0 0,1 1 0 0 0,0 1 0 0 0,-26 43 0 0 0,-59 132 935 0 0,70-129-997 0 0,31-65-182 0 0,-10 21 42 0 0,2-1-1 0 0,-12 38 0 0 0,20-56-52 0 0,0 0 0 0 0,1 1 0 0 0,0-1 0 0 0,0 0 0 0 0,0 1 0 0 0,1-1 0 0 0,-1 1 0 0 0,1-1-1 0 0,1 1 1 0 0,-1-1 0 0 0,1 1 0 0 0,0-1 0 0 0,0 1 0 0 0,1-1 0 0 0,-1 0 0 0 0,1 0-1 0 0,0 0 1 0 0,5 7 0 0 0,-5-9-4 0 0,1 0-1 0 0,0 0 0 0 0,0-1 1 0 0,0 1-1 0 0,1-1 0 0 0,-1 0 1 0 0,1 0-1 0 0,-1 0 1 0 0,1-1-1 0 0,0 1 0 0 0,-1-1 1 0 0,1 0-1 0 0,0 1 0 0 0,0-2 1 0 0,0 1-1 0 0,0-1 1 0 0,0 1-1 0 0,0-1 0 0 0,0 0 1 0 0,0 0-1 0 0,0-1 0 0 0,0 1 1 0 0,8-3-1 0 0,9-2-62 0 0,0 0 0 0 0,-1-2 0 0 0,22-9 0 0 0,-36 13 44 0 0,32-13-78 0 0,0-1 0 0 0,0-3 0 0 0,-2 0 0 0 0,-1-3-1 0 0,41-33 1 0 0,-65 46 106 0 0,0-1 0 0 0,-1 0 0 0 0,0-1-1 0 0,0 0 1 0 0,-1 0 0 0 0,-1-1 0 0 0,0 0-1 0 0,-1-1 1 0 0,0 0 0 0 0,-1 0 0 0 0,-1 0-1 0 0,7-29 1 0 0,-12 42 2 0 0,1-1-1 0 0,-1 1 0 0 0,0-1 0 0 0,0 1 1 0 0,1 0-1 0 0,-1-1 0 0 0,0 1 0 0 0,-1-1 1 0 0,1 1-1 0 0,0 0 0 0 0,0-1 0 0 0,0 1 1 0 0,-1 0-1 0 0,1-1 0 0 0,-1 1 0 0 0,1 0 1 0 0,-1-1-1 0 0,0 1 0 0 0,1 0 0 0 0,-1 0 1 0 0,0 0-1 0 0,0 0 0 0 0,0 0 0 0 0,0 0 1 0 0,-2-2-1 0 0,1 2 6 0 0,0 0 0 0 0,0 1 0 0 0,0-1 0 0 0,0 1 0 0 0,0-1 0 0 0,0 1 0 0 0,0 0 0 0 0,0 0 0 0 0,0 0 0 0 0,-1 0 0 0 0,1 0 1 0 0,0 0-1 0 0,0 1 0 0 0,-4 0 0 0 0,-5 3 40 0 0,0-1 1 0 0,1 2-1 0 0,-1-1 1 0 0,1 1-1 0 0,-10 8 0 0 0,6-4 56 0 0,1 2 0 0 0,0-1 0 0 0,1 2 0 0 0,1 0 0 0 0,0 0 0 0 0,0 1 0 0 0,-9 16 0 0 0,15-22-70 0 0,0 0-1 0 0,1 0 1 0 0,0 1-1 0 0,1-1 1 0 0,0 1-1 0 0,0 0 1 0 0,1 0-1 0 0,-1 0 1 0 0,2 0-1 0 0,-1 1 1 0 0,1-1-1 0 0,1 0 1 0 0,-1 1-1 0 0,1-1 0 0 0,1 0 1 0 0,1 9-1 0 0,-2-13-34 0 0,1-1-1 0 0,1 1 0 0 0,-1-1 1 0 0,0 0-1 0 0,1 1 1 0 0,0-1-1 0 0,-1 0 0 0 0,1 0 1 0 0,1 0-1 0 0,-1 0 1 0 0,0-1-1 0 0,1 1 0 0 0,-1 0 1 0 0,1-1-1 0 0,0 0 0 0 0,3 3 1 0 0,0-2-19 0 0,0 0 1 0 0,-1 0-1 0 0,1-1 1 0 0,0 0-1 0 0,0 0 1 0 0,1 0-1 0 0,-1-1 1 0 0,10 1-1 0 0,8-1-542 0 0,-1-1-1 0 0,1-1 0 0 0,42-7 0 0 0,-63 7 447 0 0,32-5-3094 0 0,37-11 0 0 0,-35 5-2300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1:03.8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7 445 4665 0 0,'-1'-1'48'0'0,"1"1"-1"0"0,0 0 1 0 0,-1 0 0 0 0,1 0 0 0 0,0-1-1 0 0,-1 1 1 0 0,1 0 0 0 0,0 0 0 0 0,-1-1-1 0 0,1 1 1 0 0,0 0 0 0 0,0 0 0 0 0,-1-1-1 0 0,1 1 1 0 0,0 0 0 0 0,0-1 0 0 0,0 1-1 0 0,0-1 1 0 0,-1 1 0 0 0,1 0 0 0 0,0-1-1 0 0,0 1 1 0 0,0 0 0 0 0,0-1 0 0 0,0 1-1 0 0,0-1 1 0 0,0 1 0 0 0,0 0 0 0 0,0-1-1 0 0,0 1 1 0 0,0-1 0 0 0,0 0 0 0 0,10-14 951 0 0,20-11 236 0 0,-27 23-1013 0 0,96-65 1821 0 0,-6 4-1762 0 0,-48 29-224 0 0,72-53-45 0 0,-98 75 45 0 0,1 1 0 0 0,0 1 0 0 0,1 1 0 0 0,25-9-1 0 0,-45 18-14 0 0,0 1 0 0 0,0-1-1 0 0,1 1 1 0 0,-1-1 0 0 0,1 1-1 0 0,-1 0 1 0 0,0-1 0 0 0,1 1-1 0 0,-1 0 1 0 0,1 0-1 0 0,-1 0 1 0 0,1 0 0 0 0,-1 0-1 0 0,0 0 1 0 0,1 1 0 0 0,-1-1-1 0 0,1 0 1 0 0,1 1 0 0 0,-3 0-20 0 0,1-1 1 0 0,-1 1 0 0 0,0 0 0 0 0,1-1-1 0 0,-1 1 1 0 0,0 0 0 0 0,0-1 0 0 0,1 1 0 0 0,-1 0-1 0 0,0-1 1 0 0,0 1 0 0 0,0 0 0 0 0,0-1-1 0 0,0 1 1 0 0,0 0 0 0 0,0 0 0 0 0,0-1-1 0 0,0 1 1 0 0,0 0 0 0 0,0-1 0 0 0,0 1 0 0 0,0 0-1 0 0,-1-1 1 0 0,1 1 0 0 0,-1 1 0 0 0,-3 8 133 0 0,-1 1 0 0 0,-1-1 0 0 0,-9 14 0 0 0,6-10-103 0 0,-15 27 68 0 0,-11 21 5 0 0,-44 59 0 0 0,24-58-279 0 0,89-107-35 0 0,70-70 279 0 0,10 8-96 0 0,-32 42-108 0 0,-45 34 103 0 0,32-23 27 0 0,-62 49 14 0 0,0 0 0 0 0,1 0 1 0 0,-1 0-1 0 0,1 1 0 0 0,0 0 0 0 0,0 1 0 0 0,1 0 0 0 0,8-1 0 0 0,-17 2-13 0 0,0 1 0 0 0,0 0 0 0 0,1 0-1 0 0,-1 0 1 0 0,0 0 0 0 0,0 0 0 0 0,1 0 0 0 0,-1 0 0 0 0,0 0 0 0 0,0 0-1 0 0,1 0 1 0 0,-1 0 0 0 0,0 0 0 0 0,0 0 0 0 0,1 0 0 0 0,-1 0 0 0 0,0 0-1 0 0,0 0 1 0 0,1 1 0 0 0,-1-1 0 0 0,0 0 0 0 0,0 0 0 0 0,1 0 0 0 0,-1 0-1 0 0,0 0 1 0 0,0 1 0 0 0,0-1 0 0 0,1 0 0 0 0,-1 0 0 0 0,0 0 0 0 0,0 0 0 0 0,0 1-1 0 0,0-1 1 0 0,0 0 0 0 0,1 0 0 0 0,-1 1 0 0 0,0-1 0 0 0,0 0 0 0 0,0 0-1 0 0,0 1 1 0 0,0-1 0 0 0,0 0 0 0 0,0 0 0 0 0,0 1 0 0 0,-6 15 494 0 0,-20 22-5 0 0,22-32-424 0 0,-48 62 677 0 0,-33 45-145 0 0,73-94-624 0 0,0 1-1 0 0,1 0 0 0 0,1 1 0 0 0,-7 21 1 0 0,16-40-17 0 0,1-1 1 0 0,-1 1 0 0 0,1-1-1 0 0,-1 1 1 0 0,1-1 0 0 0,0 1-1 0 0,-1-1 1 0 0,1 1 0 0 0,0-1-1 0 0,0 1 1 0 0,0 0 0 0 0,0-1 0 0 0,0 1-1 0 0,1-1 1 0 0,-1 1 0 0 0,0-1-1 0 0,1 1 1 0 0,-1-1 0 0 0,1 1-1 0 0,-1-1 1 0 0,1 1 0 0 0,2 2-1 0 0,-2-3-93 0 0,1 0-1 0 0,-1 0 0 0 0,1 0 0 0 0,0 0 0 0 0,-1 0 0 0 0,1 0 0 0 0,0 0 1 0 0,0-1-1 0 0,-1 1 0 0 0,1-1 0 0 0,0 1 0 0 0,0-1 0 0 0,0 0 0 0 0,0 0 0 0 0,4 0 1 0 0,8-1-1367 0 0,1 0 0 0 0,0-1 0 0 0,27-9 0 0 0,-31 8 229 0 0,11-2-785 0 0,2-2-1423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1:04.2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355 87 4553 0 0,'0'-3'279'0'0,"0"1"0"0"0,0 0-1 0 0,0-1 1 0 0,0 1 0 0 0,0-1 0 0 0,-1 1 0 0 0,1 0 0 0 0,-1 0-1 0 0,1-1 1 0 0,-1 1 0 0 0,0 0 0 0 0,0 0 0 0 0,-2-4 0 0 0,1 5-145 0 0,1 0 1 0 0,0 0-1 0 0,-1 0 1 0 0,1 0-1 0 0,-1 0 1 0 0,1 1 0 0 0,-1-1-1 0 0,0 1 1 0 0,1-1-1 0 0,-1 1 1 0 0,1 0-1 0 0,-1-1 1 0 0,0 1-1 0 0,1 0 1 0 0,-1 0 0 0 0,0 0-1 0 0,1 0 1 0 0,-1 1-1 0 0,0-1 1 0 0,-2 1-1 0 0,-11 2 233 0 0,0 1 0 0 0,1 0-1 0 0,0 1 1 0 0,0 0 0 0 0,0 1-1 0 0,0 1 1 0 0,1 0 0 0 0,0 1-1 0 0,1 0 1 0 0,-16 14 0 0 0,6-3 1 0 0,2 2 0 0 0,0 0 0 0 0,0 1 0 0 0,-21 34 0 0 0,38-53-337 0 0,1 1 1 0 0,0-1-1 0 0,0 1 1 0 0,0 0-1 0 0,0 0 1 0 0,0 0-1 0 0,1 0 1 0 0,0 0-1 0 0,0 0 1 0 0,0 1-1 0 0,0-1 1 0 0,0 0-1 0 0,1 0 1 0 0,0 1-1 0 0,0-1 1 0 0,0 0-1 0 0,1 1 1 0 0,0 4-1 0 0,1-6-18 0 0,-1 0-1 0 0,0 0 1 0 0,1 0-1 0 0,-1-1 1 0 0,1 1-1 0 0,0 0 1 0 0,0-1-1 0 0,0 0 1 0 0,0 1-1 0 0,1-1 1 0 0,-1 0-1 0 0,1 0 0 0 0,-1 0 1 0 0,1-1-1 0 0,-1 1 1 0 0,1 0-1 0 0,0-1 1 0 0,0 0-1 0 0,0 0 1 0 0,0 0-1 0 0,0 0 1 0 0,0 0-1 0 0,0-1 1 0 0,0 1-1 0 0,6-1 1 0 0,6 1 3 0 0,1-1 0 0 0,-1-1 0 0 0,1 0 0 0 0,-1-1 0 0 0,0-1 0 0 0,1 0 0 0 0,-1-1 0 0 0,-1-1 0 0 0,1 0 0 0 0,-1-1 0 0 0,0-1 0 0 0,0 0 0 0 0,-1-1 0 0 0,17-13 0 0 0,-26 18-14 0 0,0-1 0 0 0,0 0 1 0 0,-1 0-1 0 0,1-1 1 0 0,-1 1-1 0 0,0-1 0 0 0,-1 0 1 0 0,1 0-1 0 0,-1 0 1 0 0,0 0-1 0 0,0 0 1 0 0,0 0-1 0 0,-1 0 0 0 0,0-1 1 0 0,0 1-1 0 0,0-7 1 0 0,1-4-193 0 0,-2-1-1 0 0,0 1 1 0 0,-1-1 0 0 0,-2-17 0 0 0,-14-40-4003 0 0,0 27-3143 0 0,12 36 3336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1:04.5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328 1 7082 0 0,'-3'5'666'0'0,"0"1"1"0"0,0-1-1 0 0,-1 1 1 0 0,1-1 0 0 0,-1 0-1 0 0,0 0 1 0 0,-1-1 0 0 0,-6 7-1 0 0,-9 11 400 0 0,-29 44 899 0 0,-56 101 0 0 0,83-130-1603 0 0,8-15-272 0 0,0 1-1 0 0,2 0 0 0 0,1 0 0 0 0,0 1 1 0 0,2 0-1 0 0,-9 38 0 0 0,17-58-86 0 0,1-1-1 0 0,-1 1 1 0 0,1 0-1 0 0,0-1 1 0 0,0 1 0 0 0,0 0-1 0 0,1-1 1 0 0,-1 1-1 0 0,1-1 1 0 0,0 1-1 0 0,0 0 1 0 0,0-1 0 0 0,0 0-1 0 0,1 1 1 0 0,0-1-1 0 0,-1 0 1 0 0,1 1-1 0 0,0-1 1 0 0,0 0 0 0 0,1-1-1 0 0,-1 1 1 0 0,1 0-1 0 0,-1-1 1 0 0,1 1-1 0 0,0-1 1 0 0,0 0 0 0 0,0 0-1 0 0,0 0 1 0 0,0 0-1 0 0,1 0 1 0 0,-1-1-1 0 0,1 0 1 0 0,-1 1 0 0 0,6 0-1 0 0,4 1-146 0 0,0-1 1 0 0,-1 0-1 0 0,1 0 0 0 0,0-2 1 0 0,0 1-1 0 0,0-2 0 0 0,-1 0 1 0 0,23-4-1 0 0,-26 3-198 0 0,20-4-1266 0 0,32-11-1 0 0,-52 14 645 0 0,-1 0 1 0 0,1-1-1 0 0,-1 0 0 0 0,0-1 1 0 0,-1 1-1 0 0,1-2 1 0 0,-1 1-1 0 0,8-8 0 0 0,-4 2-2793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1:04.92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7386 0 0,'21'3'3069'0'0,"31"1"-2784"0"0,54 1-751 0 0,-34-4-4307 0 0,-51-1 1088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1:05.3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426 233 5617 0 0,'-8'-2'561'0'0,"-1"0"-1"0"0,0 1 0 0 0,0 0 1 0 0,0 1-1 0 0,0-1 0 0 0,0 2 0 0 0,0 0 1 0 0,0 0-1 0 0,1 0 0 0 0,-1 1 1 0 0,0 0-1 0 0,1 1 0 0 0,-16 6 1 0 0,3 1-199 0 0,0 0 1 0 0,1 1-1 0 0,1 1 1 0 0,-23 19-1 0 0,29-22-208 0 0,-69 61 591 0 0,74-62-703 0 0,0 0 0 0 0,0 1-1 0 0,1 0 1 0 0,0 0 0 0 0,1 0 0 0 0,0 1 0 0 0,-6 13 0 0 0,11-19-42 0 0,-1 0 1 0 0,1 0-1 0 0,0 1 1 0 0,0-1 0 0 0,0 0-1 0 0,1 1 1 0 0,0-1-1 0 0,-1 1 1 0 0,2-1 0 0 0,-1 0-1 0 0,0 1 1 0 0,1-1 0 0 0,2 9-1 0 0,-2-11-2 0 0,0 1 1 0 0,0-1-1 0 0,0 1 0 0 0,0-1 0 0 0,1 0 0 0 0,-1 1 1 0 0,1-1-1 0 0,0 0 0 0 0,-1 0 0 0 0,1 0 1 0 0,0-1-1 0 0,0 1 0 0 0,0 0 0 0 0,0-1 0 0 0,1 1 1 0 0,-1-1-1 0 0,0 0 0 0 0,1 1 0 0 0,-1-1 0 0 0,1 0 1 0 0,-1-1-1 0 0,1 1 0 0 0,-1 0 0 0 0,4 0 1 0 0,10 0-105 0 0,-1 0 0 0 0,1-1-1 0 0,0 0 1 0 0,0-2 0 0 0,0 1 0 0 0,-1-2 0 0 0,1 0 0 0 0,-1-1 0 0 0,1-1 0 0 0,26-12 0 0 0,-25 9-17 0 0,0 0 0 0 0,-1-2 0 0 0,0 0 0 0 0,-1 0 0 0 0,0-2 0 0 0,0 0 0 0 0,-1 0 0 0 0,23-29 0 0 0,-25 25 67 0 0,-2 1-1 0 0,0-1 1 0 0,-1-1 0 0 0,-1 0 0 0 0,0 0 0 0 0,-2-1 0 0 0,0 0-1 0 0,5-21 1 0 0,-11 39 61 0 0,0 0 0 0 0,0-1 0 0 0,0 1 0 0 0,0 0-1 0 0,0 0 1 0 0,0-1 0 0 0,1 1 0 0 0,-1 0 0 0 0,0-1 0 0 0,0 1-1 0 0,0 0 1 0 0,0-1 0 0 0,0 1 0 0 0,0 0 0 0 0,0-1 0 0 0,0 1-1 0 0,0 0 1 0 0,-1 0 0 0 0,1-1 0 0 0,0 1 0 0 0,0 0 0 0 0,0-1-1 0 0,0 1 1 0 0,0 0 0 0 0,0 0 0 0 0,-1-1 0 0 0,1 1 0 0 0,0 0-1 0 0,0 0 1 0 0,0-1 0 0 0,-1 1 0 0 0,1 0 0 0 0,0 0 0 0 0,0 0 0 0 0,-1-1-1 0 0,1 1 1 0 0,0 0 0 0 0,0 0 0 0 0,-1 0 0 0 0,1 0 0 0 0,0 0-1 0 0,-1-1 1 0 0,-14 8 208 0 0,-13 15 104 0 0,14-9-206 0 0,0 1 0 0 0,1 1 0 0 0,1 0 0 0 0,0 1 0 0 0,1 0 0 0 0,1 1 0 0 0,0 0 0 0 0,2 0 0 0 0,0 1 0 0 0,0 0 0 0 0,2 1 0 0 0,-7 31 0 0 0,12-47-112 0 0,0 0 0 0 0,1-1 0 0 0,0 1-1 0 0,0-1 1 0 0,-1 1 0 0 0,1 0 0 0 0,1-1 0 0 0,-1 1 0 0 0,0 0 0 0 0,1-1 0 0 0,-1 1 0 0 0,1 0 0 0 0,0-1 0 0 0,0 1 0 0 0,0-1 0 0 0,0 0 0 0 0,0 1 0 0 0,1-1 0 0 0,-1 0-1 0 0,1 0 1 0 0,-1 1 0 0 0,1-1 0 0 0,0 0 0 0 0,0-1 0 0 0,0 1 0 0 0,2 2 0 0 0,0-3-1 0 0,0 1 0 0 0,0 0 0 0 0,0-1 0 0 0,1 0 0 0 0,-1 0 0 0 0,0 0 0 0 0,0-1 0 0 0,1 1 0 0 0,-1-1 0 0 0,1 0 0 0 0,-1 0 0 0 0,0-1 0 0 0,1 1-1 0 0,-1-1 1 0 0,6-1 0 0 0,11-4-44 0 0,-1-1-1 0 0,-1-1 1 0 0,1 0-1 0 0,-1-1 1 0 0,0-1-1 0 0,-1-1 1 0 0,26-21-1 0 0,-9 4-87 0 0,-2-2 1 0 0,48-53-1 0 0,-45 37-108 0 0,39-63 1 0 0,-41 57 262 0 0,40-48-1 0 0,-53 80-17 0 0,-16 15 60 0 0,1 0-1 0 0,-1-1 1 0 0,-1 1 0 0 0,8-12 0 0 0,-11 17-55 0 0,-1 0 0 0 0,0 0 0 0 0,0 0 1 0 0,0 0-1 0 0,0 0 0 0 0,0 0 0 0 0,0 0 1 0 0,0 0-1 0 0,0 0 0 0 0,0 0 0 0 0,0 0 1 0 0,1-1-1 0 0,-1 1 0 0 0,0 0 0 0 0,0 0 1 0 0,0 0-1 0 0,0 0 0 0 0,0 0 0 0 0,0 0 1 0 0,0 0-1 0 0,0-1 0 0 0,0 1 1 0 0,0 0-1 0 0,0 0 0 0 0,0 0 0 0 0,0 0 1 0 0,0 0-1 0 0,0 0 0 0 0,0 0 0 0 0,0-1 1 0 0,0 1-1 0 0,0 0 0 0 0,0 0 0 0 0,0 0 1 0 0,0 0-1 0 0,-1 0 0 0 0,1 0 0 0 0,0 0 1 0 0,0 0-1 0 0,0-1 0 0 0,0 1 0 0 0,0 0 1 0 0,0 0-1 0 0,0 0 0 0 0,0 0 0 0 0,0 0 1 0 0,0 0-1 0 0,-1 0 0 0 0,1 0 1 0 0,0 0-1 0 0,0 0 0 0 0,0 0 0 0 0,0 0 1 0 0,0 0-1 0 0,0 0 0 0 0,-1 0 0 0 0,-8 3 249 0 0,-8 7 50 0 0,-3 6-25 0 0,0 1-1 0 0,2 1 1 0 0,0 1-1 0 0,-30 41 1 0 0,-48 93 844 0 0,46-69-630 0 0,40-68-441 0 0,1 1-1 0 0,1 0 1 0 0,-10 29-1 0 0,15-38-53 0 0,1-1-1 0 0,0 1 1 0 0,0 0 0 0 0,1 1-1 0 0,0-1 1 0 0,0 0-1 0 0,1 0 1 0 0,0 0-1 0 0,1 0 1 0 0,2 15-1 0 0,-2-21-1 0 0,-1 1 0 0 0,1-1 0 0 0,0 0 0 0 0,0 0 0 0 0,0 0 0 0 0,0 0 0 0 0,0 0 0 0 0,1-1 0 0 0,-1 1 0 0 0,1 0 0 0 0,-1 0-1 0 0,1-1 1 0 0,0 1 0 0 0,-1-1 0 0 0,1 0 0 0 0,0 1 0 0 0,4 1 0 0 0,-2-1-105 0 0,1 0 0 0 0,0-1 0 0 0,0 0 0 0 0,-1 1 0 0 0,1-1 0 0 0,0-1 0 0 0,9 1 0 0 0,1-1-698 0 0,-1-1 0 0 0,0-1 1 0 0,0 0-1 0 0,25-7 0 0 0,-33 8 90 0 0,1-1 0 0 0,-1 0 0 0 0,1-1 0 0 0,-1 0 0 0 0,0 0 0 0 0,0 0 0 0 0,0-1 0 0 0,0 1 0 0 0,-1-1-1 0 0,0-1 1 0 0,1 1 0 0 0,-2-1 0 0 0,8-7 0 0 0,-6 0-2300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1:05.6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73 7778 0 0,'0'-1'219'0'0,"0"0"1"0"0,0 0 0 0 0,0 0 0 0 0,1 0 0 0 0,-1 0-1 0 0,0 0 1 0 0,1 0 0 0 0,-1 0 0 0 0,1 0 0 0 0,-1 0-1 0 0,1 1 1 0 0,-1-1 0 0 0,1 0 0 0 0,-1 0-1 0 0,1 0 1 0 0,0 1 0 0 0,0-1 0 0 0,-1 0 0 0 0,1 1-1 0 0,0-1 1 0 0,1 0 0 0 0,28-11 1253 0 0,35 4-1626 0 0,-63 8 248 0 0,130-16-2539 0 0,-81 8 612 0 0,72-1-1 0 0,-123 9 1890 0 0,1 0 0 0 0,-1 0 0 0 0,0 0 0 0 0,1-1 0 0 0,-1 1 0 0 0,0 0 0 0 0,1 0 0 0 0,-1 1 0 0 0,0-1 0 0 0,1 0 0 0 0,-1 0 0 0 0,1 0 0 0 0,-1 0 0 0 0,0 0 0 0 0,1 0 0 0 0,-1 0 0 0 0,0 1 1 0 0,1-1-1 0 0,-1 0 0 0 0,0 0 0 0 0,0 0 0 0 0,1 1 0 0 0,-1-1 0 0 0,0 0 0 0 0,0 0 0 0 0,1 1 0 0 0,-1-1 0 0 0,0 0 0 0 0,0 1 0 0 0,0-1 0 0 0,1 0 0 0 0,-1 0 0 0 0,0 1 0 0 0,0-1 0 0 0,0 0 0 0 0,0 1 0 0 0,0-1 0 0 0,0 1 0 0 0,0-1 0 0 0,-7 19 1624 0 0,-27 23 497 0 0,28-34-1697 0 0,-14 15 682 0 0,2 2-1 0 0,-20 33 1 0 0,33-48-998 0 0,-1 0 0 0 0,2 0 1 0 0,-1 1-1 0 0,2-1 1 0 0,-1 1-1 0 0,1 0 0 0 0,1 0 1 0 0,0 0-1 0 0,-1 18 1 0 0,3-27-162 0 0,0 0 0 0 0,0 0 0 0 0,1 0 0 0 0,-1 1 0 0 0,0-1 0 0 0,1 0 0 0 0,-1 0 0 0 0,1 0 0 0 0,0 0 0 0 0,0 0 0 0 0,0 0 1 0 0,0 0-1 0 0,0 0 0 0 0,0 0 0 0 0,0 0 0 0 0,0 0 0 0 0,1-1 0 0 0,-1 1 0 0 0,1-1 0 0 0,2 3 0 0 0,0-2-92 0 0,-1 0 1 0 0,1 0-1 0 0,-1-1 0 0 0,1 1 1 0 0,-1-1-1 0 0,1 0 0 0 0,0 0 0 0 0,-1 0 1 0 0,1 0-1 0 0,0-1 0 0 0,4 0 0 0 0,3 0-699 0 0,1 0 0 0 0,-1-1 0 0 0,0-1 0 0 0,0 0 1 0 0,0 0-1 0 0,0-1 0 0 0,14-6 0 0 0,18-12-5289 0 0,-29 12 1853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1:06.03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22 9010 0 0,'-1'-1'81'0'0,"1"-1"0"0"0,-1 1 0 0 0,0 0 1 0 0,0-1-1 0 0,0 1 0 0 0,-1 0 0 0 0,1 0 0 0 0,0-1 0 0 0,0 1 1 0 0,-1 0-1 0 0,1 0 0 0 0,-1 0 0 0 0,1 1 0 0 0,-1-1 1 0 0,1 0-1 0 0,-1 0 0 0 0,1 1 0 0 0,-1-1 0 0 0,0 1 0 0 0,1 0 1 0 0,-1-1-1 0 0,0 1 0 0 0,1 0 0 0 0,-1 0 0 0 0,0 0 0 0 0,1 0 1 0 0,-1 0-1 0 0,0 0 0 0 0,-3 1 0 0 0,4 0-178 0 0,0 1 0 0 0,0-1 1 0 0,0 0-1 0 0,0 0 0 0 0,0 0 0 0 0,0 1 0 0 0,0-1 1 0 0,0 0-1 0 0,0 1 0 0 0,0-1 0 0 0,1 1 0 0 0,-1-1 1 0 0,1 1-1 0 0,-1-1 0 0 0,1 1 0 0 0,0-1 0 0 0,-1 1 0 0 0,1 0 1 0 0,0-1-1 0 0,0 1 0 0 0,0-1 0 0 0,0 1 0 0 0,0 0 1 0 0,1-1-1 0 0,-1 1 0 0 0,0-1 0 0 0,1 1 0 0 0,-1-1 1 0 0,1 1-1 0 0,0-1 0 0 0,1 3 0 0 0,1 6-1947 0 0,2 1-1971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2:54.0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105 135 3529 0 0,'2'-1'2980'0'0,"4"7"-1074"0"0,7 11-43 0 0,-7-9-955 0 0,-3-5-845 0 0,1-1 0 0 0,0 1-1 0 0,-1-1 1 0 0,1 0-1 0 0,0 0 1 0 0,0-1-1 0 0,0 1 1 0 0,0-1 0 0 0,0 0-1 0 0,1 0 1 0 0,-1 0-1 0 0,0 0 1 0 0,1-1 0 0 0,-1 0-1 0 0,0 0 1 0 0,1 0-1 0 0,-1 0 1 0 0,0-1-1 0 0,1 0 1 0 0,-1 0 0 0 0,0 0-1 0 0,0 0 1 0 0,0 0-1 0 0,0-1 1 0 0,5-2-1 0 0,-3 1-39 0 0,0 0 0 0 0,0 0-1 0 0,0 0 1 0 0,0-1 0 0 0,-1 0-1 0 0,1 0 1 0 0,-1 0 0 0 0,0-1-1 0 0,0 1 1 0 0,-1-1 0 0 0,1-1-1 0 0,-1 1 1 0 0,0-1 0 0 0,-1 1-1 0 0,1-1 1 0 0,2-7 0 0 0,-4 8 58 0 0,0-1-1 0 0,-1 1 1 0 0,0-1 0 0 0,0 0-1 0 0,0 0 1 0 0,-1 1 0 0 0,0-1-1 0 0,-1-11 1 0 0,1 15-51 0 0,-1 1 0 0 0,1 0 1 0 0,0-1-1 0 0,-1 1 0 0 0,1 0 0 0 0,-1-1 0 0 0,1 1 0 0 0,-1 0 0 0 0,0-1 1 0 0,1 1-1 0 0,-1 0 0 0 0,0 0 0 0 0,0 0 0 0 0,0 0 0 0 0,0 0 1 0 0,0 0-1 0 0,0 0 0 0 0,0 0 0 0 0,-1 0 0 0 0,1 0 0 0 0,0 1 0 0 0,0-1 1 0 0,-1 0-1 0 0,1 1 0 0 0,0-1 0 0 0,-1 1 0 0 0,1-1 0 0 0,0 1 1 0 0,-1 0-1 0 0,1 0 0 0 0,-1 0 0 0 0,1 0 0 0 0,-1 0 0 0 0,1 0 0 0 0,0 0 1 0 0,-1 0-1 0 0,1 0 0 0 0,-1 1 0 0 0,-1-1 0 0 0,-11 4 98 0 0,0 0 0 0 0,0 1 0 0 0,0 0 0 0 0,0 2 0 0 0,1-1 0 0 0,0 1 0 0 0,1 1 0 0 0,-1 0-1 0 0,-16 15 1 0 0,9-4 303 0 0,0 0-1 0 0,0 1 1 0 0,2 0-1 0 0,-18 29 1 0 0,32-44-388 0 0,1 0 0 0 0,0 0 0 0 0,0 1 1 0 0,0-1-1 0 0,1 1 0 0 0,0 0 0 0 0,0 0 1 0 0,0 0-1 0 0,1 0 0 0 0,0 0 1 0 0,0 0-1 0 0,1 0 0 0 0,-1 1 0 0 0,1-1 1 0 0,1 0-1 0 0,1 11 0 0 0,-1-13-57 0 0,0 0 0 0 0,0-1 1 0 0,1 1-1 0 0,0 0 0 0 0,-1-1 0 0 0,1 1 0 0 0,1-1 0 0 0,-1 0 0 0 0,0 1 1 0 0,1-1-1 0 0,0 0 0 0 0,-1 0 0 0 0,1-1 0 0 0,0 1 0 0 0,1-1 0 0 0,-1 1 1 0 0,0-1-1 0 0,1 0 0 0 0,-1 0 0 0 0,1-1 0 0 0,0 1 0 0 0,0-1 0 0 0,-1 1 1 0 0,1-1-1 0 0,0 0 0 0 0,6 0 0 0 0,1 0-162 0 0,0-1 0 0 0,-1 0 0 0 0,1 0-1 0 0,0-1 1 0 0,0-1 0 0 0,-1 0 0 0 0,1 0 0 0 0,-1-1-1 0 0,11-4 1 0 0,13-6-2264 0 0,42-24-1 0 0,22-16-6691 0 0,-80 41 6567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1:06.5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345 33 3833 0 0,'-13'0'1081'0'0,"-1"1"1"0"0,1 1-1 0 0,-1 0 1 0 0,1 1-1 0 0,0 0 1 0 0,-14 6-1 0 0,10-2-627 0 0,0 1 0 0 0,1 0-1 0 0,0 1 1 0 0,0 1 0 0 0,1 0-1 0 0,-26 24 1 0 0,31-24-393 0 0,0 1-1 0 0,1 0 1 0 0,0 1 0 0 0,1 0-1 0 0,0 0 1 0 0,1 0 0 0 0,1 1-1 0 0,0 0 1 0 0,0 1-1 0 0,2-1 1 0 0,-1 1 0 0 0,2 0-1 0 0,0 0 1 0 0,-2 26 0 0 0,5-39-62 0 0,-1 0-1 0 0,1 0 1 0 0,0 1 0 0 0,0-1 0 0 0,1 0 0 0 0,-1 0 0 0 0,0 0 0 0 0,0 0 0 0 0,0 0 0 0 0,1 0 0 0 0,-1 0 0 0 0,0 0 0 0 0,1-1 0 0 0,-1 1-1 0 0,1 0 1 0 0,-1 0 0 0 0,1 0 0 0 0,0 0 0 0 0,-1 0 0 0 0,1-1 0 0 0,0 1 0 0 0,-1 0 0 0 0,1-1 0 0 0,0 1 0 0 0,0 0 0 0 0,0-1-1 0 0,0 1 1 0 0,0-1 0 0 0,0 1 0 0 0,0-1 0 0 0,2 1-14 0 0,0-1-1 0 0,0 1 1 0 0,0-1 0 0 0,0 0-1 0 0,0 0 1 0 0,0-1 0 0 0,0 1-1 0 0,-1-1 1 0 0,1 1 0 0 0,5-3-1 0 0,6-2-76 0 0,0-1-1 0 0,0 0 1 0 0,15-11 0 0 0,3-5 44 0 0,-2-2 1 0 0,0-2-1 0 0,-2 0 1 0 0,49-60-1 0 0,9-8 80 0 0,-79 88-18 0 0,0-1 0 0 0,1 1 0 0 0,0 0 0 0 0,0 1 0 0 0,13-8-1 0 0,-17 12 10 0 0,0-1 0 0 0,-1 0 0 0 0,1 1 0 0 0,0 0-1 0 0,0 0 1 0 0,0 0 0 0 0,0 0 0 0 0,0 0 0 0 0,0 1-1 0 0,0 0 1 0 0,0 0 0 0 0,0 0 0 0 0,1 0 0 0 0,-1 1-1 0 0,6 1 1 0 0,-9-1-9 0 0,1 0 0 0 0,-1 0 0 0 0,1 0 0 0 0,-1 0 0 0 0,1 1 0 0 0,-1-1 0 0 0,0 0 0 0 0,1 1 0 0 0,-1-1 0 0 0,0 1 0 0 0,0 0 0 0 0,0-1 0 0 0,0 1 0 0 0,0 0 0 0 0,-1-1 0 0 0,1 1 0 0 0,0 0 0 0 0,-1 0 0 0 0,1 0 0 0 0,-1 0 0 0 0,0 0 0 0 0,0-1 0 0 0,0 1 0 0 0,0 0 0 0 0,0 0 0 0 0,0 3 0 0 0,-8 51 107 0 0,1-27-94 0 0,-2 0 1 0 0,-1 0-1 0 0,-1-1 0 0 0,-2 0 1 0 0,-22 37-1 0 0,27-54-23 0 0,-1 5-73 0 0,24-25-33 0 0,134-132 87 0 0,-72 65-55 0 0,-48 46 31 0 0,-14 14-39 0 0,1 0 1 0 0,28-21-1 0 0,-40 34 73 0 0,0 0-1 0 0,0 0 1 0 0,0 1 0 0 0,1-1 0 0 0,-1 1-1 0 0,1 0 1 0 0,0 1 0 0 0,-1-1 0 0 0,1 1-1 0 0,0 0 1 0 0,0 0 0 0 0,0 0 0 0 0,0 1-1 0 0,0-1 1 0 0,0 1 0 0 0,10 2 0 0 0,-15-2 12 0 0,0 0 0 0 0,1 0 0 0 0,-1 1 0 0 0,0-1 1 0 0,1 0-1 0 0,-1 1 0 0 0,0-1 0 0 0,1 0 0 0 0,-1 1 1 0 0,0-1-1 0 0,0 0 0 0 0,0 1 0 0 0,1-1 1 0 0,-1 1-1 0 0,0-1 0 0 0,0 1 0 0 0,0-1 0 0 0,0 0 1 0 0,0 1-1 0 0,0-1 0 0 0,0 1 0 0 0,0-1 0 0 0,0 1 1 0 0,0-1-1 0 0,0 1 0 0 0,0-1 0 0 0,0 0 1 0 0,0 1-1 0 0,0-1 0 0 0,0 1 0 0 0,0-1 0 0 0,0 1 1 0 0,-1-1-1 0 0,1 0 0 0 0,0 1 0 0 0,0-1 0 0 0,-1 1 1 0 0,1-1-1 0 0,0 0 0 0 0,-1 1 0 0 0,-15 28 209 0 0,6-11 10 0 0,5-7-39 0 0,0 0-1 0 0,1 0 1 0 0,1 1 0 0 0,-1 0 0 0 0,2-1-1 0 0,0 1 1 0 0,0 0 0 0 0,1 0-1 0 0,1 0 1 0 0,0 0 0 0 0,0 0 0 0 0,3 14-1 0 0,-1-18-155 0 0,0 0-1 0 0,0-1 0 0 0,0 1 1 0 0,1-1-1 0 0,0 0 0 0 0,1 0 0 0 0,-1 0 1 0 0,1 0-1 0 0,1 0 0 0 0,-1-1 1 0 0,1 0-1 0 0,0 0 0 0 0,1 0 1 0 0,-1-1-1 0 0,8 6 0 0 0,-5-6-143 0 0,0 0 0 0 0,0 0-1 0 0,0-1 1 0 0,1-1 0 0 0,-1 1-1 0 0,1-1 1 0 0,0-1 0 0 0,0 1-1 0 0,0-2 1 0 0,0 1 0 0 0,0-1-1 0 0,17 0 1 0 0,37-5-2760 0 0,-20-3-1897 0 0,-21 2-675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1:11.41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6 188 3497 0 0,'-2'4'469'0'0,"1"0"1"0"0,0 0-1 0 0,1 0 0 0 0,-1 1 1 0 0,1-1-1 0 0,0 0 1 0 0,0 0-1 0 0,1 9 1 0 0,0-10-399 0 0,-1 1 1 0 0,1-1 0 0 0,-1 1 0 0 0,1-1 0 0 0,0 1-1 0 0,0-1 1 0 0,1 0 0 0 0,-1 0 0 0 0,1 1-1 0 0,-1-1 1 0 0,1 0 0 0 0,0 0 0 0 0,0-1 0 0 0,0 1-1 0 0,1 0 1 0 0,-1-1 0 0 0,1 1 0 0 0,-1-1-1 0 0,4 2 1 0 0,-1-1-46 0 0,-1-1 0 0 0,1 0 0 0 0,0 0 0 0 0,0 0 0 0 0,0-1 0 0 0,0 1-1 0 0,0-1 1 0 0,0-1 0 0 0,0 1 0 0 0,0-1 0 0 0,9 0 0 0 0,2-1-38 0 0,-1-1 1 0 0,1-1-1 0 0,-1 0 1 0 0,0-1-1 0 0,0-1 0 0 0,0 0 1 0 0,22-12-1 0 0,-16 6-10 0 0,-1 0 0 0 0,-1-2-1 0 0,0-1 1 0 0,22-19 0 0 0,-35 27 34 0 0,1 0 0 0 0,-2-1 0 0 0,1 1 0 0 0,-1-1 0 0 0,1 0 0 0 0,-2-1 0 0 0,1 1 0 0 0,-1-1 0 0 0,0 0 0 0 0,-1 0 0 0 0,0 0 0 0 0,0 0 1 0 0,-1-1-1 0 0,2-12 0 0 0,-3 18 4 0 0,-1 1 0 0 0,0 0 0 0 0,1-1 0 0 0,-1 1 0 0 0,0 0-1 0 0,-1 0 1 0 0,1-1 0 0 0,0 1 0 0 0,-1 0 0 0 0,1-1 0 0 0,-1 1 0 0 0,1 0 0 0 0,-1 0 0 0 0,0 0 0 0 0,0 0 0 0 0,0 0 0 0 0,0 0 0 0 0,-1 0 0 0 0,1 0 0 0 0,0 0 0 0 0,-1 0 0 0 0,1 1 0 0 0,-1-1 0 0 0,0 0 0 0 0,1 1 0 0 0,-1 0 0 0 0,0-1 0 0 0,0 1 0 0 0,0 0 0 0 0,0 0 0 0 0,0 0 0 0 0,0 0-1 0 0,-1 0 1 0 0,1 1 0 0 0,0-1 0 0 0,0 1 0 0 0,-1-1 0 0 0,1 1 0 0 0,0 0 0 0 0,0 0 0 0 0,-1 0 0 0 0,1 0 0 0 0,-5 1 0 0 0,-5 0 108 0 0,0 0-1 0 0,0 2 1 0 0,1-1-1 0 0,-1 1 1 0 0,0 1 0 0 0,1 0-1 0 0,-12 7 1 0 0,5-2 112 0 0,2 1 0 0 0,-1 0 1 0 0,1 1-1 0 0,1 1 1 0 0,0 1-1 0 0,0 0 0 0 0,2 1 1 0 0,-1 0-1 0 0,-13 21 0 0 0,20-26-190 0 0,1 1-1 0 0,1-1 1 0 0,-1 1-1 0 0,2 0 1 0 0,-1 0-1 0 0,1 1 1 0 0,1 0-1 0 0,0-1 1 0 0,1 1-1 0 0,0 0 0 0 0,0 0 1 0 0,1 0-1 0 0,0 0 1 0 0,1 1-1 0 0,1-1 1 0 0,0 0-1 0 0,4 20 1 0 0,-4-27-55 0 0,0 0 0 0 0,0-1 0 0 0,0 1 1 0 0,1 0-1 0 0,0-1 0 0 0,0 1 0 0 0,0-1 0 0 0,0 1 1 0 0,0-1-1 0 0,0 0 0 0 0,1 0 0 0 0,0 0 0 0 0,0 0 1 0 0,0 0-1 0 0,0-1 0 0 0,5 4 0 0 0,-3-4-36 0 0,0 1 0 0 0,0-1-1 0 0,0 0 1 0 0,0 0-1 0 0,1-1 1 0 0,-1 0 0 0 0,1 0-1 0 0,-1 0 1 0 0,1 0 0 0 0,8-1-1 0 0,3-1-490 0 0,-1-1 0 0 0,1-1 0 0 0,-1 0 0 0 0,1-1 0 0 0,-1-1 0 0 0,28-12 0 0 0,52-27-5555 0 0,-71 30 3313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1:11.7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338 4 7042 0 0,'-23'-3'848'0'0,"-2"3"-880"0"0,-7 2-72 0 0,6 3 16 0 0,3 0-8 0 0,2 2 48 0 0,1-1 16 0 0,3 2-64 0 0,-3 1-48 0 0,3 0-48 0 0,-1 2-65 0 0,-3 1-31 0 0,1 2-104 0 0,1 2-208 0 0,-1 0-192 0 0,5 0-2337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1:12.1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74 74 3937 0 0,'-24'61'3055'0'0,"15"-39"-2465"0"0,1 0 0 0 0,-11 46 0 0 0,16-53-557 0 0,-1 6-67 0 0,1 0 1 0 0,-1 30-1 0 0,4-46 12 0 0,0 0-1 0 0,1 0 1 0 0,-1 0-1 0 0,1 0 1 0 0,0 0 0 0 0,0 0-1 0 0,0-1 1 0 0,1 1-1 0 0,0 0 1 0 0,0-1-1 0 0,0 1 1 0 0,0-1-1 0 0,1 1 1 0 0,-1-1 0 0 0,7 7-1 0 0,-7-9 18 0 0,0-1-1 0 0,0 0 0 0 0,0 0 1 0 0,0 0-1 0 0,0 0 1 0 0,0 0-1 0 0,0 0 1 0 0,0-1-1 0 0,0 1 1 0 0,0-1-1 0 0,0 1 1 0 0,1-1-1 0 0,-1 0 1 0 0,0 0-1 0 0,0 0 0 0 0,0 0 1 0 0,1 0-1 0 0,-1 0 1 0 0,0-1-1 0 0,0 1 1 0 0,0-1-1 0 0,1 1 1 0 0,-1-1-1 0 0,0 0 1 0 0,0 0-1 0 0,0 0 1 0 0,2-2-1 0 0,9-4 48 0 0,-1-1 1 0 0,0 0-1 0 0,11-10 1 0 0,-15 11-3 0 0,22-19 457 0 0,-1-2-1 0 0,-1-2 1 0 0,-2 0 0 0 0,42-64-1 0 0,-35 47-227 0 0,-27 39-254 0 0,18-25-64 0 0,42-46-1 0 0,-64 77-314 0 0,12-11 171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1:13.0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44 433 5009 0 0,'0'5'155'0'0,"0"-1"0"0"0,0 1 1 0 0,0-1-1 0 0,1 1 0 0 0,0-1 0 0 0,0 1 1 0 0,0-1-1 0 0,1 0 0 0 0,-1 1 0 0 0,1-1 0 0 0,3 5 1 0 0,-4-7-115 0 0,0-1 1 0 0,0 0-1 0 0,1 1 1 0 0,-1-1 0 0 0,0 0-1 0 0,1 0 1 0 0,-1 0-1 0 0,1 0 1 0 0,-1 0-1 0 0,1 0 1 0 0,-1 0 0 0 0,1-1-1 0 0,0 1 1 0 0,-1-1-1 0 0,1 1 1 0 0,0-1-1 0 0,0 1 1 0 0,0-1 0 0 0,-1 0-1 0 0,1 0 1 0 0,0 0-1 0 0,0 0 1 0 0,0 0-1 0 0,-1 0 1 0 0,1-1 0 0 0,0 1-1 0 0,0 0 1 0 0,-1-1-1 0 0,1 0 1 0 0,1 0-1 0 0,9-3-23 0 0,0 0 0 0 0,-1-1 1 0 0,0-1-1 0 0,0 0 0 0 0,-1 0 0 0 0,0-1 0 0 0,0 0 0 0 0,0 0 0 0 0,-1-1 0 0 0,0-1 0 0 0,-1 0 0 0 0,1 0 0 0 0,-2 0 0 0 0,1-1 0 0 0,-2 0 0 0 0,1-1 0 0 0,-1 0 0 0 0,4-11 0 0 0,-8 17 30 0 0,0 0 1 0 0,-1 1-1 0 0,0-1 0 0 0,0 0 1 0 0,0 0-1 0 0,-1 0 0 0 0,0 0 1 0 0,0 1-1 0 0,0-1 0 0 0,0 0 1 0 0,-1 0-1 0 0,-2-8 0 0 0,3 11-4 0 0,-1 0-1 0 0,0 1 1 0 0,1-1-1 0 0,-1 1 1 0 0,0-1-1 0 0,0 1 1 0 0,0-1-1 0 0,0 1 0 0 0,0-1 1 0 0,0 1-1 0 0,0 0 1 0 0,-1 0-1 0 0,1-1 1 0 0,0 1-1 0 0,-1 0 1 0 0,1 0-1 0 0,-1 0 0 0 0,1 1 1 0 0,-1-1-1 0 0,1 0 1 0 0,-1 1-1 0 0,0-1 1 0 0,1 0-1 0 0,-1 1 1 0 0,0 0-1 0 0,0-1 0 0 0,1 1 1 0 0,-1 0-1 0 0,0 0 1 0 0,0 0-1 0 0,1 0 1 0 0,-1 1-1 0 0,0-1 1 0 0,0 0-1 0 0,1 1 0 0 0,-1-1 1 0 0,-2 2-1 0 0,-8 2 96 0 0,-1 1-1 0 0,1 0 0 0 0,0 1 1 0 0,0 0-1 0 0,1 1 0 0 0,-1 1 1 0 0,2-1-1 0 0,-1 2 1 0 0,1 0-1 0 0,0 0 0 0 0,1 0 1 0 0,0 1-1 0 0,-8 12 0 0 0,8-9-91 0 0,0 1 0 0 0,1-1 0 0 0,0 2-1 0 0,1-1 1 0 0,1 1 0 0 0,0 0 0 0 0,1 0-1 0 0,1 0 1 0 0,0 1 0 0 0,-2 26-1 0 0,5-36-53 0 0,1-1 0 0 0,0 1-1 0 0,0-1 1 0 0,0 1-1 0 0,1-1 1 0 0,0 1-1 0 0,0-1 1 0 0,0 0-1 0 0,1 1 1 0 0,-1-1-1 0 0,1 0 1 0 0,5 10-1 0 0,-5-13-1 0 0,0 0-1 0 0,0 0 1 0 0,0 0-1 0 0,0 0 1 0 0,1 0-1 0 0,-1 0 1 0 0,0 0-1 0 0,1-1 1 0 0,-1 1-1 0 0,1-1 1 0 0,0 0-1 0 0,-1 0 1 0 0,1 0-1 0 0,0 0 1 0 0,0 0-1 0 0,-1 0 1 0 0,1-1-1 0 0,0 0 1 0 0,0 1-1 0 0,0-1 1 0 0,0 0-1 0 0,0 0 1 0 0,0-1-1 0 0,0 1 1 0 0,5-2-1 0 0,8-2-54 0 0,0 0-1 0 0,1-1 0 0 0,-2-1 0 0 0,1-1 0 0 0,-1 0 0 0 0,0-1 1 0 0,20-14-1 0 0,91-76 88 0 0,-122 95-18 0 0,54-48-5 0 0,-26 22 8 0 0,1 1-1 0 0,58-37 0 0 0,-90 65-7 0 0,26-14 41 0 0,-26 13-39 0 0,-1 1 0 0 0,1-1 0 0 0,0 1 0 0 0,0-1-1 0 0,0 1 1 0 0,0-1 0 0 0,-1 1 0 0 0,1 0 0 0 0,0 0 0 0 0,0-1-1 0 0,0 1 1 0 0,0 0 0 0 0,0 0 0 0 0,0 0 0 0 0,0 0 0 0 0,0 0 0 0 0,0 0-1 0 0,0 0 1 0 0,0 0 0 0 0,-1 0 0 0 0,1 1 0 0 0,0-1 0 0 0,0 0-1 0 0,0 1 1 0 0,0-1 0 0 0,1 1 0 0 0,-3 3 10 0 0,1 0 1 0 0,-1 0-1 0 0,0 0 1 0 0,0-1-1 0 0,0 1 1 0 0,0 0-1 0 0,-1-1 0 0 0,1 1 1 0 0,-1-1-1 0 0,0 1 1 0 0,-4 5-1 0 0,2-2-12 0 0,-101 170-114 0 0,55-95-114 0 0,47-70 142 0 0,10-10-8 0 0,15-11 31 0 0,6-13 184 0 0,47-50-1 0 0,-49 46-22 0 0,24-27-82 0 0,-25 26-18 0 0,0 2 1 0 0,2 0 0 0 0,40-28-1 0 0,-42 35 28 0 0,-20 13-17 0 0,0 0-1 0 0,1 1 1 0 0,0 0-1 0 0,0 0 1 0 0,0 0-1 0 0,0 1 1 0 0,1 0-1 0 0,-1 0 0 0 0,1 1 1 0 0,0 0-1 0 0,0 0 1 0 0,8-1-1 0 0,-14 3 3 0 0,-1 1 0 0 0,0-1 0 0 0,0 1 0 0 0,0-1 0 0 0,1 1 0 0 0,-1 0 0 0 0,0-1-1 0 0,0 1 1 0 0,0-1 0 0 0,0 1 0 0 0,0-1 0 0 0,0 1 0 0 0,0-1 0 0 0,0 1 0 0 0,0 0-1 0 0,-1-1 1 0 0,1 1 0 0 0,0-1 0 0 0,0 1 0 0 0,0-1 0 0 0,-1 1 0 0 0,1-1 0 0 0,0 1-1 0 0,0-1 1 0 0,-1 1 0 0 0,0 0 0 0 0,-7 16 155 0 0,-21 34 8 0 0,-65 134-47 0 0,72-126-179 0 0,21-55 46 0 0,0 0-1 0 0,0 0 1 0 0,0 1 0 0 0,0-1-1 0 0,1 0 1 0 0,0 0 0 0 0,0 1 0 0 0,0-1-1 0 0,0 0 1 0 0,1 1 0 0 0,0-1-1 0 0,1 6 1 0 0,-1-8 1 0 0,-1-1 1 0 0,1 1-1 0 0,0-1 0 0 0,0 1 0 0 0,0-1 0 0 0,0 0 1 0 0,0 1-1 0 0,0-1 0 0 0,1 0 0 0 0,-1 0 1 0 0,0 0-1 0 0,0 1 0 0 0,1-2 0 0 0,-1 1 0 0 0,1 0 1 0 0,-1 0-1 0 0,1 0 0 0 0,-1-1 0 0 0,1 1 0 0 0,0 0 1 0 0,3 0-1 0 0,-1-1-21 0 0,0 0-1 0 0,0 0 1 0 0,0 0 0 0 0,1 0-1 0 0,-1-1 1 0 0,0 1 0 0 0,0-1 0 0 0,7-2-1 0 0,5-3-49 0 0,-1-1 0 0 0,0 0 1 0 0,21-14-1 0 0,-6 0 43 0 0,0-1 0 0 0,-2-1 1 0 0,0-1-1 0 0,-2-2 0 0 0,39-49 1 0 0,98-159-44 0 0,-102 140 141 0 0,-28 52-5 0 0,-24 31-11 0 0,1-1 0 0 0,-1-1 0 0 0,7-13 0 0 0,-73 122 1053 0 0,17-33-600 0 0,-3 8 146 0 0,1-2-235 0 0,2 2-1 0 0,-33 85 1 0 0,70-149-409 0 0,0 1 0 0 0,1 0 1 0 0,1-1-1 0 0,-1 1 0 0 0,1 0 0 0 0,1 0 0 0 0,-1 0 0 0 0,2 0 1 0 0,-1 0-1 0 0,1 0 0 0 0,3 14 0 0 0,-4-19-26 0 0,1 0 0 0 0,0 0 0 0 0,0 0 0 0 0,0 0 0 0 0,1 0 0 0 0,-1-1-1 0 0,1 1 1 0 0,-1 0 0 0 0,1-1 0 0 0,0 1 0 0 0,0-1 0 0 0,0 0 0 0 0,0 0 0 0 0,1 0 0 0 0,-1 0 0 0 0,1 0 0 0 0,-1 0 0 0 0,1 0-1 0 0,0-1 1 0 0,-1 1 0 0 0,1-1 0 0 0,0 0 0 0 0,0 0 0 0 0,0 0 0 0 0,0 0 0 0 0,0-1 0 0 0,0 1 0 0 0,0-1 0 0 0,0 1 0 0 0,0-1-1 0 0,0 0 1 0 0,5-1 0 0 0,5 0-852 0 0,1-1-1 0 0,-1-1 1 0 0,16-4 0 0 0,-13 2-1578 0 0,-1-1 1 0 0,20-10 0 0 0,-21 9-813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1:13.39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 14 8002 0 0,'-11'-1'6022'0'0,"38"7"-3757"0"0,90-12-2688 0 0,-38-3-6808 0 0,-49 5 1389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1:14.26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0 380 2104 0 0,'0'1'105'0'0,"1"0"0"0"0,-1 0 0 0 0,0 0-1 0 0,1 0 1 0 0,-1 0 0 0 0,1 0-1 0 0,0 0 1 0 0,-1-1 0 0 0,1 1 0 0 0,-1 0-1 0 0,1 0 1 0 0,0 0 0 0 0,0-1-1 0 0,-1 1 1 0 0,1-1 0 0 0,0 1-1 0 0,0 0 1 0 0,0-1 0 0 0,0 1 0 0 0,0-1-1 0 0,0 0 1 0 0,0 1 0 0 0,0-1-1 0 0,0 0 1 0 0,0 0 0 0 0,0 1 0 0 0,0-1-1 0 0,0 0 1 0 0,2 0 0 0 0,36 2 681 0 0,-33-2-495 0 0,7-1-139 0 0,1-1-1 0 0,0 0 1 0 0,-1-1 0 0 0,1 0 0 0 0,-1-1 0 0 0,24-10 0 0 0,76-43-16 0 0,-98 49-94 0 0,11-7-37 0 0,-1 0-1 0 0,-1-2 1 0 0,0-1-1 0 0,-2-1 1 0 0,0-1-1 0 0,-1 0 0 0 0,-1-2 1 0 0,34-47-1 0 0,-44 46 12 0 0,-11 23-2 0 0,0 0-1 0 0,1 0 1 0 0,-1 0 0 0 0,0 0 0 0 0,0 1-1 0 0,0-1 1 0 0,0 0 0 0 0,1 0-1 0 0,-1 0 1 0 0,0 1 0 0 0,0-1 0 0 0,1 0-1 0 0,-1 1 1 0 0,0-1 0 0 0,0 1 0 0 0,1-1-1 0 0,-1 1 1 0 0,0-1 0 0 0,1 1-1 0 0,-1-1 1 0 0,1 1 0 0 0,-1 0 0 0 0,1-1-1 0 0,-1 2 1 0 0,-12 9 170 0 0,1 1-1 0 0,0 0 1 0 0,1 1-1 0 0,0 0 1 0 0,1 1-1 0 0,1 0 1 0 0,0 0-1 0 0,1 1 1 0 0,0 0-1 0 0,2 1 1 0 0,-1 0-1 0 0,2 0 1 0 0,0 0-1 0 0,-3 24 1 0 0,7-36-184 0 0,1 0-1 0 0,-1 0 1 0 0,1 1 0 0 0,0-1 0 0 0,1 0 0 0 0,-1 0 0 0 0,1 1 0 0 0,0-1 0 0 0,0 0 0 0 0,0 0 0 0 0,0 0 0 0 0,4 8-1 0 0,-4-11-2 0 0,0 0-1 0 0,0 0 0 0 0,0 0 1 0 0,0 0-1 0 0,0 0 0 0 0,0 0 1 0 0,0-1-1 0 0,0 1 0 0 0,0 0 0 0 0,0-1 1 0 0,0 1-1 0 0,0 0 0 0 0,0-1 1 0 0,1 0-1 0 0,-1 1 0 0 0,0-1 1 0 0,2 1-1 0 0,0-1-4 0 0,0 0 0 0 0,0 0-1 0 0,0 0 1 0 0,0-1 0 0 0,-1 1 0 0 0,1-1 0 0 0,0 1 0 0 0,0-1 0 0 0,0 0-1 0 0,3-2 1 0 0,21-10-129 0 0,49-31-1 0 0,-20 10 140 0 0,-28 16 1 0 0,0-1 1 0 0,-2 0-1 0 0,37-36 0 0 0,62-79 95 0 0,-122 130-65 0 0,1 0 35 0 0,-1 0 1 0 0,1 0-1 0 0,-1 0 1 0 0,0-1-1 0 0,0 0 1 0 0,0 1-1 0 0,2-8 1 0 0,-25 24 1526 0 0,2 6-1390 0 0,1 0 0 0 0,1 1 0 0 0,1 1-1 0 0,1 0 1 0 0,0 1 0 0 0,2 1 0 0 0,0 0 0 0 0,2 0 0 0 0,0 1 0 0 0,2 0 0 0 0,0 1-1 0 0,-6 33 1 0 0,14-54-260 0 0,-1 0 1 0 0,0 0-1 0 0,1 0 0 0 0,0 0 0 0 0,0 0 0 0 0,0 0 1 0 0,0 0-1 0 0,0 0 0 0 0,1 0 0 0 0,-1 1 0 0 0,1-1 1 0 0,0 0-1 0 0,0-1 0 0 0,0 1 0 0 0,0 0 0 0 0,0 0 1 0 0,1 0-1 0 0,-1-1 0 0 0,1 1 0 0 0,0 0 0 0 0,3 3 1 0 0,-2-4-245 0 0,-1-1 0 0 0,1 1 0 0 0,0-1 0 0 0,-1 0 0 0 0,1 0 0 0 0,0 0 0 0 0,0 0 0 0 0,0 0 0 0 0,0 0 0 0 0,0-1 0 0 0,0 0 0 0 0,0 0 0 0 0,0 1 0 0 0,0-2 0 0 0,0 1 0 0 0,0 0 0 0 0,0-1 0 0 0,0 1 0 0 0,0-1 0 0 0,0 0 0 0 0,5-2 0 0 0,15-6-2727 0 0,-10 4-16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1:14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96 173 3873 0 0,'2'19'7807'0'0,"-2"-17"-7759"0"0,0 0 0 0 0,1 0-1 0 0,0-1 1 0 0,-1 1 0 0 0,1 0-1 0 0,0-1 1 0 0,0 1-1 0 0,0-1 1 0 0,0 1 0 0 0,0-1-1 0 0,0 1 1 0 0,0-1 0 0 0,1 0-1 0 0,-1 1 1 0 0,0-1 0 0 0,1 0-1 0 0,-1 0 1 0 0,1 0-1 0 0,0 0 1 0 0,-1 0 0 0 0,1-1-1 0 0,0 1 1 0 0,-1 0 0 0 0,1-1-1 0 0,0 1 1 0 0,0-1 0 0 0,-1 1-1 0 0,1-1 1 0 0,2 0-1 0 0,5 0-24 0 0,-1 0 0 0 0,0 0 0 0 0,0-1 0 0 0,0 0-1 0 0,0 0 1 0 0,0-1 0 0 0,0 0 0 0 0,0-1-1 0 0,0 0 1 0 0,0 0 0 0 0,-1 0 0 0 0,0-1 0 0 0,13-9-1 0 0,-9 6-18 0 0,-1-1-1 0 0,0-1 0 0 0,0 0 1 0 0,0 0-1 0 0,-1-1 0 0 0,-1 0 1 0 0,14-21-1 0 0,-20 27 6 0 0,0 1 0 0 0,0-1 0 0 0,0 0 1 0 0,0 0-1 0 0,-1 0 0 0 0,0 0 0 0 0,0 0 0 0 0,0 0 0 0 0,0 0 1 0 0,-1 0-1 0 0,1 0 0 0 0,-1 0 0 0 0,0-1 0 0 0,-1-4 1 0 0,1 7-7 0 0,-1 0 1 0 0,1 1-1 0 0,-1-1 1 0 0,0 0 0 0 0,0 1-1 0 0,0-1 1 0 0,0 1-1 0 0,0-1 1 0 0,0 1 0 0 0,0 0-1 0 0,0-1 1 0 0,0 1-1 0 0,0 0 1 0 0,-1 0 0 0 0,1 0-1 0 0,-1-1 1 0 0,1 2 0 0 0,-1-1-1 0 0,1 0 1 0 0,-1 0-1 0 0,0 0 1 0 0,1 1 0 0 0,-1-1-1 0 0,0 1 1 0 0,1-1-1 0 0,-1 1 1 0 0,0 0 0 0 0,0 0-1 0 0,1-1 1 0 0,-1 1-1 0 0,0 0 1 0 0,0 1 0 0 0,1-1-1 0 0,-4 1 1 0 0,-12 2 110 0 0,1 1 1 0 0,0 1-1 0 0,0 1 1 0 0,0 0-1 0 0,0 1 1 0 0,-26 16-1 0 0,30-15 59 0 0,0 0-1 0 0,1 0 0 0 0,0 1 0 0 0,0 1 0 0 0,1 0 1 0 0,0 0-1 0 0,1 1 0 0 0,0 0 0 0 0,-9 15 0 0 0,8-9-69 0 0,1 1 0 0 0,0-1-1 0 0,1 1 1 0 0,0 1 0 0 0,2 0-1 0 0,-5 20 1 0 0,11-36-100 0 0,-1 0-1 0 0,0 1 1 0 0,1-1-1 0 0,0 0 1 0 0,-1 0 0 0 0,1 1-1 0 0,1-1 1 0 0,-1 0-1 0 0,0 0 1 0 0,1 1 0 0 0,0-1-1 0 0,-1 0 1 0 0,1 0-1 0 0,0 0 1 0 0,1 0 0 0 0,-1 0-1 0 0,1 0 1 0 0,-1 0-1 0 0,1-1 1 0 0,0 1 0 0 0,0 0-1 0 0,0-1 1 0 0,0 1-1 0 0,0-1 1 0 0,1 0 0 0 0,-1 0-1 0 0,1 0 1 0 0,5 4-1 0 0,-2-4-34 0 0,0 1-1 0 0,0-1 0 0 0,0 0 1 0 0,0 0-1 0 0,0 0 1 0 0,0-1-1 0 0,0 0 0 0 0,1 0 1 0 0,-1-1-1 0 0,1 0 0 0 0,-1 0 1 0 0,0 0-1 0 0,13-3 1 0 0,25-8-1284 0 0,0-3 0 0 0,-1-1 0 0 0,-1-3 0 0 0,-1-1 0 0 0,0-2 0 0 0,55-38 0 0 0,-75 45-525 0 0,32-28 0 0 0,-31 21-717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1:15.01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375 34 3769 0 0,'11'-34'7280'0'0,"-18"50"-5428"0"0,-12 21-993 0 0,-1-2-1 0 0,-31 42 0 0 0,12-21-295 0 0,-15 29-117 0 0,-104 147-769 0 0,157-230 250 0 0,-27 41-655 0 0,27-42 557 0 0,0 1 0 0 0,0-1 0 0 0,0 1 0 0 0,0-1 1 0 0,1 1-1 0 0,-1 0 0 0 0,0-1 0 0 0,1 1 0 0 0,-1 0 1 0 0,1-1-1 0 0,0 1 0 0 0,0 0 0 0 0,-1-1 0 0 0,1 1 1 0 0,0 0-1 0 0,1 0 0 0 0,-1-1 0 0 0,0 1 0 0 0,0 0 1 0 0,1-1-1 0 0,-1 1 0 0 0,1 0 0 0 0,-1-1 0 0 0,1 1 0 0 0,1 2 1 0 0,-1-3-49 0 0,0-1 1 0 0,0 1 0 0 0,0-1 0 0 0,0 0 0 0 0,0 1-1 0 0,0-1 1 0 0,0 0 0 0 0,0 0 0 0 0,0 0 0 0 0,0 1-1 0 0,0-1 1 0 0,0 0 0 0 0,0 0 0 0 0,0 0 0 0 0,0-1-1 0 0,0 1 1 0 0,0 0 0 0 0,0 0 0 0 0,-1 0 0 0 0,1-1-1 0 0,0 1 1 0 0,0-1 0 0 0,0 1 0 0 0,0-1 0 0 0,0 1-1 0 0,0-1 1 0 0,-1 1 0 0 0,1-1 0 0 0,0 0 0 0 0,1-1-1 0 0,0 1-269 0 0,7-5-2083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1:15.3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332 37 3865 0 0,'8'-9'749'0'0,"-6"6"-495"0"0,0 1 1 0 0,0-1-1 0 0,0 1 1 0 0,0-1 0 0 0,0 1-1 0 0,0 0 1 0 0,1 0-1 0 0,-1 0 1 0 0,1 0-1 0 0,0 1 1 0 0,3-2-1 0 0,-7 6 121 0 0,0 0 0 0 0,1 0 0 0 0,-1 0 0 0 0,0 0 0 0 0,0 0 0 0 0,-1 0 0 0 0,-1 5-1 0 0,2-8-256 0 0,-139 246 3380 0 0,70-134-3109 0 0,18-34-445 0 0,30-48-189 0 0,-25 45 0 0 0,42-64-543 0 0,0 0-1 0 0,0 1 1 0 0,1 0-1 0 0,-4 17 1 0 0,6-8-4322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2:54.3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298 1 7938 0 0,'-15'0'469'0'0,"0"1"0"0"0,0 1 0 0 0,0 1 0 0 0,1 0 0 0 0,-1 1 1 0 0,1 0-1 0 0,0 1 0 0 0,-16 8 0 0 0,15-6-622 0 0,1 1 0 0 0,0 1 0 0 0,0 0 1 0 0,1 1-1 0 0,1 0 0 0 0,0 1 0 0 0,-15 17 0 0 0,23-24-583 0 0,1 1 0 0 0,-1-1 0 0 0,1 1-1 0 0,0 0 1 0 0,1 0 0 0 0,-4 8 0 0 0,2 2-3232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1:15.7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0 263 4393 0 0,'19'0'882'0'0,"0"-2"0"0"0,0 0 0 0 0,0-1 0 0 0,0-1 0 0 0,31-11 0 0 0,-29 7-718 0 0,0 0-1 0 0,-1-2 1 0 0,-1-1 0 0 0,0 0 0 0 0,0-1-1 0 0,-1-2 1 0 0,0 1 0 0 0,16-19-1 0 0,4-14-49 0 0,-35 43-83 0 0,-1-1 0 0 0,0 1 0 0 0,0 0 0 0 0,-1-1 1 0 0,1 0-1 0 0,-1 1 0 0 0,0-1 0 0 0,0 0 0 0 0,0 1 0 0 0,0-1 0 0 0,0 0 1 0 0,-1 0-1 0 0,0-4 0 0 0,0 7-14 0 0,0 0 0 0 0,-1 0 1 0 0,1 0-1 0 0,-1 0 0 0 0,1 0 1 0 0,0 1-1 0 0,-1-1 0 0 0,0 0 1 0 0,1 0-1 0 0,-1 1 0 0 0,1-1 1 0 0,-1 0-1 0 0,0 1 0 0 0,0-1 1 0 0,1 1-1 0 0,-1-1 0 0 0,0 1 1 0 0,0-1-1 0 0,0 1 0 0 0,1-1 1 0 0,-1 1-1 0 0,0 0 0 0 0,0 0 1 0 0,0-1-1 0 0,0 1 0 0 0,0 0 1 0 0,0 0-1 0 0,0 0 0 0 0,0 0 1 0 0,0 0-1 0 0,0 0 0 0 0,1 0 0 0 0,-1 0 1 0 0,0 1-1 0 0,0-1 0 0 0,0 0 1 0 0,0 0-1 0 0,0 1 0 0 0,-1 0 1 0 0,-40 13 484 0 0,39-13-437 0 0,-22 10 331 0 0,1 1 0 0 0,1 1 0 0 0,0 1 0 0 0,1 1 0 0 0,-24 21 0 0 0,35-26-191 0 0,0 0-1 0 0,0 1 1 0 0,1 0-1 0 0,1 1 1 0 0,0 0 0 0 0,0 0-1 0 0,1 1 1 0 0,1 0-1 0 0,0 1 1 0 0,-9 24-1 0 0,15-34-188 0 0,0 0 0 0 0,0 0-1 0 0,1 0 1 0 0,-1 1-1 0 0,1-1 1 0 0,0 0-1 0 0,0 1 1 0 0,0-1-1 0 0,1 0 1 0 0,0 1-1 0 0,0-1 1 0 0,0 0-1 0 0,0 0 1 0 0,0 0 0 0 0,1 0-1 0 0,0 0 1 0 0,0 0-1 0 0,0 0 1 0 0,0 0-1 0 0,1-1 1 0 0,-1 1-1 0 0,1-1 1 0 0,0 0-1 0 0,0 0 1 0 0,0 0-1 0 0,0 0 1 0 0,5 3-1 0 0,0 0-166 0 0,0-1 0 0 0,1 0 0 0 0,-1-1 0 0 0,1 1 0 0 0,0-1 0 0 0,0-1 0 0 0,1 0 0 0 0,-1 0 0 0 0,1-1 0 0 0,-1 0 0 0 0,12 0 0 0 0,9-1-4103 0 0,43-4-1 0 0,-35 0-1197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1:16.69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1 429 3521 0 0,'27'-25'2294'0'0,"0"1"1"0"0,42-28 0 0 0,15-8-1212 0 0,71-46-767 0 0,-137 95-318 0 0,20-11 20 0 0,1 1-1 0 0,65-25 1 0 0,-103 46-12 0 0,-1-1 0 0 0,0 1 0 0 0,1 0 0 0 0,-1 0 0 0 0,1-1 0 0 0,-1 1 0 0 0,1 0 0 0 0,-1 0 0 0 0,1 0-1 0 0,-1 0 1 0 0,1 0 0 0 0,-1 0 0 0 0,1 0 0 0 0,-1 0 0 0 0,1 0 0 0 0,-1 0 0 0 0,1 0 0 0 0,-1 0 0 0 0,1 0 0 0 0,-1 0 0 0 0,1 0 0 0 0,-1 0 0 0 0,1 1 0 0 0,-1-1 0 0 0,1 0 0 0 0,-1 0 0 0 0,1 1 0 0 0,-1-1 0 0 0,1 0 0 0 0,0 1 0 0 0,-4 15 194 0 0,-23 26 23 0 0,21-35-251 0 0,-42 69 62 0 0,15-22-135 0 0,-49 60 0 0 0,62-88 106 0 0,-20 33 0 0 0,39-59-5 0 0,0 0 0 0 0,0 0-1 0 0,0 0 1 0 0,0 0 0 0 0,-1 0-1 0 0,1 0 1 0 0,0 0 0 0 0,0 0-1 0 0,0 0 1 0 0,0 0 0 0 0,0 0-1 0 0,0 0 1 0 0,0 0 0 0 0,0 1-1 0 0,0-1 1 0 0,-1 0 0 0 0,1 0-1 0 0,0 0 1 0 0,0 0 0 0 0,0 0-1 0 0,0 0 1 0 0,0 0 0 0 0,0 0-1 0 0,0 0 1 0 0,0 1 0 0 0,0-1-1 0 0,0 0 1 0 0,0 0 0 0 0,0 0-1 0 0,0 0 1 0 0,0 0 0 0 0,0 0-1 0 0,0 0 1 0 0,0 0 0 0 0,0 1-1 0 0,0-1 1 0 0,0 0 0 0 0,0 0-1 0 0,0 0 1 0 0,0 0 0 0 0,0 0-1 0 0,0 0 1 0 0,0 0 0 0 0,0 1-1 0 0,0-1 1 0 0,0 0 0 0 0,0 0-1 0 0,0 0 1 0 0,0 0 0 0 0,0 0-1 0 0,0 0 1 0 0,1 0 0 0 0,-1 0-1 0 0,0 0 1 0 0,0 0 0 0 0,0 1-1 0 0,0-1 1 0 0,0 0 0 0 0,0 0-1 0 0,0 0 1 0 0,0 0 0 0 0,0 0-1 0 0,1 0 1 0 0,-1 0 0 0 0,0 0-1 0 0,0 0 1 0 0,0 0 0 0 0,0 0-1 0 0,0 0 1 0 0,11-6-53 0 0,11-10 24 0 0,179-165 120 0 0,-90 80 1 0 0,-93 87-87 0 0,0 0 0 0 0,1 2 0 0 0,0 1 0 0 0,35-16 0 0 0,-45 23 5 0 0,-4 2 13 0 0,-1-1 1 0 0,0 2-1 0 0,1-1 0 0 0,-1 0 1 0 0,1 1-1 0 0,0 0 0 0 0,-1 0 1 0 0,9 0-1 0 0,-13 1-5 0 0,1 1 0 0 0,-1-1 0 0 0,0 1 0 0 0,1 0 0 0 0,-1-1 0 0 0,0 1 0 0 0,1-1 0 0 0,-1 1 0 0 0,0 0 0 0 0,0-1 0 0 0,0 1 0 0 0,1 0 1 0 0,-1-1-1 0 0,0 1 0 0 0,0 0 0 0 0,0-1 0 0 0,0 1 0 0 0,0 0 0 0 0,0-1 0 0 0,0 1 0 0 0,-1 0 0 0 0,1-1 0 0 0,0 1 0 0 0,0 0 0 0 0,0-1 0 0 0,-1 1 0 0 0,1-1 0 0 0,0 1 0 0 0,-1 0 0 0 0,1-1 0 0 0,-1 2 0 0 0,-12 23 304 0 0,13-23-302 0 0,-23 40-34 0 0,-1 0 0 0 0,-1-1 0 0 0,-3-2 0 0 0,-56 63 1 0 0,63-73-170 0 0,15-19 5 0 0,8-14-262 0 0,11-15 448 0 0,1 2-1 0 0,1-1 1 0 0,0 2-1 0 0,26-23 1 0 0,18-18 92 0 0,-30 26-63 0 0,1 1 1 0 0,2 1 0 0 0,1 2 0 0 0,1 1-1 0 0,1 2 1 0 0,67-34 0 0 0,-100 56-18 0 0,3 0 49 0 0,0-1-1 0 0,0 1 1 0 0,1 0-1 0 0,-1 0 1 0 0,0 0-1 0 0,1 1 1 0 0,-1-1-1 0 0,1 1 1 0 0,9 0-1 0 0,-15 2-35 0 0,1-1-1 0 0,-1 0 0 0 0,0 1 1 0 0,0-1-1 0 0,1 1 0 0 0,-1-1 1 0 0,0 1-1 0 0,0-1 1 0 0,0 1-1 0 0,0 0 0 0 0,0-1 1 0 0,0 1-1 0 0,0-1 0 0 0,0 1 1 0 0,0-1-1 0 0,0 1 0 0 0,0-1 1 0 0,0 1-1 0 0,0-1 1 0 0,0 1-1 0 0,0-1 0 0 0,0 1 1 0 0,-1-1-1 0 0,1 1 0 0 0,0-1 1 0 0,0 1-1 0 0,-1 0 0 0 0,-9 21 204 0 0,8-17-135 0 0,-55 105 520 0 0,42-86-620 0 0,2 1 1 0 0,0 0 0 0 0,2 0 0 0 0,1 1-1 0 0,-9 34 1 0 0,18-57-99 0 0,1 1 0 0 0,0-1 1 0 0,-1 0-1 0 0,1 0 0 0 0,0 1 0 0 0,0-1 0 0 0,1 0 1 0 0,-1 0-1 0 0,1 1 0 0 0,-1-1 0 0 0,1 0 0 0 0,0 0 0 0 0,2 4 1 0 0,-2-5-159 0 0,0-1 1 0 0,-1 0 0 0 0,1 0-1 0 0,0 0 1 0 0,0 0 0 0 0,0-1 0 0 0,0 1-1 0 0,0 0 1 0 0,0 0 0 0 0,0 0-1 0 0,0-1 1 0 0,0 1 0 0 0,1-1-1 0 0,-1 1 1 0 0,0-1 0 0 0,0 1 0 0 0,1-1-1 0 0,-1 0 1 0 0,0 1 0 0 0,0-1-1 0 0,1 0 1 0 0,-1 0 0 0 0,0 0-1 0 0,1 0 1 0 0,-1 0 0 0 0,0 0-1 0 0,1-1 1 0 0,-1 1 0 0 0,0 0 0 0 0,0-1-1 0 0,1 1 1 0 0,-1-1 0 0 0,0 1-1 0 0,0-1 1 0 0,2-1 0 0 0,6-1-3330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1:17.7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32 496 5001 0 0,'0'0'764'0'0,"8"32"3014"0"0,-7-30-3688 0 0,0 0 0 0 0,1 0-1 0 0,-1-1 1 0 0,1 1 0 0 0,-1 0-1 0 0,1 0 1 0 0,0-1 0 0 0,0 1-1 0 0,-1-1 1 0 0,1 0-1 0 0,0 0 1 0 0,0 1 0 0 0,1-1-1 0 0,-1 0 1 0 0,0-1 0 0 0,0 1-1 0 0,0 0 1 0 0,1-1 0 0 0,1 1-1 0 0,2 0-33 0 0,-1-1-1 0 0,1 0 1 0 0,-1 0-1 0 0,1-1 1 0 0,-1 0-1 0 0,1 0 1 0 0,9-3 0 0 0,4-2-64 0 0,-2-2 1 0 0,1 0 0 0 0,26-17 0 0 0,-32 18 22 0 0,0-1 0 0 0,-1-1 0 0 0,0 0 1 0 0,-1 0-1 0 0,11-13 0 0 0,-19 20-11 0 0,1 0-1 0 0,-1-1 1 0 0,0 0 0 0 0,0 1 0 0 0,0-1-1 0 0,0 0 1 0 0,-1 0 0 0 0,1 0 0 0 0,-1 0-1 0 0,0 0 1 0 0,0 0 0 0 0,0-1 0 0 0,0 1-1 0 0,0 0 1 0 0,-1 0 0 0 0,1-1 0 0 0,-1 1-1 0 0,0-1 1 0 0,0 1 0 0 0,-1 0 0 0 0,1-1-1 0 0,0 1 1 0 0,-1 0 0 0 0,0 0 0 0 0,0-1-1 0 0,0 1 1 0 0,-2-3 0 0 0,2 4-11 0 0,-1 0 0 0 0,1 1 1 0 0,-1-1-1 0 0,0 1 0 0 0,0-1 0 0 0,0 1 1 0 0,1 0-1 0 0,-1 0 0 0 0,0 0 1 0 0,-1 0-1 0 0,1 0 0 0 0,0 0 0 0 0,0 0 1 0 0,0 1-1 0 0,0-1 0 0 0,-1 1 0 0 0,1 0 1 0 0,0 0-1 0 0,-1 0 0 0 0,1 0 0 0 0,0 0 1 0 0,0 0-1 0 0,-1 0 0 0 0,1 1 1 0 0,0-1-1 0 0,-3 2 0 0 0,-10 1 30 0 0,0 1-1 0 0,-22 10 1 0 0,33-13-12 0 0,-8 4 110 0 0,0 1 0 0 0,0 0 0 0 0,1 0 0 0 0,0 1 0 0 0,0 0 0 0 0,0 1 0 0 0,1 0 0 0 0,0 1 0 0 0,1 0 0 0 0,0 1 0 0 0,0 0 0 0 0,1 0 0 0 0,0 1 0 0 0,1 0 0 0 0,0 0-1 0 0,1 1 1 0 0,0-1 0 0 0,1 2 0 0 0,0-1 0 0 0,1 0 0 0 0,1 1 0 0 0,-3 15 0 0 0,4-19-119 0 0,1 0 1 0 0,0 0-1 0 0,1 0 1 0 0,0 0-1 0 0,1 0 0 0 0,0 1 1 0 0,0-1-1 0 0,1-1 0 0 0,0 1 1 0 0,3 9-1 0 0,-4-14-9 0 0,1 0 0 0 0,0 0-1 0 0,0 0 1 0 0,0-1 0 0 0,0 1 0 0 0,0-1-1 0 0,1 1 1 0 0,0-1 0 0 0,-1 0 0 0 0,1 0-1 0 0,0 0 1 0 0,1 0 0 0 0,-1-1 0 0 0,0 1-1 0 0,1-1 1 0 0,-1 0 0 0 0,1 0 0 0 0,0 0-1 0 0,0-1 1 0 0,0 1 0 0 0,0-1 0 0 0,0 0-1 0 0,7 1 1 0 0,-1-1-25 0 0,0-1 0 0 0,0 0 0 0 0,0-1 0 0 0,0 0 0 0 0,0 0 0 0 0,-1-1 0 0 0,1 0 0 0 0,15-6 0 0 0,76-38-153 0 0,-68 30 169 0 0,-14 6 36 0 0,0-1 0 0 0,0-1 0 0 0,-2 0 0 0 0,21-19 1 0 0,61-65-5 0 0,-33 30-31 0 0,-48 49 45 0 0,-11 8-35 0 0,1 1 0 0 0,0 0 1 0 0,1 1-1 0 0,0 0 0 0 0,0 1 0 0 0,0-1 0 0 0,1 2 0 0 0,0-1 1 0 0,16-5-1 0 0,-25 11 5 0 0,-1-1 0 0 0,0 1 0 0 0,1 0 0 0 0,-1 0 0 0 0,0 0 1 0 0,0 0-1 0 0,1 0 0 0 0,-1 0 0 0 0,0 0 0 0 0,1 0 0 0 0,-1 0 0 0 0,0 0 1 0 0,1 0-1 0 0,-1 0 0 0 0,0 0 0 0 0,0 0 0 0 0,1 0 0 0 0,-1 0 1 0 0,0 0-1 0 0,1 0 0 0 0,-1 0 0 0 0,0 0 0 0 0,0 0 0 0 0,1 0 0 0 0,-1 1 1 0 0,0-1-1 0 0,1 0 0 0 0,-1 0 0 0 0,0 0 0 0 0,0 1 0 0 0,0-1 1 0 0,1 0-1 0 0,-1 0 0 0 0,0 0 0 0 0,0 1 0 0 0,0-1 0 0 0,0 0 0 0 0,1 1 1 0 0,-3 14 30 0 0,-14 19 32 0 0,15-32-61 0 0,-156 237-133 0 0,153-233 124 0 0,-11 13-109 0 0,11-14 47 0 0,0 1 0 0 0,0-1-1 0 0,0 1 1 0 0,0 0 0 0 0,-3 9 0 0 0,34-36-191 0 0,34-32 0 0 0,-9-3 309 0 0,3 1 0 0 0,2 4 1 0 0,2 2-1 0 0,96-61 0 0 0,-134 98-26 0 0,-20 12-13 0 0,0-1 1 0 0,0 1 0 0 0,0-1-1 0 0,0 1 1 0 0,0-1-1 0 0,0 1 1 0 0,0 0-1 0 0,0 0 1 0 0,0-1-1 0 0,0 1 1 0 0,0 0 0 0 0,0 0-1 0 0,0 0 1 0 0,0 0-1 0 0,0 0 1 0 0,0 0-1 0 0,0 0 1 0 0,0 1-1 0 0,1-1 1 0 0,-2 3 48 0 0,-1-1 0 0 0,1 0 1 0 0,-1 1-1 0 0,0-1 0 0 0,0 0 1 0 0,0 0-1 0 0,0 0 0 0 0,0 0 0 0 0,-1 0 1 0 0,1 0-1 0 0,-3 3 0 0 0,1 0-7 0 0,-105 175 396 0 0,89-146-450 0 0,10-20-15 0 0,1 0 0 0 0,1 1 0 0 0,0 0 1 0 0,1 0-1 0 0,0 1 0 0 0,-6 29 0 0 0,12-43 14 0 0,0 0 1 0 0,-1 1-1 0 0,1-1 1 0 0,0 0-1 0 0,0 0 1 0 0,1 1-1 0 0,-1-1 1 0 0,0 0-1 0 0,1 1 1 0 0,-1-1-1 0 0,1 0 1 0 0,1 3-1 0 0,-2-4 1 0 0,1-1 0 0 0,0 1 0 0 0,-1 0 0 0 0,1-1 0 0 0,-1 1 0 0 0,1 0 0 0 0,0-1 0 0 0,-1 1 0 0 0,1-1 0 0 0,0 1 0 0 0,0-1 0 0 0,-1 1 0 0 0,1-1 0 0 0,0 0 0 0 0,0 1 0 0 0,0-1 0 0 0,0 0 0 0 0,-1 0 0 0 0,1 1 0 0 0,0-1 0 0 0,2 0 0 0 0,2-1-10 0 0,-1 1 0 0 0,1-1 0 0 0,0 0-1 0 0,0-1 1 0 0,0 1 0 0 0,-1-1 0 0 0,1 0 0 0 0,-1 0-1 0 0,8-5 1 0 0,12-8 6 0 0,0-2 1 0 0,-2 0-1 0 0,1-1 0 0 0,-2-1 1 0 0,-1-1-1 0 0,34-42 0 0 0,-20 14-69 0 0,-2-1-1 0 0,34-69 0 0 0,-43 70 99 0 0,3 2 0 0 0,2 1-1 0 0,2 1 1 0 0,2 1 0 0 0,44-45-1 0 0,-75 86 9 0 0,1 0 0 0 0,-1 1-1 0 0,1 0 1 0 0,-1-1 0 0 0,1 1-1 0 0,0 0 1 0 0,0 0 0 0 0,-1 0-1 0 0,1 0 1 0 0,0 0 0 0 0,3-1-1 0 0,0 7 376 0 0,-7 11-67 0 0,-22 50 70 0 0,-3-1 0 0 0,-3-1 0 0 0,-57 90 0 0 0,-25 51-560 0 0,106-194-49 0 0,3-5-177 0 0,-1 1 0 0 0,1-1 0 0 0,1 0 0 0 0,-1 1 1 0 0,1-1-1 0 0,0 1 0 0 0,0 0 0 0 0,1 0 0 0 0,-1 11 0 0 0,2-17 208 0 0,0-1-1 0 0,1 1 1 0 0,-1-1-1 0 0,0 1 1 0 0,0-1-1 0 0,1 0 1 0 0,3 4-1695 0 0,-4-4 1694 0 0,1 0 1 0 0,-1 0-1 0 0,1 0 1 0 0,-1 1-1 0 0,1-1 1 0 0,-1 0-1 0 0,1 0 1 0 0,-1 0-1 0 0,1 0 1 0 0,-1 0-1 0 0,1 0 1 0 0,-1 0-1 0 0,1 0 1 0 0,-1-1-1 0 0,1 1 1 0 0,-1 0-1 0 0,1 0 1 0 0,-1 0-1 0 0,1 0 1 0 0,-1-1-1 0 0,0 1 1 0 0,1 0-1 0 0,-1 0 1 0 0,1-1-1 0 0,0 0-169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1:18.14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50 6553 0 0,'1'-2'321'0'0,"-1"1"0"0"0,0-1-1 0 0,0 0 1 0 0,1 1-1 0 0,-1-1 1 0 0,1 1 0 0 0,0-1-1 0 0,-1 1 1 0 0,1 0-1 0 0,0-1 1 0 0,0 1 0 0 0,0 0-1 0 0,0-1 1 0 0,0 1-1 0 0,0 0 1 0 0,0 0 0 0 0,0 0-1 0 0,1 0 1 0 0,-1 0 0 0 0,0 0-1 0 0,1 0 1 0 0,-1 1-1 0 0,1-1 1 0 0,-1 0 0 0 0,1 1-1 0 0,-1-1 1 0 0,1 1-1 0 0,-1-1 1 0 0,4 1 0 0 0,6-3 407 0 0,1 1 1 0 0,0 1-1 0 0,13 0 1 0 0,-7 0-312 0 0,101-6-549 0 0,-79 6-2835 0 0,0 0-3772 0 0,-22 1 331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1:18.94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1 599 3105 0 0,'148'-64'2752'0'0,"-90"33"-2333"0"0,-2-2 1 0 0,-1-3-1 0 0,54-46 0 0 0,-82 58-356 0 0,-1-1 1 0 0,0-1-1 0 0,-2 0 1 0 0,-1-2-1 0 0,-2-1 1 0 0,0-1-1 0 0,19-39 1 0 0,-38 65-2 0 0,-1 0 0 0 0,1 0 0 0 0,0 0 0 0 0,-1 0 0 0 0,0 0 0 0 0,0 0 0 0 0,0 0 0 0 0,-1 0 0 0 0,1-1 0 0 0,-1 1 0 0 0,0 0 0 0 0,0 0 0 0 0,-1-1 0 0 0,0-4 0 0 0,0 8-23 0 0,1-1-1 0 0,-1 0 0 0 0,0 1 1 0 0,0-1-1 0 0,0 0 1 0 0,0 1-1 0 0,0-1 1 0 0,0 1-1 0 0,0 0 0 0 0,-1-1 1 0 0,1 1-1 0 0,0 0 1 0 0,-1 0-1 0 0,1 0 1 0 0,-1 0-1 0 0,1 0 0 0 0,-1 0 1 0 0,1 0-1 0 0,-1 0 1 0 0,0 1-1 0 0,0-1 1 0 0,1 1-1 0 0,-1-1 0 0 0,0 1 1 0 0,0 0-1 0 0,1-1 1 0 0,-1 1-1 0 0,0 0 1 0 0,0 0-1 0 0,0 1 0 0 0,0-1 1 0 0,1 0-1 0 0,-1 0 1 0 0,0 1-1 0 0,-1 0 1 0 0,-14 3 202 0 0,0 0 0 0 0,1 1 1 0 0,0 1-1 0 0,0 1 1 0 0,0 0-1 0 0,1 1 1 0 0,0 1-1 0 0,1 0 1 0 0,0 1-1 0 0,0 0 1 0 0,-14 15-1 0 0,-13 16 526 0 0,-68 89 0 0 0,85-98-649 0 0,2 0 0 0 0,-27 52 0 0 0,40-65-119 0 0,1 0 1 0 0,0 0 0 0 0,1 1 0 0 0,1 0 0 0 0,1 0-1 0 0,-3 29 1 0 0,7-43-9 0 0,1 0 0 0 0,0 0 0 0 0,0 0-1 0 0,0 0 1 0 0,1 0 0 0 0,0 0 0 0 0,0 0-1 0 0,1 0 1 0 0,0 0 0 0 0,0-1 0 0 0,0 1 0 0 0,0 0-1 0 0,1-1 1 0 0,0 0 0 0 0,0 0 0 0 0,7 8 0 0 0,-7-9-12 0 0,0-1 1 0 0,1 0-1 0 0,0 0 1 0 0,-1 0-1 0 0,1 0 1 0 0,0-1-1 0 0,1 1 1 0 0,-1-1-1 0 0,0 0 1 0 0,1-1-1 0 0,-1 1 1 0 0,1-1 0 0 0,-1 0-1 0 0,1 0 1 0 0,0 0-1 0 0,0 0 1 0 0,-1-1-1 0 0,1 0 1 0 0,0 0-1 0 0,0 0 1 0 0,6-2-1 0 0,14-3-78 0 0,0-2-1 0 0,0-1 0 0 0,0 0 0 0 0,-1-2 1 0 0,-1-1-1 0 0,1-1 0 0 0,-2-1 1 0 0,0-1-1 0 0,0-1 0 0 0,-2-1 0 0 0,0 0 1 0 0,0-2-1 0 0,23-28 0 0 0,-36 37 149 0 0,0-1-1 0 0,0 0 0 0 0,-1-1 1 0 0,8-17-1 0 0,-13 25-34 0 0,1-1 0 0 0,-1 1 0 0 0,0 0 0 0 0,1 0 0 0 0,-2-1 0 0 0,1 1 0 0 0,0-1 0 0 0,-1 1 0 0 0,1-1 0 0 0,-1 1 0 0 0,0-1 0 0 0,0 1 0 0 0,-1 0 0 0 0,1-1 0 0 0,-1 1 0 0 0,1-1 0 0 0,-1 1 0 0 0,0-1 0 0 0,-1 1 0 0 0,-1-4 0 0 0,2 6 14 0 0,-1 0-1 0 0,0 0 0 0 0,1 0 1 0 0,-1-1-1 0 0,0 2 0 0 0,0-1 1 0 0,0 0-1 0 0,0 0 0 0 0,0 1 1 0 0,0-1-1 0 0,0 1 0 0 0,0-1 1 0 0,0 1-1 0 0,0 0 0 0 0,0 0 1 0 0,0 0-1 0 0,0 0 0 0 0,0 0 1 0 0,0 0-1 0 0,-1 1 0 0 0,1-1 1 0 0,0 1-1 0 0,-3 1 0 0 0,-49 16 636 0 0,51-17-615 0 0,-8 5 101 0 0,0 0 0 0 0,0 0 0 0 0,0 1 0 0 0,1 0-1 0 0,0 1 1 0 0,0 0 0 0 0,1 1 0 0 0,0 0 0 0 0,-11 14 0 0 0,15-16-78 0 0,0 0 0 0 0,0-1 0 0 0,1 1 0 0 0,0 1 0 0 0,0-1 0 0 0,1 1 0 0 0,0-1 0 0 0,0 1 0 0 0,1 0 1 0 0,0 0-1 0 0,0 0 0 0 0,1 1 0 0 0,0-1 0 0 0,0 0 0 0 0,1 12 0 0 0,1-16-65 0 0,0 0 0 0 0,-1-1 1 0 0,1 1-1 0 0,0 0 0 0 0,1 0 0 0 0,-1-1 0 0 0,1 1 0 0 0,-1-1 0 0 0,1 1 0 0 0,0-1 1 0 0,1 0-1 0 0,-1 0 0 0 0,0 0 0 0 0,1 0 0 0 0,3 3 0 0 0,-1-2-9 0 0,1 0 0 0 0,-1 0 0 0 0,1-1 0 0 0,0 1 0 0 0,0-1 0 0 0,0-1 0 0 0,0 1 0 0 0,8 1 0 0 0,8 1-305 0 0,-1-1 1 0 0,1-1-1 0 0,0-1 0 0 0,27-1 0 0 0,73-12-5185 0 0,-111 10 4510 0 0,38-6-5065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1:19.61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375 1 3593 0 0,'-17'18'6082'0'0,"-38"43"-3938"0"0,-142 215 2675 0 0,173-241-4481 0 0,13-19-246 0 0,0 1 1 0 0,0 0 0 0 0,2 1 0 0 0,0 0 0 0 0,2 0 0 0 0,-1 1 0 0 0,-7 34-1 0 0,15-50-113 0 0,-1 0 0 0 0,1 0 0 0 0,0 0 0 0 0,0 0 0 0 0,0 0 0 0 0,0 0 0 0 0,1 0 0 0 0,-1-1 0 0 0,1 1 0 0 0,0 0-1 0 0,0 0 1 0 0,0 0 0 0 0,0-1 0 0 0,0 1 0 0 0,0 0 0 0 0,1-1 0 0 0,-1 1 0 0 0,1-1 0 0 0,0 0 0 0 0,3 4-1 0 0,-1-3-63 0 0,0 0 0 0 0,0 0-1 0 0,0-1 1 0 0,0 0 0 0 0,0 0-1 0 0,1 0 1 0 0,-1-1-1 0 0,0 1 1 0 0,1-1 0 0 0,0 0-1 0 0,8 1 1 0 0,6-1-309 0 0,1-1 1 0 0,0 0-1 0 0,0-2 1 0 0,37-7-1 0 0,-15-1-3719 0 0,49-18 0 0 0,-67 20 88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1:19.9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83 9114 0 0,'-1'0'40'0'0,"1"0"1"0"0,0 0-1 0 0,0 0 0 0 0,0 0 1 0 0,-1 0-1 0 0,1 0 0 0 0,0 0 1 0 0,0 0-1 0 0,-1 0 0 0 0,1 0 1 0 0,0 0-1 0 0,0 0 0 0 0,0 0 1 0 0,-1 0-1 0 0,1 0 0 0 0,0 0 1 0 0,0 0-1 0 0,0-1 0 0 0,-1 1 1 0 0,1 0-1 0 0,0 0 0 0 0,0 0 1 0 0,0 0-1 0 0,0 0 0 0 0,-1-1 0 0 0,1 1 1 0 0,0 0-1 0 0,0 0 0 0 0,0 0 1 0 0,0-1-1 0 0,0 1 0 0 0,0 0 1 0 0,0 0-1 0 0,-1 0 0 0 0,1-1 1 0 0,0 1-1 0 0,0 0 0 0 0,0 0 1 0 0,0-1-1 0 0,0 1 0 0 0,0 0 1 0 0,0 0-1 0 0,0 0 0 0 0,0-1 1 0 0,0 1-1 0 0,0 0 0 0 0,0 0 1 0 0,1-1-1 0 0,-1 1 0 0 0,0 0 1 0 0,0 0-1 0 0,0 0 0 0 0,0-1 1 0 0,0 1-1 0 0,0 0 0 0 0,1 0 1 0 0,18-11 909 0 0,39-7-750 0 0,-47 15-40 0 0,115-27-1190 0 0,-41 19-5519 0 0,-67 9 2973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1:20.6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1 593 3401 0 0,'6'1'2428'0'0,"14"-6"-1197"0"0,144-86 819 0 0,-128 70-2042 0 0,-2-2 1 0 0,-1-2-1 0 0,0-1 0 0 0,-2-1 1 0 0,-1-2-1 0 0,48-60 1 0 0,-72 82-2 0 0,-4 4 13 0 0,1 0 0 0 0,0 0 0 0 0,-1 0 0 0 0,1-1 0 0 0,-1 1 0 0 0,0-1-1 0 0,3-6 1 0 0,-30 27 810 0 0,3 12-365 0 0,2 2 1 0 0,-32 60 0 0 0,45-78-331 0 0,-1 3 13 0 0,1 1 0 0 0,-9 29 0 0 0,13-39-130 0 0,2 0 0 0 0,-1 0 0 0 0,1 0 0 0 0,0 0 0 0 0,0 0-1 0 0,1 0 1 0 0,0 0 0 0 0,0 0 0 0 0,3 13 0 0 0,-2-18-16 0 0,-1-1 0 0 0,1 0 0 0 0,-1 0 0 0 0,1 0 0 0 0,0 1 0 0 0,-1-1 0 0 0,1 0 0 0 0,0 0-1 0 0,0 0 1 0 0,0 0 0 0 0,0 0 0 0 0,0 0 0 0 0,0-1 0 0 0,0 1 0 0 0,0 0 0 0 0,0 0 0 0 0,1-1 0 0 0,-1 1 0 0 0,0-1 0 0 0,0 1 0 0 0,1-1 0 0 0,-1 1 0 0 0,0-1 0 0 0,1 0 0 0 0,-1 0 0 0 0,0 0 0 0 0,1 0-1 0 0,-1 0 1 0 0,0 0 0 0 0,1 0 0 0 0,-1 0 0 0 0,0 0 0 0 0,1 0 0 0 0,-1-1 0 0 0,0 1 0 0 0,1-1 0 0 0,-1 1 0 0 0,2-2 0 0 0,9-2-45 0 0,-1-1 0 0 0,0 0 0 0 0,14-9 1 0 0,-14 8-34 0 0,12-7-40 0 0,-1-1-1 0 0,-1-1 0 0 0,0-1 1 0 0,-1-1-1 0 0,-1 0 1 0 0,22-26-1 0 0,88-130-14 0 0,-129 173 131 0 0,20-25-9 0 0,6-12 288 0 0,-49 48 205 0 0,12 0-297 0 0,0 1-1 0 0,0 0 1 0 0,2 0 0 0 0,-1 1-1 0 0,1 0 1 0 0,1 0 0 0 0,-8 19-1 0 0,-1 6 274 0 0,-18 60 1 0 0,32-88-427 0 0,1-1 0 0 0,1 1 0 0 0,-1-1 0 0 0,1 1 0 0 0,1 0 0 0 0,1 15 0 0 0,-1-23-30 0 0,0 0-1 0 0,0 1 0 0 0,1-1 1 0 0,-1 1-1 0 0,1-1 0 0 0,0 0 1 0 0,0 1-1 0 0,0-1 0 0 0,0 0 1 0 0,0 0-1 0 0,1 0 0 0 0,-1 0 1 0 0,3 3-1 0 0,-3-4-2 0 0,1 0 0 0 0,-1 0 0 0 0,1 0-1 0 0,-1 0 1 0 0,0-1 0 0 0,1 1 0 0 0,-1-1 0 0 0,1 1-1 0 0,0-1 1 0 0,-1 1 0 0 0,1-1 0 0 0,-1 0 0 0 0,1 0-1 0 0,0 0 1 0 0,-1 0 0 0 0,1 0 0 0 0,0 0 0 0 0,-1 0 0 0 0,1 0-1 0 0,-1-1 1 0 0,1 1 0 0 0,2-2 0 0 0,20-6-18 0 0,-1 0-1 0 0,-1-2 1 0 0,0-1 0 0 0,0-1 0 0 0,-1-1-1 0 0,-1 0 1 0 0,0-2 0 0 0,21-19 0 0 0,-12 5-14 0 0,-1 0 1 0 0,-1-2-1 0 0,-1-1 0 0 0,24-41 1 0 0,104-138 160 0 0,-152 208-130 0 0,-1 2 18 0 0,0 0-1 0 0,0 0 0 0 0,0 1 0 0 0,-1-1 0 0 0,1 0 0 0 0,0 0 1 0 0,-1 0-1 0 0,1 0 0 0 0,0 0 0 0 0,-1 0 0 0 0,1 0 0 0 0,-1 0 0 0 0,0 0 1 0 0,1 0-1 0 0,-1-1 0 0 0,0 1 0 0 0,0 0 0 0 0,0 0 0 0 0,1 0 1 0 0,-1 0-1 0 0,0 0 0 0 0,-1-1 0 0 0,1 1 0 0 0,0-1 0 0 0,-1 1 21 0 0,0 1-1 0 0,0 0 0 0 0,0-1 0 0 0,-1 1 0 0 0,1 0 1 0 0,0 0-1 0 0,0 0 0 0 0,0 0 0 0 0,0 0 0 0 0,0 0 1 0 0,0 1-1 0 0,0-1 0 0 0,0 0 0 0 0,0 1 0 0 0,-1-1 1 0 0,1 0-1 0 0,0 1 0 0 0,0-1 0 0 0,0 1 0 0 0,1-1 1 0 0,-1 1-1 0 0,0 0 0 0 0,0-1 0 0 0,0 1 1 0 0,0 1-1 0 0,-8 5 138 0 0,1 0 0 0 0,0 0 0 0 0,0 1 0 0 0,1 0 1 0 0,0 1-1 0 0,0-1 0 0 0,-9 18 0 0 0,-34 72 868 0 0,48-92-968 0 0,-17 35 249 0 0,-7 11-69 0 0,3 1 0 0 0,2 1 0 0 0,-17 75 0 0 0,37-125-262 0 0,0-1 0 0 0,0 0 0 0 0,1 0 0 0 0,0 0 0 0 0,0 0 0 0 0,0 1 0 0 0,0-1 0 0 0,0 0 0 0 0,0 0 0 0 0,1 0 0 0 0,0 0 0 0 0,-1 1 0 0 0,1-1 0 0 0,0 0 0 0 0,1 0 0 0 0,-1-1 0 0 0,0 1 0 0 0,1 0 0 0 0,0 0-1 0 0,0-1 1 0 0,3 5 0 0 0,-2-5-65 0 0,0 1 0 0 0,0-2-1 0 0,0 1 1 0 0,0 0-1 0 0,0-1 1 0 0,1 1 0 0 0,-1-1-1 0 0,0 0 1 0 0,1 0-1 0 0,-1 0 1 0 0,1 0-1 0 0,-1-1 1 0 0,1 0 0 0 0,0 1-1 0 0,-1-1 1 0 0,1-1-1 0 0,-1 1 1 0 0,1 0 0 0 0,4-2-1 0 0,12-2-1274 0 0,-1-1 0 0 0,0 0 0 0 0,29-14 0 0 0,17-15-5969 0 0,-50 25 3587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1:21.07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36 68 6817 0 0,'-36'-1'6241'0'0,"57"1"-5093"0"0,171-5-1736 0 0,0-10-5840 0 0,-176 13 6081 0 0,0 0 0 0 0,0-1 0 0 0,-1-1 1 0 0,1 0-1 0 0,26-13 2008 0 0,-52 18-248 0 0,-13 4 99 0 0,-4 6-902 0 0,0 2 0 0 0,1 1 0 0 0,1 1-1 0 0,0 1 1 0 0,1 1 0 0 0,1 1 0 0 0,-24 24 0 0 0,39-34-447 0 0,1 0 1 0 0,-1 0-1 0 0,2 1 1 0 0,-1-1 0 0 0,1 2-1 0 0,1-1 1 0 0,-8 15 0 0 0,12-22-148 0 0,0 0-1 0 0,0 1 1 0 0,0-1 0 0 0,1 1 0 0 0,-1-1 0 0 0,0 1 0 0 0,1-1-1 0 0,0 1 1 0 0,-1 0 0 0 0,1-1 0 0 0,0 1 0 0 0,0-1 0 0 0,1 1-1 0 0,-1 0 1 0 0,0-1 0 0 0,1 1 0 0 0,0-1 0 0 0,-1 1 0 0 0,1-1-1 0 0,0 0 1 0 0,1 1 0 0 0,-1-1 0 0 0,0 0 0 0 0,0 1 0 0 0,1-1-1 0 0,0 0 1 0 0,-1 0 0 0 0,1 0 0 0 0,0 0 0 0 0,0-1 0 0 0,0 1-1 0 0,0 0 1 0 0,0-1 0 0 0,0 0 0 0 0,0 1 0 0 0,4 0 0 0 0,0 1-9 0 0,0-1 0 0 0,1-1 0 0 0,-1 1 0 0 0,1-1 1 0 0,-1 0-1 0 0,1-1 0 0 0,-1 1 0 0 0,1-1 0 0 0,0 0 1 0 0,-1-1-1 0 0,11-2 0 0 0,8-2-38 0 0,37-12 0 0 0,-44 11 31 0 0,1 0-1 0 0,-1-1 1 0 0,1-1 0 0 0,-2-1 0 0 0,28-19 0 0 0,-39 24 0 0 0,0-1-1 0 0,-1 1 0 0 0,0-1 1 0 0,0 0-1 0 0,-1-1 0 0 0,1 1 1 0 0,-1-1-1 0 0,0 0 1 0 0,-1 0-1 0 0,1-1 0 0 0,-1 1 1 0 0,0-1-1 0 0,-1 1 1 0 0,0-1-1 0 0,0 0 0 0 0,0 0 1 0 0,-1 0-1 0 0,1-14 1 0 0,-1 8-366 0 0,-1 0 0 0 0,-1-1 0 0 0,0 1 0 0 0,-3-13 0 0 0,2 19-787 0 0,0 1-1 0 0,0-1 0 0 0,0 1 1 0 0,-1 0-1 0 0,-5-11 0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1:22.0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302 24 4409 0 0,'0'-1'176'0'0,"-1"0"0"0"0,1 0 0 0 0,-1 0-1 0 0,0 0 1 0 0,1 0 0 0 0,-1 0 0 0 0,0 0 0 0 0,0 0 0 0 0,0 1 0 0 0,0-1 0 0 0,0 0 0 0 0,0 1-1 0 0,0-1 1 0 0,0 1 0 0 0,0-1 0 0 0,0 1 0 0 0,0-1 0 0 0,0 1 0 0 0,0 0 0 0 0,0-1 0 0 0,0 1-1 0 0,-1 0 1 0 0,-1 0 0 0 0,-1 0 63 0 0,1 0 0 0 0,-1 0 0 0 0,0 1 0 0 0,1 0 0 0 0,-1 0 0 0 0,0 0 0 0 0,-5 2 0 0 0,-2 3 85 0 0,0-1 0 0 0,0 1 0 0 0,-19 15 1 0 0,8-3 160 0 0,0 1 1 0 0,1 2 0 0 0,-21 25 0 0 0,32-34-412 0 0,1 2 0 0 0,0-1 0 0 0,1 1 0 0 0,0 1 1 0 0,1 0-1 0 0,1 0 0 0 0,-5 18 0 0 0,9-29-84 0 0,1 0 1 0 0,1 1-1 0 0,-1-1 0 0 0,1 0 1 0 0,0 1-1 0 0,0-1 0 0 0,0 1 1 0 0,0-1-1 0 0,2 8 0 0 0,-1-11 0 0 0,-1 1-1 0 0,0-1 0 0 0,1 0 0 0 0,-1 1 0 0 0,1-1 0 0 0,0 1 0 0 0,-1-1 1 0 0,1 0-1 0 0,0 0 0 0 0,0 1 0 0 0,0-1 0 0 0,0 0 0 0 0,0 0 0 0 0,0 0 0 0 0,0 0 1 0 0,0 0-1 0 0,0 0 0 0 0,0 0 0 0 0,1-1 0 0 0,-1 1 0 0 0,0 0 0 0 0,1-1 1 0 0,-1 1-1 0 0,0 0 0 0 0,1-1 0 0 0,-1 0 0 0 0,1 1 0 0 0,-1-1 0 0 0,1 0 1 0 0,2 0-1 0 0,4 0-53 0 0,1-2 0 0 0,0 1 1 0 0,0-1-1 0 0,-1 0 0 0 0,1-1 0 0 0,-1 0 1 0 0,1 0-1 0 0,-1 0 0 0 0,10-7 1 0 0,69-49-885 0 0,-70 47 618 0 0,13-9-709 0 0,-2-1 1 0 0,0-1-1 0 0,-2-2 1 0 0,-1 0 0 0 0,0-2-1 0 0,-2 0 1 0 0,26-42-1 0 0,-34 41-1440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2:54.7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486 20 8402 0 0,'-6'-3'443'0'0,"1"0"-1"0"0,-1 0 1 0 0,1 1 0 0 0,-1 0 0 0 0,0 0 0 0 0,0 1-1 0 0,0 0 1 0 0,0 0 0 0 0,0 0 0 0 0,0 1 0 0 0,-1-1-1 0 0,1 1 1 0 0,0 1 0 0 0,-7 1 0 0 0,-13 2-98 0 0,0 1 1 0 0,-25 10-1 0 0,17-5-162 0 0,-38 13-147 0 0,64-20-61 0 0,1 0 0 0 0,-1 1 0 0 0,1-1 1 0 0,0 2-1 0 0,0-1 0 0 0,0 1 1 0 0,-6 5-1 0 0,13-9 13 0 0,0-1 0 0 0,0 1 0 0 0,-1-1 1 0 0,1 1-1 0 0,0-1 0 0 0,0 1 0 0 0,0-1 0 0 0,0 1 1 0 0,-1-1-1 0 0,1 1 0 0 0,0-1 0 0 0,0 1 0 0 0,0-1 1 0 0,0 1-1 0 0,0-1 0 0 0,0 1 0 0 0,1-1 0 0 0,-1 1 1 0 0,0-1-1 0 0,0 1 0 0 0,0-1 0 0 0,0 1 0 0 0,1-1 1 0 0,-1 1-1 0 0,0-1 0 0 0,0 1 0 0 0,1-1 0 0 0,-1 0 1 0 0,0 1-1 0 0,1-1 0 0 0,-1 1 0 0 0,0-1 0 0 0,1 0 1 0 0,-1 1-1 0 0,1-1 0 0 0,-1 0 0 0 0,0 0 0 0 0,1 1 1 0 0,-1-1-1 0 0,1 0 0 0 0,-1 0 0 0 0,1 0 0 0 0,-1 0 1 0 0,1 1-1 0 0,0-1 0 0 0,24 9-376 0 0,-17-6 294 0 0,27 6-546 0 0,63 26 0 0 0,-88-30 585 0 0,0 0 1 0 0,0 0-1 0 0,-1 1 1 0 0,1 1-1 0 0,-1 0 1 0 0,0 0-1 0 0,-1 0 1 0 0,0 1-1 0 0,0 1 1 0 0,8 11-1 0 0,-15-19 63 0 0,1 1 0 0 0,-1 0 0 0 0,0 0 0 0 0,0-1-1 0 0,0 1 1 0 0,0 0 0 0 0,0 0 0 0 0,-1 0 0 0 0,1 0 0 0 0,0 0 0 0 0,-1 1 0 0 0,0-1-1 0 0,1 0 1 0 0,-1 0 0 0 0,0 0 0 0 0,0 0 0 0 0,0 0 0 0 0,0 1 0 0 0,-1-1 0 0 0,1 0-1 0 0,-1 0 1 0 0,0 3 0 0 0,-1-2 21 0 0,1 0-1 0 0,-1 0 1 0 0,0-1-1 0 0,0 1 1 0 0,-1 0 0 0 0,1-1-1 0 0,0 1 1 0 0,-1-1-1 0 0,0 0 1 0 0,0 0 0 0 0,1 0-1 0 0,-6 3 1 0 0,-7 2 55 0 0,-1 0 0 0 0,0-1 0 0 0,-1 0 0 0 0,-19 4 1 0 0,35-10-89 0 0,-13 3-114 0 0,0-1 0 0 0,0 0-1 0 0,-1-1 1 0 0,1-1 0 0 0,-1 0 0 0 0,-23-4 0 0 0,-3-3-3974 0 0,-41-13 1 0 0,57 11 351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1:22.4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367 23 3385 0 0,'0'-2'223'0'0,"0"1"0"0"0,0 0 0 0 0,0 0 1 0 0,0 0-1 0 0,0 0 0 0 0,0 0 0 0 0,0 0 1 0 0,0 0-1 0 0,0-1 0 0 0,7-9 4591 0 0,-11 23-2936 0 0,-15 33-145 0 0,-45 98 612 0 0,48-114-2010 0 0,-24 34 1 0 0,-25 35-23 0 0,-29 39-244 0 0,86-126-148 0 0,-34 45-9 0 0,39-51-75 0 0,0 0 0 0 0,1 0 0 0 0,-1 0-1 0 0,1 0 1 0 0,0 0 0 0 0,0 0 0 0 0,1 1 0 0 0,0-1 0 0 0,0 1 0 0 0,-1 6 0 0 0,3-11-85 0 0,-1 1-1 0 0,0-1 0 0 0,0 0 0 0 0,1 0 1 0 0,-1 1-1 0 0,0-1 0 0 0,1 0 0 0 0,-1 0 1 0 0,1 0-1 0 0,0 0 0 0 0,-1 0 0 0 0,1 0 1 0 0,0 1-1 0 0,0-2 0 0 0,0 1 1 0 0,-1 0-1 0 0,1 0 0 0 0,0 0 0 0 0,0 0 1 0 0,0 0-1 0 0,1-1 0 0 0,-1 1 0 0 0,0 0 1 0 0,0-1-1 0 0,0 1 0 0 0,0-1 0 0 0,1 0 1 0 0,-1 1-1 0 0,0-1 0 0 0,0 0 0 0 0,1 0 1 0 0,-1 0-1 0 0,0 1 0 0 0,1-1 1 0 0,-1-1-1 0 0,0 1 0 0 0,0 0 0 0 0,3-1 1 0 0,11 0-3683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1:22.74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224 1 7754 0 0,'-5'2'207'0'0,"0"0"0"0"0,0 0 0 0 0,0 0 0 0 0,1 1 0 0 0,-1 0 0 0 0,0 0 0 0 0,1 0 0 0 0,0 0 0 0 0,0 1-1 0 0,0 0 1 0 0,-4 4 0 0 0,-38 53 418 0 0,29-37-397 0 0,-52 80-456 0 0,44-57-4163 0 0,16-31 120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1:23.7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8 685 3577 0 0,'-1'1'57'0'0,"1"-1"1"0"0,-1 1-1 0 0,0 0 0 0 0,1 0 1 0 0,-1 0-1 0 0,1-1 0 0 0,-1 1 1 0 0,1 0-1 0 0,-1 0 1 0 0,1 0-1 0 0,0 0 0 0 0,-1 0 1 0 0,1 0-1 0 0,0 0 1 0 0,0 0-1 0 0,0 0 0 0 0,0 0 1 0 0,0 0-1 0 0,0 0 1 0 0,0 0-1 0 0,0 0 0 0 0,0 0 1 0 0,0 0-1 0 0,0-1 1 0 0,1 1-1 0 0,-1 0 0 0 0,0 0 1 0 0,1 0-1 0 0,-1 0 0 0 0,1 0 1 0 0,-1 0-1 0 0,1 0 1 0 0,-1-1-1 0 0,1 1 0 0 0,1 1 1 0 0,-1-1 69 0 0,1 0 1 0 0,-1-1-1 0 0,1 1 1 0 0,-1-1-1 0 0,1 1 0 0 0,-1-1 1 0 0,1 0-1 0 0,0 1 1 0 0,-1-1-1 0 0,1 0 1 0 0,-1 0-1 0 0,1 0 1 0 0,0 0-1 0 0,-1 0 0 0 0,1-1 1 0 0,0 1-1 0 0,-1 0 1 0 0,1-1-1 0 0,-1 1 1 0 0,4-2-1 0 0,32-16 253 0 0,-1-1 0 0 0,-1-2 0 0 0,-1-2 0 0 0,-1-1 0 0 0,31-28 0 0 0,-19 10-301 0 0,-2-2 1 0 0,62-82-1 0 0,-96 116-58 0 0,-7 8 11 0 0,-1 1 0 0 0,1-1 0 0 0,0 0 0 0 0,-1 0-1 0 0,1 0 1 0 0,-1 0 0 0 0,1 0 0 0 0,-1 0 0 0 0,0 0 0 0 0,0 0-1 0 0,0-1 1 0 0,0 1 0 0 0,0-3 0 0 0,-6 7 118 0 0,0 0 1 0 0,1 0-1 0 0,-1 0 1 0 0,0 1-1 0 0,1 0 1 0 0,-9 6-1 0 0,-3 9 111 0 0,0 2-1 0 0,1 0 0 0 0,0 0 1 0 0,2 1-1 0 0,1 1 0 0 0,-13 30 1 0 0,14-31-134 0 0,0 0-47 0 0,-20 46 56 0 0,29-63-136 0 0,1 0 0 0 0,0 0 1 0 0,0-1-1 0 0,0 1 0 0 0,0 0 1 0 0,0 0-1 0 0,1 0 1 0 0,0 0-1 0 0,0 0 0 0 0,0 0 1 0 0,1 0-1 0 0,-1 0 1 0 0,1 0-1 0 0,1 6 0 0 0,-1-8-7 0 0,0-1-1 0 0,0 0 0 0 0,0 0 1 0 0,0 1-1 0 0,1-1 1 0 0,-1 0-1 0 0,0 0 0 0 0,0 0 1 0 0,1-1-1 0 0,-1 1 0 0 0,0 0 1 0 0,1 0-1 0 0,-1-1 0 0 0,1 1 1 0 0,-1-1-1 0 0,1 1 0 0 0,-1-1 1 0 0,1 1-1 0 0,-1-1 0 0 0,1 0 1 0 0,-1 0-1 0 0,1 0 0 0 0,0 0 1 0 0,-1 0-1 0 0,1 0 0 0 0,-1-1 1 0 0,1 1-1 0 0,-1 0 0 0 0,1-1 1 0 0,1 0-1 0 0,53-18-277 0 0,-49 16 230 0 0,14-7-48 0 0,-1 0 0 0 0,0-1-1 0 0,-1-1 1 0 0,0-1 0 0 0,-1 0 0 0 0,0-2-1 0 0,-1 0 1 0 0,14-17 0 0 0,9-14-122 0 0,57-89 0 0 0,-71 99 234 0 0,-15 23 18 0 0,-1-1 0 0 0,11-21-1 0 0,-58 78 556 0 0,8-10-348 0 0,1 2 1 0 0,2 1-1 0 0,2 2 0 0 0,2 0 1 0 0,1 1-1 0 0,-17 45 0 0 0,36-80-231 0 0,1-1 0 0 0,0 0 0 0 0,0 0-1 0 0,0 1 1 0 0,1-1 0 0 0,-1 0 0 0 0,1 1 0 0 0,0-1-1 0 0,0 1 1 0 0,0-1 0 0 0,0 0 0 0 0,1 1-1 0 0,-1-1 1 0 0,3 7 0 0 0,-2-9-5 0 0,0 1 0 0 0,0-1 0 0 0,0 1 0 0 0,0-1 0 0 0,0 0 0 0 0,1 0 0 0 0,-1 0 0 0 0,0 0 0 0 0,1 0 0 0 0,-1 0 0 0 0,1 0 0 0 0,-1 0 0 0 0,1 0 0 0 0,-1-1 0 0 0,1 1 0 0 0,-1-1 0 0 0,1 1 0 0 0,0-1 0 0 0,-1 1 0 0 0,1-1 0 0 0,0 0 0 0 0,0 0 0 0 0,-1 0 0 0 0,1 0 0 0 0,0 0 0 0 0,-1 0 0 0 0,1-1 0 0 0,0 1 0 0 0,-1 0 0 0 0,1-1 0 0 0,2-1 0 0 0,16-3-49 0 0,0-2 0 0 0,0 0 0 0 0,-1-2 1 0 0,0 0-1 0 0,-1-1 0 0 0,0-1 1 0 0,28-22-1 0 0,-12 5 40 0 0,-1-1 0 0 0,47-56 0 0 0,66-107-203 0 0,2-2 164 0 0,-131 177 59 0 0,-13 14 2 0 0,0-1 0 0 0,0 0 0 0 0,-1 0 0 0 0,1 0 0 0 0,-1-1 0 0 0,0 1 0 0 0,0-1 0 0 0,2-5 0 0 0,-42 54 391 0 0,-182 265 2415 0 0,204-285-2707 0 0,2 1 1 0 0,0 0-1 0 0,2 1 0 0 0,1 0 0 0 0,0 0 1 0 0,2 1-1 0 0,2 1 0 0 0,-5 36 0 0 0,10-61-112 0 0,1 0-1 0 0,0-1 0 0 0,0 1 1 0 0,0-1-1 0 0,0 1 0 0 0,1-1 0 0 0,-1 1 1 0 0,1 0-1 0 0,-1-1 0 0 0,1 0 1 0 0,0 1-1 0 0,0-1 0 0 0,0 1 1 0 0,0-1-1 0 0,1 0 0 0 0,-1 0 0 0 0,0 0 1 0 0,1 0-1 0 0,0 0 0 0 0,-1 0 1 0 0,5 3-1 0 0,-3-3-11 0 0,1 1 0 0 0,0-1 1 0 0,0-1-1 0 0,0 1 0 0 0,0 0 0 0 0,1-1 0 0 0,-1 0 1 0 0,0 0-1 0 0,0 0 0 0 0,1-1 0 0 0,7 1 0 0 0,9-2-264 0 0,-1-1-1 0 0,1-1 0 0 0,-1 0 0 0 0,24-8 0 0 0,-21 5-1584 0 0,38-15 0 0 0,-53 18 753 0 0,-1-1 0 0 0,0 0 0 0 0,-1 0 1 0 0,1 0-1 0 0,7-8 0 0 0,-3 3-3131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1:24.04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0 125 5193 0 0,'0'-1'66'0'0,"1"0"0"0"0,-1 0 0 0 0,1 0 1 0 0,-1 0-1 0 0,1 0 0 0 0,-1 0 0 0 0,1 0 0 0 0,0 0 0 0 0,-1 0 0 0 0,1 0 0 0 0,0 0 0 0 0,0 1 1 0 0,0-1-1 0 0,0 0 0 0 0,0 0 0 0 0,-1 1 0 0 0,1-1 0 0 0,0 1 0 0 0,0-1 0 0 0,1 1 0 0 0,-1-1 1 0 0,1 1-1 0 0,31-11 901 0 0,-26 9-688 0 0,279-66 1312 0 0,-186 47-1292 0 0,-73 18 255 0 0,-26 2-445 0 0,0 1 1 0 0,0 0 0 0 0,0 0-1 0 0,0 0 1 0 0,-1 0-1 0 0,1-1 1 0 0,0 1-1 0 0,0 0 1 0 0,0 0-1 0 0,0 1 1 0 0,-1-1-1 0 0,1 0 1 0 0,0 0 0 0 0,0 0-1 0 0,0 1 1 0 0,0-1-1 0 0,-1 0 1 0 0,1 1-1 0 0,0-1 1 0 0,0 0-1 0 0,-1 1 1 0 0,1-1 0 0 0,0 1-1 0 0,-1-1 1 0 0,2 2-1 0 0,-3 2 192 0 0,-1 0 0 0 0,0 0 0 0 0,0-1 0 0 0,0 1 0 0 0,-1 0-1 0 0,1-1 1 0 0,-5 5 0 0 0,-2 4 81 0 0,-44 61 1051 0 0,35-51-1193 0 0,1 0 1 0 0,1 2-1 0 0,1 0 0 0 0,1 1 1 0 0,-15 35-1 0 0,28-57-247 0 0,0-1-1 0 0,0 1 1 0 0,0 0-1 0 0,1-1 1 0 0,-1 1 0 0 0,1-1-1 0 0,-1 1 1 0 0,1 0-1 0 0,0-1 1 0 0,0 1 0 0 0,0 0-1 0 0,0-1 1 0 0,1 1-1 0 0,-1 0 1 0 0,1-1 0 0 0,-1 1-1 0 0,1 0 1 0 0,0-1-1 0 0,2 4 1 0 0,-1-4-106 0 0,-1-1 0 0 0,1 1 0 0 0,0-1 0 0 0,0 0 0 0 0,0 0 0 0 0,0 1 0 0 0,0-1-1 0 0,0-1 1 0 0,0 1 0 0 0,0 0 0 0 0,1 0 0 0 0,-1-1 0 0 0,0 1 0 0 0,0-1 0 0 0,1 0 0 0 0,-1 0 0 0 0,0 1 0 0 0,0-1 0 0 0,1-1 0 0 0,-1 1 0 0 0,0 0 0 0 0,4-2-1 0 0,13-1-2913 0 0,0-1-1 0 0,30-10 0 0 0,-28 5-1615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1:24.3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36 52 8010 0 0,'-5'-11'1224'0'0,"-2"4"-1072"0"0,1-2-72 0 0,3 4 8 0 0,-1-1 16 0 0,2 1 0 0 0,2 2-48 0 0,-3-1-64 0 0,1 2-8 0 0,0 2-80 0 0,1 0-104 0 0,1 2-192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1:24.9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5 548 6497 0 0,'0'0'431'0'0,"23"-5"600"0"0,34-19-528 0 0,-1-2 0 0 0,-2-3-1 0 0,-1-2 1 0 0,86-66 0 0 0,-122 82-738 0 0,0-1 0 0 0,0-1 0 0 0,-2-1 0 0 0,0 0 0 0 0,-1 0 0 0 0,-1-2 0 0 0,-1 0 0 0 0,0 0 0 0 0,-2-1 0 0 0,0 0 0 0 0,-2-1 0 0 0,11-39 0 0 0,-18 59 246 0 0,-1 0 1 0 0,1 1 0 0 0,-1-1 0 0 0,0 0 0 0 0,1 0-1 0 0,-1 1 1 0 0,0-1 0 0 0,0 0 0 0 0,0 0 0 0 0,0 0-1 0 0,-1 1 1 0 0,1-1 0 0 0,0 0 0 0 0,-1 0 0 0 0,1 1-1 0 0,-1-1 1 0 0,1 0 0 0 0,-1 1 0 0 0,0-1 0 0 0,0 1-1 0 0,0-1 1 0 0,0 1 0 0 0,-1-2 0 0 0,0 2 23 0 0,1 0 1 0 0,-1 0-1 0 0,0 1 1 0 0,1-1-1 0 0,-1 1 1 0 0,0-1-1 0 0,0 1 1 0 0,1-1-1 0 0,-1 1 0 0 0,0 0 1 0 0,0 0-1 0 0,0 0 1 0 0,0 0-1 0 0,1 0 1 0 0,-1 0-1 0 0,0 1 1 0 0,-3 0-1 0 0,-7 2 144 0 0,1 1 0 0 0,0 1 0 0 0,0 0 0 0 0,1 0 0 0 0,-14 10 0 0 0,-8 8 648 0 0,3 1 1 0 0,-35 36 0 0 0,33-29-128 0 0,2-1 251 0 0,-38 52 1 0 0,20-22-128 0 0,25-32-435 0 0,1 0 0 0 0,-29 51 0 0 0,41-62-343 0 0,1 1-1 0 0,1 0 0 0 0,0 0 0 0 0,1 0 0 0 0,1 1 0 0 0,-4 28 0 0 0,8-43-48 0 0,1 0 0 0 0,-1 0 0 0 0,1-1 0 0 0,0 1 0 0 0,0 0 0 0 0,1 0 0 0 0,-1 0 0 0 0,1 0 0 0 0,-1-1 0 0 0,1 1 0 0 0,1 0 0 0 0,-1-1 0 0 0,0 1 0 0 0,1-1-1 0 0,0 1 1 0 0,0-1 0 0 0,0 0 0 0 0,0 0 0 0 0,0 0 0 0 0,1 0 0 0 0,-1 0 0 0 0,1 0 0 0 0,0 0 0 0 0,0-1 0 0 0,0 0 0 0 0,0 1 0 0 0,0-1 0 0 0,0 0 0 0 0,1-1 0 0 0,-1 1 0 0 0,1 0 0 0 0,-1-1 0 0 0,1 0-1 0 0,0 0 1 0 0,-1 0 0 0 0,8 0 0 0 0,5 1-99 0 0,0 0-1 0 0,0-1 0 0 0,0-1 0 0 0,0-1 1 0 0,0-1-1 0 0,0 0 0 0 0,24-6 0 0 0,-10 0-149 0 0,0-1 0 0 0,-1-1-1 0 0,0-2 1 0 0,0 0-1 0 0,-1-3 1 0 0,-1 0 0 0 0,0-1-1 0 0,-2-2 1 0 0,0-1 0 0 0,0-1-1 0 0,29-31 1 0 0,-37 32 146 0 0,-4 7 91 0 0,-2-1 1 0 0,1 0 0 0 0,-1-1 0 0 0,-1 0 0 0 0,-1-1 0 0 0,12-24-1 0 0,-21 39 23 0 0,1 0 0 0 0,-1-1 0 0 0,0 1 0 0 0,0 0 0 0 0,0 0-1 0 0,0-1 1 0 0,0 1 0 0 0,0 0 0 0 0,1 0 0 0 0,-1-1 0 0 0,0 1-1 0 0,0 0 1 0 0,0 0 0 0 0,0-1 0 0 0,0 1 0 0 0,0 0 0 0 0,0 0-1 0 0,0-1 1 0 0,0 1 0 0 0,0 0 0 0 0,0 0 0 0 0,0-1 0 0 0,-1 1-1 0 0,1 0 1 0 0,0 0 0 0 0,0-1 0 0 0,0 1 0 0 0,0 0 0 0 0,0 0-1 0 0,0-1 1 0 0,-1 1 0 0 0,1 0 0 0 0,0 0 0 0 0,0 0 0 0 0,0-1-1 0 0,-1 1 1 0 0,1 0 0 0 0,0 0 0 0 0,-13 1 361 0 0,-15 10 316 0 0,26-10-615 0 0,-10 6 108 0 0,0 1 0 0 0,0 0 0 0 0,1 0 0 0 0,1 2 1 0 0,-1-1-1 0 0,2 1 0 0 0,-1 1 0 0 0,1-1 0 0 0,1 2 0 0 0,0-1 0 0 0,0 1 0 0 0,1 0 0 0 0,1 1 0 0 0,0 0 1 0 0,1 0-1 0 0,0 0 0 0 0,1 0 0 0 0,0 1 0 0 0,-2 20 0 0 0,6-32-188 0 0,0 0-1 0 0,-1 0 0 0 0,1 0 1 0 0,0-1-1 0 0,0 1 1 0 0,0 0-1 0 0,0 0 1 0 0,0 0-1 0 0,1 0 0 0 0,-1 0 1 0 0,1 0-1 0 0,-1 0 1 0 0,1 0-1 0 0,0-1 1 0 0,-1 1-1 0 0,1 0 1 0 0,0 0-1 0 0,0-1 0 0 0,0 1 1 0 0,1-1-1 0 0,-1 1 1 0 0,0-1-1 0 0,1 1 1 0 0,-1-1-1 0 0,0 0 0 0 0,1 0 1 0 0,0 1-1 0 0,-1-1 1 0 0,1 0-1 0 0,0 0 1 0 0,-1-1-1 0 0,1 1 0 0 0,0 0 1 0 0,2 0-1 0 0,5 1-578 0 0,0-1-1 0 0,0-1 0 0 0,1 1 1 0 0,-1-1-1 0 0,18-3 0 0 0,-24 3 400 0 0,56-9-6215 0 0,-39 2 1752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1:25.2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 34 8554 0 0,'-3'-1'382'0'0,"-63"-25"2949"0"0,62 25-3281 0 0,0-1 0 0 0,0 1-1 0 0,0 0 1 0 0,-1 1-1 0 0,1-1 1 0 0,0 1-1 0 0,-1 0 1 0 0,1 0 0 0 0,0 0-1 0 0,0 0 1 0 0,-1 1-1 0 0,1 0 1 0 0,-8 2-1 0 0,11-2-87 0 0,0-1 0 0 0,0 1 0 0 0,1 0 0 0 0,-1 0 0 0 0,0 0 0 0 0,0 1 0 0 0,0-1 0 0 0,1 0 0 0 0,-1 0-1 0 0,1 0 1 0 0,-1 1 0 0 0,1-1 0 0 0,-1 0 0 0 0,1 0 0 0 0,0 1 0 0 0,0-1 0 0 0,-1 0 0 0 0,1 1 0 0 0,0-1 0 0 0,0 0-1 0 0,0 1 1 0 0,0-1 0 0 0,1 0 0 0 0,-1 1 0 0 0,0-1 0 0 0,1 0 0 0 0,0 3 0 0 0,14 39-4367 0 0,-13-38 2930 0 0,3 9-2580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1:25.61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304 72 7162 0 0,'11'-18'2013'0'0,"6"-10"202"0"0,-16 28-2094 0 0,-1-1 0 0 0,0 1 0 0 0,1-1 0 0 0,-1 1 0 0 0,0-1 0 0 0,0 1 0 0 0,1-1 0 0 0,-1 1 0 0 0,0-1-1 0 0,0 0 1 0 0,0 1 0 0 0,0-1 0 0 0,0 1 0 0 0,1-1 0 0 0,-1 1 0 0 0,0-1 0 0 0,0 0 0 0 0,-1 1 0 0 0,1-1-1 0 0,0 1 1 0 0,0-1 0 0 0,0 1 0 0 0,0-1 0 0 0,0 1 0 0 0,-1-1 0 0 0,1 0 0 0 0,0 1 0 0 0,0-1 0 0 0,-1 1-1 0 0,1-1 1 0 0,0 1 0 0 0,-1 0 0 0 0,1-1 0 0 0,-1 0 0 0 0,-3 0 17 0 0,0-1 0 0 0,0 1-1 0 0,0 0 1 0 0,-1 1 0 0 0,1-1 0 0 0,0 1 0 0 0,0-1 0 0 0,-1 1-1 0 0,1 1 1 0 0,0-1 0 0 0,0 1 0 0 0,-5 0 0 0 0,-55 17-155 0 0,44-12 205 0 0,-48 19-116 0 0,62-22-73 0 0,0 0-1 0 0,0 0 0 0 0,1 0 0 0 0,-1 1 0 0 0,1 0 1 0 0,-1 0-1 0 0,1 1 0 0 0,-7 7 0 0 0,11-11-12 0 0,0 1 0 0 0,0-1-1 0 0,0 0 1 0 0,0 1 0 0 0,1-1 0 0 0,-1 1-1 0 0,0-1 1 0 0,1 1 0 0 0,-1-1 0 0 0,1 1 0 0 0,-1 0-1 0 0,1-1 1 0 0,0 1 0 0 0,0 0 0 0 0,0-1-1 0 0,0 1 1 0 0,0 0 0 0 0,0-1 0 0 0,0 1-1 0 0,1-1 1 0 0,-1 1 0 0 0,0 0 0 0 0,2 1 0 0 0,-1 0-28 0 0,1 1 1 0 0,0-1-1 0 0,0 0 1 0 0,1 0-1 0 0,-1 0 1 0 0,0-1-1 0 0,1 1 1 0 0,0 0-1 0 0,6 3 1 0 0,4 3-351 0 0,1 0 0 0 0,0-2 0 0 0,26 11 0 0 0,-28-13 237 0 0,6 1-430 0 0,-1 1 1 0 0,-1 0-1 0 0,1 1 0 0 0,-1 1 1 0 0,0 1-1 0 0,23 19 0 0 0,-38-29 597 0 0,-1 0 0 0 0,0 1 1 0 0,1-1-1 0 0,-1 1 0 0 0,0-1 0 0 0,1 0 0 0 0,-1 1 0 0 0,0-1 0 0 0,1 1 1 0 0,-1-1-1 0 0,0 1 0 0 0,0-1 0 0 0,1 1 0 0 0,-1-1 0 0 0,0 1 1 0 0,0-1-1 0 0,0 1 0 0 0,0-1 0 0 0,0 1 0 0 0,0-1 0 0 0,0 1 1 0 0,0-1-1 0 0,0 1 0 0 0,0 0 0 0 0,0-1 0 0 0,0 1 0 0 0,0-1 0 0 0,0 1 1 0 0,-1-1-1 0 0,1 1 0 0 0,0-1 0 0 0,0 1 0 0 0,-1-1 0 0 0,1 1 1 0 0,-20 13 942 0 0,-26 1 615 0 0,-2-8-1028 0 0,-47 0 0 0 0,47-6-2883 0 0,0 0-3485 0 0,33-1 1209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1:26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422 382 6169 0 0,'-36'-16'1823'0'0,"32"14"-1548"0"0,1 0-1 0 0,-1 0 1 0 0,1 0-1 0 0,-1 1 0 0 0,1-1 1 0 0,-1 1-1 0 0,0 0 1 0 0,0 0-1 0 0,0 0 0 0 0,0 1 1 0 0,0-1-1 0 0,0 1 1 0 0,0 0-1 0 0,0 0 0 0 0,0 0 1 0 0,0 1-1 0 0,0-1 1 0 0,0 1-1 0 0,0 0 1 0 0,-5 2-1 0 0,-8 6-30 0 0,0 0 0 0 0,0 1 1 0 0,1 1-1 0 0,0 0 0 0 0,1 1 0 0 0,-16 18 1 0 0,-10 5 65 0 0,28-24-270 0 0,0 0-1 0 0,1 1 0 0 0,1 0 1 0 0,0 1-1 0 0,0 0 0 0 0,1 1 1 0 0,1 0-1 0 0,1 1 0 0 0,0 0 1 0 0,0 0-1 0 0,-4 17 0 0 0,11-31-46 0 0,0 1 0 0 0,1-1 0 0 0,0 1-1 0 0,-1-1 1 0 0,1 1 0 0 0,0-1 0 0 0,0 1-1 0 0,0-1 1 0 0,0 1 0 0 0,0-1-1 0 0,0 1 1 0 0,0-1 0 0 0,0 1 0 0 0,1-1-1 0 0,-1 1 1 0 0,1-1 0 0 0,-1 0 0 0 0,1 1-1 0 0,-1-1 1 0 0,1 0 0 0 0,0 1-1 0 0,0-1 1 0 0,0 0 0 0 0,1 2 0 0 0,0-1-21 0 0,0-1 1 0 0,0 0 0 0 0,1 0 0 0 0,-1 1 0 0 0,0-1 0 0 0,1-1-1 0 0,-1 1 1 0 0,0 0 0 0 0,1-1 0 0 0,-1 1 0 0 0,1-1-1 0 0,-1 1 1 0 0,4-1 0 0 0,7-1-176 0 0,0 0-1 0 0,0 0 0 0 0,0-1 1 0 0,20-6-1 0 0,-7 0-114 0 0,0-2 1 0 0,-1-1-1 0 0,0-1 0 0 0,-1-1 0 0 0,0-1 0 0 0,-1-1 0 0 0,0-1 1 0 0,-1 0-1 0 0,-1-2 0 0 0,-1-1 0 0 0,-1-1 0 0 0,33-42 1 0 0,-24 29 121 0 0,-20 25 195 0 0,1-1 1 0 0,-2-1 0 0 0,1 1 0 0 0,-2-1 0 0 0,1-1-1 0 0,4-10 1 0 0,-11 21 5 0 0,1 0-1 0 0,-1 0 1 0 0,0-1-1 0 0,0 1 1 0 0,0 0-1 0 0,0 0 1 0 0,0 0-1 0 0,0 0 1 0 0,0 0-1 0 0,0 0 1 0 0,0 0-1 0 0,0-1 1 0 0,0 1-1 0 0,0 0 1 0 0,0 0-1 0 0,0 0 1 0 0,0 0-1 0 0,0 0 1 0 0,0 0-1 0 0,0 0 1 0 0,0 0-1 0 0,0-1 0 0 0,0 1 1 0 0,0 0-1 0 0,-1 0 1 0 0,1 0-1 0 0,0 0 1 0 0,0 0-1 0 0,0 0 1 0 0,0 0-1 0 0,0 0 1 0 0,0 0-1 0 0,0 0 1 0 0,0-1-1 0 0,0 1 1 0 0,0 0-1 0 0,0 0 1 0 0,-1 0-1 0 0,1 0 1 0 0,0 0-1 0 0,0 0 1 0 0,0 0-1 0 0,0 0 1 0 0,0 0-1 0 0,0 0 1 0 0,0 0-1 0 0,0 0 1 0 0,-1 0-1 0 0,1 0 1 0 0,0 0-1 0 0,0 0 1 0 0,0 0-1 0 0,0 0 1 0 0,0 0-1 0 0,0 0 1 0 0,0 0-1 0 0,0 0 1 0 0,-1 0-1 0 0,1 0 1 0 0,0 0-1 0 0,0 0 1 0 0,0 0-1 0 0,-13 5 179 0 0,-12 8 187 0 0,7-1-157 0 0,-1 0 0 0 0,2 2 0 0 0,0 0-1 0 0,1 1 1 0 0,0 0 0 0 0,1 2-1 0 0,1 0 1 0 0,0 0 0 0 0,2 1 0 0 0,0 1-1 0 0,-18 38 1 0 0,29-55-203 0 0,0 0-1 0 0,0 1 1 0 0,0-1 0 0 0,0 1-1 0 0,1-1 1 0 0,-1 1 0 0 0,1-1-1 0 0,-1 1 1 0 0,1-1 0 0 0,0 1-1 0 0,0-1 1 0 0,0 1 0 0 0,1 0-1 0 0,-1-1 1 0 0,0 1 0 0 0,1-1-1 0 0,0 1 1 0 0,0-1 0 0 0,-1 0-1 0 0,3 4 1 0 0,-2-4-11 0 0,1-1 0 0 0,-1 1 1 0 0,1-1-1 0 0,-1 1 0 0 0,1-1 1 0 0,0 1-1 0 0,0-1 0 0 0,-1 0 0 0 0,1 0 1 0 0,0 0-1 0 0,0 0 0 0 0,0 0 0 0 0,0 0 1 0 0,1-1-1 0 0,-1 1 0 0 0,0-1 0 0 0,0 1 1 0 0,0-1-1 0 0,0 0 0 0 0,1 0 1 0 0,-1 0-1 0 0,0 0 0 0 0,3-1 0 0 0,14-1-62 0 0,0-2 0 0 0,-1 0-1 0 0,1-1 1 0 0,-1-1 0 0 0,-1-1-1 0 0,1 0 1 0 0,-1-2 0 0 0,0 0-1 0 0,-1 0 1 0 0,0-2 0 0 0,21-18 0 0 0,-2-1-274 0 0,-1-1 0 0 0,-2-2 0 0 0,44-60 0 0 0,16-41-909 0 0,-58 80 1043 0 0,80-95 0 0 0,-109 144 266 0 0,-1 0 1 0 0,1 0-1 0 0,0 1 0 0 0,1-1 1 0 0,-1 1-1 0 0,1 1 0 0 0,7-5 1 0 0,-13 8 116 0 0,-3 3 83 0 0,-1 0 1 0 0,1 1 0 0 0,-1-1-1 0 0,1 1 1 0 0,0 0 0 0 0,-4 7-1 0 0,-4 4 15 0 0,-132 148 2513 0 0,122-137-2496 0 0,1 0 0 0 0,2 1 0 0 0,1 1-1 0 0,1 1 1 0 0,1 1 0 0 0,1 0 0 0 0,2 0 0 0 0,1 1 0 0 0,-7 39 0 0 0,16-66-362 0 0,1 1 0 0 0,0-1 0 0 0,1 1 0 0 0,-1-1 0 0 0,1 1 0 0 0,0-1 0 0 0,0 1 0 0 0,0 0 0 0 0,1-1 0 0 0,-1 1 0 0 0,1-1 0 0 0,0 1 0 0 0,1-1 0 0 0,-1 0 0 0 0,1 1 1 0 0,0-1-1 0 0,0 0 0 0 0,0 0 0 0 0,0 0 0 0 0,1 0 0 0 0,0 0 0 0 0,0-1 0 0 0,0 1 0 0 0,0-1 0 0 0,0 0 0 0 0,1 0 0 0 0,-1 0 0 0 0,1 0 0 0 0,0-1 0 0 0,0 1 0 0 0,0-1 0 0 0,0 0 0 0 0,0 0 0 0 0,0-1 1 0 0,1 1-1 0 0,-1-1 0 0 0,1 0 0 0 0,-1 0 0 0 0,1 0 0 0 0,-1-1 0 0 0,1 1 0 0 0,-1-1 0 0 0,1 0 0 0 0,7-2 0 0 0,6 2-2282 0 0,1-2 0 0 0,-1 0 0 0 0,31-8-1 0 0,-32 3-1831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1:26.6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54 8938 0 0,'-3'-3'2188'0'0,"9"0"-867"0"0,22-4-495 0 0,35-2-946 0 0,36-4-174 0 0,-42 5-969 0 0,76-2 0 0 0,-130 9 1274 0 0,-1 1 0 0 0,1 0 0 0 0,0 1 1 0 0,0-1-1 0 0,0 0 0 0 0,0 1 0 0 0,0-1 0 0 0,3 3 0 0 0,-1 5 544 0 0,-13 8 589 0 0,-40 36 1285 0 0,36-40-1866 0 0,0 0 0 0 0,1 1 0 0 0,-15 22 0 0 0,22-29-446 0 0,-3 4-15 0 0,2 0 1 0 0,-1 0-1 0 0,1 0 1 0 0,-3 12-1 0 0,7-21-115 0 0,0 1-1 0 0,1 0 1 0 0,-1-1-1 0 0,1 1 1 0 0,-1-1 0 0 0,1 1-1 0 0,0 0 1 0 0,0 0-1 0 0,0-1 1 0 0,0 1 0 0 0,0 0-1 0 0,0-1 1 0 0,0 1-1 0 0,0 0 1 0 0,1-1 0 0 0,-1 1-1 0 0,1 0 1 0 0,-1-1-1 0 0,1 1 1 0 0,0-1 0 0 0,-1 1-1 0 0,1-1 1 0 0,0 1-1 0 0,0-1 1 0 0,0 1 0 0 0,0-1-1 0 0,0 0 1 0 0,1 0-1 0 0,-1 0 1 0 0,0 1 0 0 0,1-1-1 0 0,-1 0 1 0 0,0-1-1 0 0,1 1 1 0 0,1 1 0 0 0,3-1-876 0 0,-1 0 1 0 0,1 0 0 0 0,-1 0 0 0 0,1-1 0 0 0,-1 0-1 0 0,1 0 1 0 0,-1 0 0 0 0,1-1 0 0 0,8-1-1 0 0,-11 1 92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2:55.4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317 217 4337 0 0,'-1'1'197'0'0,"-1"-1"-1"0"0,1 1 1 0 0,-1-1 0 0 0,0 1-1 0 0,1 0 1 0 0,-1 0 0 0 0,1-1-1 0 0,-1 1 1 0 0,1 0 0 0 0,0 1-1 0 0,-1-1 1 0 0,1 0 0 0 0,0 0-1 0 0,0 0 1 0 0,0 1 0 0 0,0-1 0 0 0,0 0-1 0 0,0 1 1 0 0,-1 1 0 0 0,-17 34 1165 0 0,16-30-1161 0 0,-72 193 2090 0 0,69-183-2212 0 0,-19 70 138 0 0,11-38-155 0 0,-24 59 0 0 0,33-95-56 0 0,-1 0 0 0 0,-1-1-1 0 0,0 1 1 0 0,-1-1-1 0 0,0-1 1 0 0,-1 1 0 0 0,0-2-1 0 0,-1 1 1 0 0,-12 10-1 0 0,21-21-1 0 0,1 0 0 0 0,0 1 1 0 0,0-1-1 0 0,-1 0 0 0 0,1 1 0 0 0,0-1 0 0 0,0 0 0 0 0,-1 0 0 0 0,1 0 0 0 0,0 1 0 0 0,-1-1 0 0 0,1 0 0 0 0,0 0 0 0 0,-1 0 0 0 0,1 0 0 0 0,0 0 0 0 0,-1 0 1 0 0,1 0-1 0 0,-1 1 0 0 0,1-1 0 0 0,0 0 0 0 0,-1 0 0 0 0,1 0 0 0 0,0-1 0 0 0,-1 1 0 0 0,1 0 0 0 0,-1 0 0 0 0,1 0 0 0 0,0 0 0 0 0,-1 0 0 0 0,1 0 0 0 0,0 0 1 0 0,-1-1-1 0 0,1 1 0 0 0,0 0 0 0 0,-1-1 0 0 0,-4-15 20 0 0,5-26-57 0 0,1 39 47 0 0,4-36-3 0 0,3-1 0 0 0,1 2 1 0 0,1-1-1 0 0,22-50 0 0 0,-10 27 8 0 0,-6 17-38 0 0,2 0-1 0 0,1 2 1 0 0,3 0 0 0 0,30-45-1 0 0,-36 65 16 0 0,1 1-1 0 0,1 1 1 0 0,0 0-1 0 0,2 2 1 0 0,1 0-1 0 0,0 1 1 0 0,1 1-1 0 0,37-22 1 0 0,-48 33 42 0 0,1 0 0 0 0,0 0 1 0 0,0 1-1 0 0,1 0 0 0 0,-1 1 0 0 0,26-4 1 0 0,-35 7-27 0 0,0 1 1 0 0,-1 0 0 0 0,1 0 0 0 0,-1 0 0 0 0,1 0 0 0 0,0 1-1 0 0,-1-1 1 0 0,1 0 0 0 0,-1 1 0 0 0,1 0 0 0 0,-1 0 0 0 0,1 0-1 0 0,-1 0 1 0 0,1 0 0 0 0,-1 0 0 0 0,0 1 0 0 0,3 1-1 0 0,-3-1-3 0 0,0 1-1 0 0,-1-1 0 0 0,1 1 0 0 0,0 0 1 0 0,-1-1-1 0 0,0 1 0 0 0,1 0 0 0 0,-1 0 0 0 0,0 0 1 0 0,-1 0-1 0 0,1 0 0 0 0,0 0 0 0 0,-1 0 0 0 0,0 0 1 0 0,0 0-1 0 0,0 0 0 0 0,0 1 0 0 0,0 3 1 0 0,-2 6 17 0 0,0 0 1 0 0,0 0 0 0 0,-1-1 0 0 0,-1 1 0 0 0,0-1 0 0 0,-1 0 0 0 0,0 0 0 0 0,-1 0 0 0 0,0 0 0 0 0,-1-1 0 0 0,0 0 0 0 0,-1-1 0 0 0,-12 14 0 0 0,3-6-22 0 0,0-1-1 0 0,-1-1 1 0 0,-2 0 0 0 0,1-2 0 0 0,-2 0-1 0 0,-26 14 1 0 0,43-26-118 0 0,0 0-1 0 0,1 0 0 0 0,-1-1 1 0 0,0 1-1 0 0,0-1 1 0 0,0 0-1 0 0,-1 0 0 0 0,1 0 1 0 0,0-1-1 0 0,0 1 0 0 0,0-1 1 0 0,-1 0-1 0 0,1 0 0 0 0,-8-2 1 0 0,9 1-169 0 0,1 0 0 0 0,0 0 0 0 0,0 0 0 0 0,0 0 0 0 0,-1 0 0 0 0,1-1 0 0 0,0 1 0 0 0,1-1 0 0 0,-1 1 1 0 0,0-1-1 0 0,0 0 0 0 0,1 0 0 0 0,-1 0 0 0 0,1 0 0 0 0,-1 0 0 0 0,1 0 0 0 0,0 0 0 0 0,0-1 0 0 0,0 1 0 0 0,0 0 0 0 0,0 0 0 0 0,1-1 0 0 0,-1 1 0 0 0,1-1 0 0 0,-1 1 1 0 0,1-3-1 0 0,-2-8-2786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1:26.9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104 43 8506 0 0,'-4'-4'593'0'0,"0"-1"0"0"0,0 1 0 0 0,0 0 0 0 0,-1 0 1 0 0,0 1-1 0 0,1-1 0 0 0,-9-3 0 0 0,10 5-536 0 0,1 1 1 0 0,-1 0-1 0 0,0 0 1 0 0,1 0-1 0 0,-1 1 1 0 0,0-1-1 0 0,0 1 1 0 0,0-1-1 0 0,1 1 1 0 0,-1 0-1 0 0,0 0 1 0 0,0 0-1 0 0,0 0 1 0 0,1 1-1 0 0,-1-1 1 0 0,0 1-1 0 0,-4 1 1 0 0,7-1-90 0 0,-1-1 0 0 0,1 0 0 0 0,-1 1 0 0 0,1-1 0 0 0,-1 1 0 0 0,1-1 1 0 0,0 1-1 0 0,-1 0 0 0 0,1-1 0 0 0,0 1 0 0 0,-1-1 0 0 0,1 1 0 0 0,0 0 0 0 0,0-1 1 0 0,-1 1-1 0 0,1 0 0 0 0,0-1 0 0 0,0 1 0 0 0,0 0 0 0 0,0-1 0 0 0,0 1 0 0 0,0 0 0 0 0,0-1 1 0 0,0 1-1 0 0,0 0 0 0 0,0-1 0 0 0,1 1 0 0 0,-1 0 0 0 0,0-1 0 0 0,0 1 0 0 0,1 1 1 0 0,11 25-3706 0 0,-9-20 1240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1:27.4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400 166 5761 0 0,'-32'-11'1555'0'0,"26"9"-1244"0"0,0-1 0 0 0,-1 1 0 0 0,0 0 1 0 0,1 1-1 0 0,-1 0 0 0 0,-12-1 0 0 0,2 2 191 0 0,-1 2-1 0 0,1 0 1 0 0,0 1-1 0 0,0 0 1 0 0,0 2-1 0 0,0 0 1 0 0,1 1-1 0 0,-23 10 1 0 0,29-10-422 0 0,0-1-1 0 0,0 1 1 0 0,0 1-1 0 0,0 0 1 0 0,1 0-1 0 0,0 0 1 0 0,1 2 0 0 0,0-1-1 0 0,0 1 1 0 0,1 0-1 0 0,0 0 1 0 0,0 1-1 0 0,-7 14 1 0 0,13-22-82 0 0,0-1-1 0 0,0 1 1 0 0,1 0 0 0 0,-1-1 0 0 0,0 1-1 0 0,1 0 1 0 0,-1 0 0 0 0,1 0 0 0 0,-1 0-1 0 0,1 0 1 0 0,0-1 0 0 0,0 1-1 0 0,0 0 1 0 0,0 0 0 0 0,0 0 0 0 0,0 0-1 0 0,1 0 1 0 0,-1 0 0 0 0,1 0 0 0 0,-1 0-1 0 0,2 2 1 0 0,-1-2-1 0 0,1-1-1 0 0,-1 0 1 0 0,0 0 0 0 0,1 0-1 0 0,-1 0 1 0 0,0 0 0 0 0,1 0-1 0 0,0 0 1 0 0,-1-1 0 0 0,1 1-1 0 0,-1 0 1 0 0,1-1 0 0 0,0 0-1 0 0,-1 1 1 0 0,1-1 0 0 0,0 0-1 0 0,0 0 1 0 0,3 0 0 0 0,4 0-1 0 0,-1-1 1 0 0,1 0 0 0 0,0 0-1 0 0,0-1 1 0 0,0 0 0 0 0,-1-1-1 0 0,16-6 1 0 0,37-23 24 0 0,-2-2-1 0 0,-1-3 1 0 0,-2-2 0 0 0,56-52 0 0 0,-97 78-20 0 0,1-1 1 0 0,30-17-1 0 0,-40 27 2 0 0,1 0 0 0 0,1 0 0 0 0,-1 1 0 0 0,0 0 0 0 0,1 1-1 0 0,0 0 1 0 0,-1 0 0 0 0,1 0 0 0 0,0 1 0 0 0,9 0 0 0 0,-16 1 0 0 0,0 0 1 0 0,0 0-1 0 0,0 0 0 0 0,0 0 1 0 0,0 0-1 0 0,0 0 0 0 0,0 0 1 0 0,0 1-1 0 0,0-1 1 0 0,0 0-1 0 0,0 1 0 0 0,0-1 1 0 0,0 1-1 0 0,0-1 0 0 0,0 1 1 0 0,0 0-1 0 0,-1-1 0 0 0,1 1 1 0 0,0 0-1 0 0,0-1 1 0 0,-1 1-1 0 0,1 0 0 0 0,0 0 1 0 0,-1 0-1 0 0,1 0 0 0 0,-1 0 1 0 0,1-1-1 0 0,-1 1 0 0 0,1 0 1 0 0,-1 0-1 0 0,0 0 1 0 0,0 0-1 0 0,1 0 0 0 0,-1 0 1 0 0,0 1-1 0 0,0-1 0 0 0,0 0 1 0 0,0 0-1 0 0,0 0 0 0 0,0 0 1 0 0,0 0-1 0 0,-1 0 1 0 0,1 0-1 0 0,0 0 0 0 0,-1 0 1 0 0,0 1-1 0 0,-1 9 19 0 0,-2-1 1 0 0,1 0-1 0 0,-9 16 1 0 0,8-17 6 0 0,-14 26-28 0 0,-1-2 0 0 0,-34 47 0 0 0,21-33-29 0 0,20-31-242 0 0,0 0-1 0 0,-19 17 1 0 0,76-60-265 0 0,83-91 647 0 0,-47 39-118 0 0,8-9-21 0 0,-75 76 47 0 0,0 1 0 0 0,1 0 0 0 0,0 1 0 0 0,27-14 0 0 0,-41 24-7 0 0,0-1-1 0 0,0 1 1 0 0,0-1-1 0 0,0 0 1 0 0,0 1-1 0 0,1 0 1 0 0,-1-1-1 0 0,0 1 1 0 0,0 0-1 0 0,0-1 1 0 0,0 1-1 0 0,0 0 1 0 0,1 0-1 0 0,-1 0 1 0 0,0 0-1 0 0,0 0 1 0 0,0 0-1 0 0,1 0 1 0 0,-1 1-1 0 0,2 0 1 0 0,-3-1 22 0 0,1 1 0 0 0,-1 0 1 0 0,0-1-1 0 0,1 1 0 0 0,-1 0 0 0 0,0-1 1 0 0,0 1-1 0 0,0 0 0 0 0,0 0 1 0 0,1-1-1 0 0,-1 1 0 0 0,0 0 1 0 0,0 0-1 0 0,0-1 0 0 0,0 1 0 0 0,-1 0 1 0 0,1-1-1 0 0,0 1 0 0 0,0 0 1 0 0,0 0-1 0 0,-1-1 0 0 0,1 1 1 0 0,-1 1-1 0 0,-24 46 1480 0 0,23-45-1490 0 0,-5 7 237 0 0,-11 19 380 0 0,1 1-1 0 0,-17 40 0 0 0,30-62-613 0 0,1 0 1 0 0,0 0-1 0 0,1 1 0 0 0,0-1 1 0 0,0 0-1 0 0,1 1 1 0 0,0-1-1 0 0,0 1 1 0 0,1-1-1 0 0,0 1 1 0 0,1-1-1 0 0,0 1 1 0 0,0-1-1 0 0,5 16 0 0 0,-4-20-146 0 0,-1-1-1 0 0,1 1 0 0 0,1-1 1 0 0,-1 1-1 0 0,0-1 0 0 0,1 0 1 0 0,0 0-1 0 0,0 0 0 0 0,-1 0 0 0 0,2 0 1 0 0,-1 0-1 0 0,0-1 0 0 0,1 0 1 0 0,-1 0-1 0 0,7 3 0 0 0,0 0-1491 0 0,0-2-1 0 0,0 1 1 0 0,0-1-1 0 0,20 3 1 0 0,-1-2-4627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1:28.1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203 0 5081 0 0,'-3'1'265'0'0,"0"-1"1"0"0,0 1-1 0 0,0 0 0 0 0,0 0 0 0 0,0 0 1 0 0,1 0-1 0 0,-1 0 0 0 0,0 1 0 0 0,1-1 1 0 0,-1 1-1 0 0,-4 3 0 0 0,-29 28 1357 0 0,25-23-1071 0 0,-6 6 265 0 0,1 0 0 0 0,0 1-1 0 0,-26 36 1 0 0,39-48-786 0 0,0-1 0 0 0,0 1 0 0 0,0 1 0 0 0,1-1 0 0 0,-1 0 0 0 0,1 0-1 0 0,1 1 1 0 0,-1-1 0 0 0,1 1 0 0 0,0 0 0 0 0,0-1 0 0 0,0 1 0 0 0,1 0 0 0 0,0 0 0 0 0,0-1-1 0 0,1 1 1 0 0,-1 0 0 0 0,1 0 0 0 0,0-1 0 0 0,1 1 0 0 0,2 7 0 0 0,-3-11-62 0 0,1-1 1 0 0,-1 1-1 0 0,1 0 0 0 0,-1 0 1 0 0,1-1-1 0 0,-1 1 0 0 0,1 0 1 0 0,0-1-1 0 0,0 0 1 0 0,0 1-1 0 0,0-1 0 0 0,0 0 1 0 0,0 0-1 0 0,0 0 1 0 0,0 0-1 0 0,0-1 0 0 0,1 1 1 0 0,-1 0-1 0 0,0-1 1 0 0,0 0-1 0 0,1 1 0 0 0,-1-1 1 0 0,0 0-1 0 0,1 0 1 0 0,-1 0-1 0 0,0-1 0 0 0,4 0 1 0 0,9-1-610 0 0,0-1 1 0 0,-1-1-1 0 0,16-5 1 0 0,-21 6 27 0 0,68-25-4851 0 0,-52 18 2102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1:28.46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100 32 7202 0 0,'-5'-3'549'0'0,"-38"-18"1697"0"0,41 19-2113 0 0,-1 1 1 0 0,0 0 0 0 0,0 0 0 0 0,0 1 0 0 0,0-1 0 0 0,0 0 0 0 0,0 1 0 0 0,0 0 0 0 0,0 0 0 0 0,1 0 0 0 0,-1 0 0 0 0,0 0 0 0 0,-4 1 0 0 0,6 0-147 0 0,1-1 0 0 0,-1 1 1 0 0,0-1-1 0 0,1 1 0 0 0,-1 0 0 0 0,1-1 0 0 0,-1 1 1 0 0,1 0-1 0 0,0-1 0 0 0,-1 1 0 0 0,1 0 1 0 0,-1-1-1 0 0,1 1 0 0 0,0 0 0 0 0,0 0 0 0 0,0-1 1 0 0,-1 1-1 0 0,1 0 0 0 0,0 0 0 0 0,0 0 1 0 0,0-1-1 0 0,0 1 0 0 0,0 0 0 0 0,0 0 0 0 0,0 0 1 0 0,1-1-1 0 0,-1 1 0 0 0,0 0 0 0 0,0 0 1 0 0,1 0-1 0 0,-1-1 0 0 0,0 1 0 0 0,1 0 0 0 0,-1-1 1 0 0,1 1-1 0 0,-1 0 0 0 0,1-1 0 0 0,0 2 1 0 0,19 27-3427 0 0,-10-20 1232 0 0,-1 0-1625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1:28.8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418 78 6609 0 0,'-2'-3'331'0'0,"1"0"0"0"0,-1 0-1 0 0,0 1 1 0 0,0-1-1 0 0,0 0 1 0 0,-1 1 0 0 0,1-1-1 0 0,0 1 1 0 0,-1 0-1 0 0,0 0 1 0 0,0 0 0 0 0,1 0-1 0 0,-1 0 1 0 0,0 1-1 0 0,-7-3 1 0 0,4 2 22 0 0,0 1 1 0 0,0-1-1 0 0,-1 1 0 0 0,1 0 0 0 0,-1 1 1 0 0,1 0-1 0 0,-13 1 0 0 0,3 1 55 0 0,0 1 0 0 0,0 0-1 0 0,1 2 1 0 0,-1 0 0 0 0,-28 13 0 0 0,29-10-261 0 0,0 1 1 0 0,1 0 0 0 0,0 1-1 0 0,0 1 1 0 0,1 0 0 0 0,1 0-1 0 0,-14 18 1 0 0,19-21-110 0 0,0 1 0 0 0,0 0 0 0 0,1 0 0 0 0,1 1 0 0 0,0-1 0 0 0,0 1 0 0 0,1 1 0 0 0,0-1 0 0 0,1 1 0 0 0,0-1 0 0 0,0 1 0 0 0,0 13 0 0 0,2-21-42 0 0,1 1-1 0 0,0-1 1 0 0,0 0 0 0 0,0 0 0 0 0,0 0 0 0 0,1 0-1 0 0,0 0 1 0 0,-1 0 0 0 0,1 0 0 0 0,0 0 0 0 0,0 0 0 0 0,1 0-1 0 0,-1 0 1 0 0,1 0 0 0 0,-1-1 0 0 0,1 1 0 0 0,0 0 0 0 0,0-1-1 0 0,2 3 1 0 0,0-2-9 0 0,0 0-1 0 0,0 0 0 0 0,0-1 1 0 0,1 1-1 0 0,-1-1 1 0 0,0 0-1 0 0,1 0 0 0 0,0-1 1 0 0,-1 1-1 0 0,1-1 1 0 0,6 1-1 0 0,4-1-83 0 0,0 0 1 0 0,0 0-1 0 0,0-2 0 0 0,0 0 0 0 0,0 0 1 0 0,0-2-1 0 0,16-4 0 0 0,16-7-237 0 0,0-2 0 0 0,-2-2-1 0 0,0-2 1 0 0,-1-2-1 0 0,-1-2 1 0 0,-1-1-1 0 0,-1-3 1 0 0,52-45-1 0 0,-79 61 331 0 0,13-10 7 0 0,-2-1 1 0 0,-1-2 0 0 0,31-37 0 0 0,-65 71 1270 0 0,-19 19-49 0 0,-38 46 0 0 0,50-48-890 0 0,1 1 0 0 0,1 0 0 0 0,2 1 1 0 0,-16 46-1 0 0,28-73-344 0 0,0 1 0 0 0,0 0 0 0 0,1 0 0 0 0,-1-1 0 0 0,1 1 0 0 0,-1 0-1 0 0,1 0 1 0 0,0 0 0 0 0,0 0 0 0 0,-1 0 0 0 0,1 0 0 0 0,1 0 0 0 0,-1 0 0 0 0,0-1 0 0 0,0 1 0 0 0,1 0 0 0 0,-1 0 0 0 0,1 0 0 0 0,0 0-1 0 0,-1 0 1 0 0,1-1 0 0 0,0 1 0 0 0,0 0 0 0 0,0-1 0 0 0,0 1 0 0 0,0-1 0 0 0,0 1 0 0 0,1-1 0 0 0,-1 1 0 0 0,1-1 0 0 0,-1 0 0 0 0,1 0-1 0 0,-1 0 1 0 0,1 0 0 0 0,-1 0 0 0 0,1 0 0 0 0,0 0 0 0 0,0 0 0 0 0,-1-1 0 0 0,1 1 0 0 0,0-1 0 0 0,0 1 0 0 0,0-1 0 0 0,0 0 0 0 0,0 1-1 0 0,3-1 1 0 0,8 1-575 0 0,-1-1-1 0 0,1 0 1 0 0,0-1-1 0 0,0 0 0 0 0,17-5 1 0 0,-6 1-3663 0 0,41-15 0 0 0,-42 10-823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1:29.14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84 28 9786 0 0,'-11'-9'904'0'0,"1"2"-448"0"0,-4 0-40 0 0,3 4-15 0 0,4 3-97 0 0,2-2-120 0 0,-1 4-104 0 0,-1-2-104 0 0,4 2-64 0 0,-1-1-128 0 0,1 5-248 0 0,1-3-849 0 0,2 4-1255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2:56.6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313 94 3225 0 0,'3'-2'1197'0'0,"-3"2"-1077"0"0,0-1 0 0 0,1 1 0 0 0,-1 0-1 0 0,0-1 1 0 0,0 1 0 0 0,0 0 0 0 0,0-1-1 0 0,0 1 1 0 0,0 0 0 0 0,0-1 0 0 0,1 1-1 0 0,-1 0 1 0 0,0-1 0 0 0,0 1 0 0 0,0 0-1 0 0,0-1 1 0 0,0 1 0 0 0,-1 0 0 0 0,1-1-1 0 0,0 0 1 0 0,-15-4 2861 0 0,9 4-2711 0 0,0 1 0 0 0,0 0 0 0 0,-1 0 0 0 0,1 1 0 0 0,0 0 0 0 0,0 0 0 0 0,0 1 0 0 0,0-1 0 0 0,0 1 0 0 0,0 1 0 0 0,0-1 0 0 0,0 1 0 0 0,1 0 1 0 0,-1 0-1 0 0,1 1 0 0 0,0-1 0 0 0,-6 6 0 0 0,-10 10 56 0 0,0 0 0 0 0,-24 30 0 0 0,30-32-230 0 0,1 0-1 0 0,1 1 1 0 0,0 1 0 0 0,-13 28 0 0 0,22-40-76 0 0,1 1 0 0 0,0 1 0 0 0,0-1 0 0 0,0 0 0 0 0,1 1 0 0 0,1-1 0 0 0,-1 1 0 0 0,2-1 0 0 0,-1 1 0 0 0,1 0 0 0 0,0 0 0 0 0,1-1 0 0 0,0 1 0 0 0,2 10 0 0 0,-2-16-24 0 0,0 0 0 0 0,0 0 0 0 0,0 0 1 0 0,0 0-1 0 0,1 0 0 0 0,-1 0 0 0 0,1-1 1 0 0,0 1-1 0 0,0 0 0 0 0,0-1 0 0 0,0 1 0 0 0,0-1 1 0 0,1 0-1 0 0,-1 0 0 0 0,1 0 0 0 0,-1 0 1 0 0,1 0-1 0 0,3 1 0 0 0,-1 0-4 0 0,0-1 0 0 0,0-1-1 0 0,1 1 1 0 0,-1-1 0 0 0,1 0-1 0 0,-1 0 1 0 0,1-1 0 0 0,-1 1-1 0 0,11-2 1 0 0,2-1-118 0 0,-1-1-1 0 0,0 0 1 0 0,1-2 0 0 0,-1 0 0 0 0,26-11-1 0 0,-20 5-177 0 0,0-1 0 0 0,-1-1 0 0 0,0 0-1 0 0,-1-2 1 0 0,27-24 0 0 0,-35 26 218 0 0,0 1 0 0 0,-1-2 0 0 0,0 0-1 0 0,-1 0 1 0 0,-1-1 0 0 0,0 0 0 0 0,-1-1 0 0 0,10-24 0 0 0,-16 33 74 0 0,-1-1 1 0 0,0 0-1 0 0,0 0 0 0 0,-1 1 1 0 0,0-1-1 0 0,-1 0 0 0 0,0 0 1 0 0,0 0-1 0 0,0 0 0 0 0,-3-9 1 0 0,3 15 10 0 0,0 0 1 0 0,-1 0-1 0 0,1 0 1 0 0,-1 0-1 0 0,1 0 1 0 0,-1 0-1 0 0,0 0 1 0 0,1 0-1 0 0,-1 0 1 0 0,0 1-1 0 0,-1-1 1 0 0,1 0-1 0 0,0 1 1 0 0,0-1-1 0 0,-1 0 1 0 0,1 1-1 0 0,-1 0 1 0 0,1-1-1 0 0,-1 1 0 0 0,1 0 1 0 0,-1 0-1 0 0,0 0 1 0 0,0 0-1 0 0,0 0 1 0 0,0 0-1 0 0,1 1 1 0 0,-1-1-1 0 0,0 0 1 0 0,0 1-1 0 0,0 0 1 0 0,0-1-1 0 0,0 1 1 0 0,0 0-1 0 0,-1 0 1 0 0,1 0-1 0 0,0 0 1 0 0,0 1-1 0 0,0-1 1 0 0,0 0-1 0 0,0 1 1 0 0,0 0-1 0 0,1-1 1 0 0,-3 2-1 0 0,-8 2 128 0 0,1 1 0 0 0,0 0-1 0 0,1 0 1 0 0,-1 1 0 0 0,1 1 0 0 0,0-1 0 0 0,1 2-1 0 0,-1-1 1 0 0,2 1 0 0 0,-1 1 0 0 0,1 0-1 0 0,0 0 1 0 0,-13 20 0 0 0,18-23-64 0 0,-1 0 1 0 0,1 0-1 0 0,0 1 0 0 0,1 0 0 0 0,0-1 1 0 0,0 1-1 0 0,0 0 0 0 0,1 0 0 0 0,0 0 1 0 0,0 0-1 0 0,0 0 0 0 0,1 0 1 0 0,0 0-1 0 0,1 0 0 0 0,0 0 0 0 0,0 0 1 0 0,0 0-1 0 0,1 0 0 0 0,0 0 0 0 0,0 0 1 0 0,1-1-1 0 0,0 1 0 0 0,0-1 1 0 0,8 12-1 0 0,-9-14-64 0 0,1 0 1 0 0,1 1 0 0 0,-1-2-1 0 0,1 1 1 0 0,-1 0 0 0 0,1-1-1 0 0,0 1 1 0 0,0-1 0 0 0,1 0-1 0 0,-1 0 1 0 0,1-1-1 0 0,-1 1 1 0 0,1-1 0 0 0,0 0-1 0 0,0-1 1 0 0,0 1 0 0 0,0-1-1 0 0,0 0 1 0 0,0 0 0 0 0,0 0-1 0 0,1-1 1 0 0,-1 0-1 0 0,0 0 1 0 0,0 0 0 0 0,0-1-1 0 0,1 1 1 0 0,-1-1 0 0 0,0 0-1 0 0,7-3 1 0 0,13-5-104 0 0,-1-1-1 0 0,0-2 1 0 0,-1 0 0 0 0,37-25 0 0 0,-33 20 73 0 0,-11 7 34 0 0,-1-1-1 0 0,-1-1 1 0 0,1 0-1 0 0,-2-1 1 0 0,0 0-1 0 0,0-1 1 0 0,-2-1-1 0 0,1 0 1 0 0,-2 0-1 0 0,0-1 1 0 0,-1 0-1 0 0,-1-1 1 0 0,0 0-1 0 0,-1 0 1 0 0,6-24-1 0 0,-13 41-1 0 0,1-1 0 0 0,-1 0-1 0 0,0 0 1 0 0,0 0 0 0 0,1 1 0 0 0,-1-1-1 0 0,0 0 1 0 0,0 0 0 0 0,0 0-1 0 0,0 0 1 0 0,0 0 0 0 0,0 1 0 0 0,0-1-1 0 0,0 0 1 0 0,0 0 0 0 0,0 0 0 0 0,-1 0-1 0 0,1 1 1 0 0,0-1 0 0 0,-1 0 0 0 0,1 0-1 0 0,0 0 1 0 0,-1 1 0 0 0,1-1 0 0 0,-1 0-1 0 0,1 1 1 0 0,-1-1 0 0 0,1 0 0 0 0,-1 1-1 0 0,0-1 1 0 0,-1 0-3 0 0,1 1 1 0 0,-1 0-1 0 0,1 0 0 0 0,-1 0 0 0 0,1 0 0 0 0,0 0 1 0 0,-1 1-1 0 0,1-1 0 0 0,-1 0 0 0 0,1 1 1 0 0,0-1-1 0 0,-1 1 0 0 0,1-1 0 0 0,0 1 0 0 0,-3 1 1 0 0,-3 3-5 0 0,-1-1 0 0 0,1 1 0 0 0,0 1 0 0 0,-11 11 0 0 0,-1 10 103 0 0,1 2 0 0 0,1 0 0 0 0,1 0 0 0 0,2 2 0 0 0,-13 41 0 0 0,25-65-91 0 0,0-1-1 0 0,0 1 1 0 0,1 0 0 0 0,0-1 0 0 0,0 1 0 0 0,1 0 0 0 0,0 0 0 0 0,0 0-1 0 0,0 0 1 0 0,1 0 0 0 0,0 0 0 0 0,1-1 0 0 0,3 12 0 0 0,-4-15-16 0 0,0-1 1 0 0,0 1 0 0 0,0-1-1 0 0,0 1 1 0 0,1-1 0 0 0,-1 0-1 0 0,1 1 1 0 0,0-1 0 0 0,0 0-1 0 0,-1 0 1 0 0,1 0 0 0 0,1-1 0 0 0,-1 1-1 0 0,0 0 1 0 0,0-1 0 0 0,1 1-1 0 0,-1-1 1 0 0,0 0 0 0 0,1 0-1 0 0,-1 0 1 0 0,1 0 0 0 0,0 0-1 0 0,-1-1 1 0 0,1 1 0 0 0,0-1 0 0 0,-1 1-1 0 0,1-1 1 0 0,0 0 0 0 0,0 0-1 0 0,-1-1 1 0 0,1 1 0 0 0,0 0-1 0 0,0-1 1 0 0,-1 0 0 0 0,1 1-1 0 0,3-3 1 0 0,6-1-39 0 0,0-1 1 0 0,-1 0-1 0 0,1-1 1 0 0,-1-1-1 0 0,0 0 0 0 0,17-15 1 0 0,57-58-182 0 0,-63 57 163 0 0,1 0 69 0 0,-1-2 0 0 0,-1-1 0 0 0,-1 0 0 0 0,25-47 0 0 0,-34 56 27 0 0,-7 13 4 0 0,-1 0 0 0 0,0-1 0 0 0,-1 1-1 0 0,1 0 1 0 0,-1-1 0 0 0,0 1 0 0 0,0-1 0 0 0,2-9-1 0 0,-4 14-28 0 0,0-1 0 0 0,0 1-1 0 0,0 0 1 0 0,0 0-1 0 0,0 0 1 0 0,0 0-1 0 0,0 0 1 0 0,0-1 0 0 0,0 1-1 0 0,0 0 1 0 0,0 0-1 0 0,0 0 1 0 0,0 0-1 0 0,0 0 1 0 0,0-1 0 0 0,0 1-1 0 0,0 0 1 0 0,0 0-1 0 0,0 0 1 0 0,0 0-1 0 0,0 0 1 0 0,0-1 0 0 0,0 1-1 0 0,0 0 1 0 0,-1 0-1 0 0,1 0 1 0 0,0 0 0 0 0,0 0-1 0 0,0 0 1 0 0,0 0-1 0 0,0 0 1 0 0,0 0-1 0 0,-1 0 1 0 0,1-1 0 0 0,0 1-1 0 0,0 0 1 0 0,0 0-1 0 0,0 0 1 0 0,0 0-1 0 0,0 0 1 0 0,-1 0 0 0 0,1 0-1 0 0,0 0 1 0 0,0 0-1 0 0,0 0 1 0 0,0 0-1 0 0,-1 0 1 0 0,1 0 0 0 0,0 0-1 0 0,0 0 1 0 0,0 0-1 0 0,0 0 1 0 0,0 1 0 0 0,0-1-1 0 0,-1 0 1 0 0,1 0-1 0 0,0 0 1 0 0,0 0-1 0 0,0 0 1 0 0,0 0 0 0 0,-13 11 47 0 0,-8 15-62 0 0,-2 9 88 0 0,-31 71 1 0 0,48-92-69 0 0,1 0 0 0 0,0 0 0 0 0,1 0 0 0 0,0 1 0 0 0,2-1 1 0 0,-1 1-1 0 0,2 0 0 0 0,0 26 0 0 0,1-39-18 0 0,0 0 0 0 0,0 0 0 0 0,0 0 0 0 0,0 0 0 0 0,0 0 0 0 0,1 0 1 0 0,-1 0-1 0 0,1 0 0 0 0,-1-1 0 0 0,1 1 0 0 0,0 0 0 0 0,0 0 0 0 0,0 0 0 0 0,0-1 0 0 0,0 1 0 0 0,0 0 1 0 0,1-1-1 0 0,-1 1 0 0 0,0-1 0 0 0,1 1 0 0 0,-1-1 0 0 0,1 0 0 0 0,-1 0 0 0 0,1 1 0 0 0,0-1 1 0 0,0 0-1 0 0,-1-1 0 0 0,1 1 0 0 0,2 1 0 0 0,0-2-7 0 0,1 0 1 0 0,-1 0-1 0 0,0 0 1 0 0,0 0-1 0 0,0 0 1 0 0,0-1-1 0 0,1 0 1 0 0,-1 0-1 0 0,0 0 1 0 0,0 0-1 0 0,0-1 1 0 0,-1 0-1 0 0,6-2 1 0 0,12-8 16 0 0,0-1 1 0 0,-1-1-1 0 0,0-1 1 0 0,-1-1-1 0 0,-1 0 1 0 0,0-1-1 0 0,24-32 1 0 0,105-159-117 0 0,-139 198 121 0 0,1 0 0 0 0,0 1 0 0 0,14-12 0 0 0,-20 18-4 0 0,0 1-1 0 0,0-1 1 0 0,0 1 0 0 0,1 0-1 0 0,-1 0 1 0 0,0 1 0 0 0,1-1 0 0 0,-1 1-1 0 0,1-1 1 0 0,0 1 0 0 0,-1 0-1 0 0,1 0 1 0 0,0 1 0 0 0,-1-1-1 0 0,1 1 1 0 0,4 0 0 0 0,-7 0 12 0 0,0 0 1 0 0,0 0-1 0 0,-1 0 0 0 0,1 1 1 0 0,0-1-1 0 0,0 0 1 0 0,-1 1-1 0 0,1-1 0 0 0,0 0 1 0 0,-1 1-1 0 0,1-1 1 0 0,0 1-1 0 0,-1-1 0 0 0,1 1 1 0 0,0-1-1 0 0,-1 1 1 0 0,1 0-1 0 0,-1-1 0 0 0,1 1 1 0 0,-1-1-1 0 0,0 1 1 0 0,1 0-1 0 0,-1 0 0 0 0,0-1 1 0 0,1 1-1 0 0,-1 0 1 0 0,0 0-1 0 0,-1 27 233 0 0,-2-19-198 0 0,-1 1 1 0 0,1-1 0 0 0,-8 12-1 0 0,-34 73 642 0 0,14-25-85 0 0,26-60-554 0 0,1 1-1 0 0,0 0 0 0 0,0 0 1 0 0,1 0-1 0 0,0 1 0 0 0,1-1 1 0 0,-1 16-1 0 0,2-24-91 0 0,1 0 0 0 0,0 1-1 0 0,0-1 1 0 0,1 1 0 0 0,-1-1 0 0 0,0 0-1 0 0,1 1 1 0 0,-1-1 0 0 0,1 0 0 0 0,0 1-1 0 0,0-1 1 0 0,0 0 0 0 0,0 0 0 0 0,0 0-1 0 0,0 0 1 0 0,1 0 0 0 0,-1 0 0 0 0,1 0-1 0 0,-1 0 1 0 0,1 0 0 0 0,0-1 0 0 0,0 1-1 0 0,0-1 1 0 0,0 1 0 0 0,0-1 0 0 0,0 0-1 0 0,0 0 1 0 0,0 0 0 0 0,0 0 0 0 0,0 0-1 0 0,1 0 1 0 0,-1-1 0 0 0,0 1 0 0 0,1-1-1 0 0,-1 1 1 0 0,1-1 0 0 0,-1 0 0 0 0,0 0-1 0 0,3 0 1 0 0,8 0-1404 0 0,-1-1 0 0 0,0 0 0 0 0,1-1-1 0 0,-1 0 1 0 0,20-6 0 0 0,-4-1-4075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2:57.65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1 505 3649 0 0,'0'4'1464'0'0,"1"16"2827"0"0,4-16-2484 0 0,6-10-818 0 0,12-19 59 0 0,23-33 0 0 0,3-5-776 0 0,167-176-162 0 0,-201 224-130 0 0,1 0 1 0 0,0 0-1 0 0,1 2 1 0 0,0 0-1 0 0,37-20 0 0 0,-53 33 28 0 0,-1-1-1 0 0,1 1 1 0 0,-1 0-1 0 0,1-1 1 0 0,-1 1-1 0 0,1 0 1 0 0,-1 0-1 0 0,1 0 1 0 0,-1-1-1 0 0,1 1 1 0 0,-1 0-1 0 0,1 0 1 0 0,-1 0-1 0 0,1 0 1 0 0,-1 0-1 0 0,1 0 1 0 0,-1 0-1 0 0,1 0 1 0 0,0 0-1 0 0,-1 0 1 0 0,1 0-1 0 0,-1 0 1 0 0,1 0-1 0 0,-1 1 1 0 0,1-1-1 0 0,-1 0 1 0 0,1 0-1 0 0,-1 1 1 0 0,1-1-1 0 0,-1 0 1 0 0,0 1-1 0 0,1-1 1 0 0,-1 0-1 0 0,1 1 0 0 0,-1-1 1 0 0,0 0-1 0 0,1 1 1 0 0,-1-1-1 0 0,0 1 1 0 0,1-1-1 0 0,-1 1 1 0 0,0-1-1 0 0,0 1 1 0 0,0-1-1 0 0,1 1 1 0 0,-1-1-1 0 0,0 1 1 0 0,0-1-1 0 0,0 1 1 0 0,0-1-1 0 0,0 1 1 0 0,0-1-1 0 0,0 1 1 0 0,0-1-1 0 0,0 1 1 0 0,0 0-1 0 0,0-1 1 0 0,0 1-1 0 0,0-1 1 0 0,-1 1-1 0 0,-7 42 418 0 0,6-37-433 0 0,-10 43 96 0 0,-3-1 0 0 0,-2-1 0 0 0,-1 0 0 0 0,-50 86 0 0 0,46-95-132 0 0,16-25-75 0 0,10-19-314 0 0,145-218 193 0 0,-121 185 180 0 0,50-52 1 0 0,-63 75 19 0 0,1 1 1 0 0,1 1-1 0 0,1 1 1 0 0,0 0-1 0 0,32-16 1 0 0,-39 23-38 0 0,-9 5 111 0 0,0 0-1 0 0,0 0 0 0 0,0 0 0 0 0,0 0 1 0 0,0 0-1 0 0,0 0 0 0 0,0 1 0 0 0,0-1 0 0 0,0 1 1 0 0,4-1-1 0 0,-1 8 309 0 0,-7 14-24 0 0,-3-1 1 0 0,-2 1-1 0 0,0-1 0 0 0,-16 30 0 0 0,12-28-155 0 0,2 1 0 0 0,-10 29 0 0 0,13-28-70 0 0,-12 51 74 0 0,17-70-194 0 0,1 0 1 0 0,-1 0 0 0 0,1 0-1 0 0,0 0 1 0 0,1 0 0 0 0,-1 0-1 0 0,1 0 1 0 0,0 0 0 0 0,0-1-1 0 0,0 1 1 0 0,1 0 0 0 0,3 7-1 0 0,-4-11-72 0 0,0 1 0 0 0,0-1-1 0 0,0 0 1 0 0,0 0 0 0 0,0 0-1 0 0,1 1 1 0 0,-1-1 0 0 0,0 0-1 0 0,1 0 1 0 0,-1-1-1 0 0,0 1 1 0 0,1 0 0 0 0,-1 0-1 0 0,1-1 1 0 0,0 1 0 0 0,-1-1-1 0 0,1 1 1 0 0,-1-1 0 0 0,1 0-1 0 0,0 0 1 0 0,-1 1 0 0 0,1-1-1 0 0,0 0 1 0 0,-1 0-1 0 0,1-1 1 0 0,0 1 0 0 0,-1 0-1 0 0,3-1 1 0 0,5-1-1391 0 0,1-1-1 0 0,-1 0 1 0 0,15-8-1 0 0,-9 5-1148 0 0,3-1-1349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2:58.4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398 2 5809 0 0,'-6'-1'328'0'0,"1"1"0"0"0,-1 0 0 0 0,1 0 0 0 0,-1 0 0 0 0,1 0 0 0 0,-1 1 0 0 0,1 0 0 0 0,-1 0 0 0 0,1 1 0 0 0,0-1-1 0 0,0 1 1 0 0,-1 0 0 0 0,1 1 0 0 0,1-1 0 0 0,-10 7 0 0 0,-7 5 400 0 0,1 1-1 0 0,-20 19 1 0 0,35-30-519 0 0,-34 30 1037 0 0,-52 61 0 0 0,81-82-1115 0 0,-1 0 0 0 0,2 0 1 0 0,0 1-1 0 0,0 0 0 0 0,2 1 0 0 0,0 0 0 0 0,0 0 1 0 0,-8 32-1 0 0,14-44-137 0 0,0 0 1 0 0,1 0-1 0 0,-1 0 1 0 0,1 0-1 0 0,0 0 1 0 0,0 0-1 0 0,0 0 0 0 0,0 0 1 0 0,0 0-1 0 0,0 0 1 0 0,1 0-1 0 0,0 0 1 0 0,-1 0-1 0 0,1-1 1 0 0,0 1-1 0 0,1 0 0 0 0,-1 0 1 0 0,0-1-1 0 0,1 1 1 0 0,-1 0-1 0 0,1-1 1 0 0,0 0-1 0 0,3 4 0 0 0,-2-4-27 0 0,-1-1-1 0 0,1 1 1 0 0,1 0-1 0 0,-1-1 1 0 0,0 0-1 0 0,0 0 1 0 0,0 0-1 0 0,1 0 1 0 0,-1 0-1 0 0,0-1 1 0 0,1 0-1 0 0,-1 1 1 0 0,1-1-1 0 0,-1 0 1 0 0,0-1-1 0 0,1 1 1 0 0,-1 0-1 0 0,0-1 1 0 0,1 0-1 0 0,4-2 0 0 0,10-2-114 0 0,-1-2-1 0 0,1 0 0 0 0,-2-1 0 0 0,1 0 0 0 0,-1-1 0 0 0,0-1 0 0 0,-1-1 0 0 0,0 0 0 0 0,-1-1 0 0 0,-1-1 0 0 0,17-18 1 0 0,-13 10 136 0 0,-2 0 0 0 0,0-2 0 0 0,-1 0-1 0 0,-1 0 1 0 0,-2-1 0 0 0,0 0 0 0 0,9-34 0 0 0,-10 32-63 0 0,-7 19 151 0 0,0 0 1 0 0,0 0-1 0 0,-1 0 1 0 0,0 0-1 0 0,-1-1 1 0 0,2-10 0 0 0,-32 64 1049 0 0,12-15-1048 0 0,1 0-1 0 0,2 1 1 0 0,1 0-1 0 0,1 1 1 0 0,2 0-1 0 0,1 1 1 0 0,2 0-1 0 0,-4 40 1 0 0,11-73-120 0 0,0 1 1 0 0,-1 0-1 0 0,1 0 1 0 0,0 0-1 0 0,0-1 1 0 0,0 1-1 0 0,0 0 0 0 0,0 0 1 0 0,0 0-1 0 0,1 0 1 0 0,-1-1-1 0 0,1 1 1 0 0,-1 0-1 0 0,1-1 1 0 0,0 1-1 0 0,0 0 0 0 0,-1-1 1 0 0,1 1-1 0 0,0-1 1 0 0,0 1-1 0 0,1-1 1 0 0,-1 1-1 0 0,2 1 1 0 0,-1-2-56 0 0,0 0 0 0 0,1-1 1 0 0,-1 1-1 0 0,0-1 0 0 0,0 1 1 0 0,1-1-1 0 0,-1 0 1 0 0,0 0-1 0 0,1 0 0 0 0,-1 0 1 0 0,0 0-1 0 0,1 0 0 0 0,-1-1 1 0 0,0 1-1 0 0,1-1 1 0 0,-1 0-1 0 0,2 0 0 0 0,9-4-119 0 0,-1 0-1 0 0,0-1 0 0 0,0 0 0 0 0,0 0 0 0 0,-1-2 1 0 0,0 1-1 0 0,0-2 0 0 0,-1 1 0 0 0,0-1 0 0 0,-1-1 1 0 0,0 0-1 0 0,12-16 0 0 0,5-12 395 0 0,-1-2 1 0 0,23-52-1 0 0,-21 39-185 0 0,-19 37 69 0 0,-3 5 305 0 0,1 1 0 0 0,0 0 0 0 0,0 0 0 0 0,13-15 329 0 0,-20 30-500 0 0,1 0 0 0 0,-1 0 0 0 0,-1 0 0 0 0,1 0 0 0 0,-1 0 0 0 0,0 0 0 0 0,-3 6 0 0 0,2-6-141 0 0,0 1 1 0 0,1 0-1 0 0,0 0 1 0 0,0-1-1 0 0,-2 13 1 0 0,-24 245 234 0 0,28-262-290 0 0,-2 7-49 0 0,1-1-1 0 0,1 1 1 0 0,-1 0 0 0 0,2 13 0 0 0,-1-20 44 0 0,0 0-1 0 0,0 1 1 0 0,1-1 0 0 0,-1 0 0 0 0,0 0-1 0 0,0 0 1 0 0,1 0 0 0 0,-1 0 0 0 0,0 0-1 0 0,1 0 1 0 0,0 0 0 0 0,-1 0 0 0 0,1 0-1 0 0,-1 0 1 0 0,1 0 0 0 0,0 0 0 0 0,0 0-1 0 0,-1-1 1 0 0,1 1 0 0 0,0 0 0 0 0,0-1-1 0 0,0 1 1 0 0,0 0 0 0 0,0-1 0 0 0,0 1-1 0 0,0-1 1 0 0,0 1 0 0 0,0-1 0 0 0,0 0-1 0 0,0 1 1 0 0,0-1 0 0 0,0 0 0 0 0,1 0 0 0 0,-1 0-1 0 0,0 0 1 0 0,0 0 0 0 0,0 0 0 0 0,0 0-1 0 0,0 0 1 0 0,0 0 0 0 0,0-1 0 0 0,2 1-1 0 0,11-4 88 0 0,0 0 0 0 0,0-1 0 0 0,-1-1 0 0 0,0 0-1 0 0,0-1 1 0 0,0 0 0 0 0,-1-1 0 0 0,0 0 0 0 0,0-1 0 0 0,-1 0 0 0 0,0-1-1 0 0,15-19 1 0 0,5-9 426 0 0,-3-1 0 0 0,35-63-1 0 0,-23 35-328 0 0,-29 48-309 0 0,-9 13-18 0 0,0 1-1 0 0,1 0 1 0 0,0 1 0 0 0,0-1-1 0 0,1 0 1 0 0,-1 1-1 0 0,1 0 1 0 0,0-1-1 0 0,0 2 1 0 0,5-5-1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7:01.2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67 265 6473 0 0,'-1'1'218'0'0,"-1"1"0"0"0,1-1 0 0 0,-1 1 0 0 0,1 0 0 0 0,0 0 0 0 0,-1-1 0 0 0,1 1 0 0 0,0 0 0 0 0,0 0 0 0 0,0 0 0 0 0,1 0 0 0 0,-1 0 0 0 0,0 0-1 0 0,1 0 1 0 0,0 0 0 0 0,-1 1 0 0 0,1-1 0 0 0,0 0 0 0 0,0 0 0 0 0,0 4 0 0 0,8 53 804 0 0,-3-33 297 0 0,3 21-141 0 0,2-2 0 0 0,22 67 0 0 0,1 0-702 0 0,-12-32-218 0 0,46 204 139 0 0,-59-260-307 0 0,-6-26 65 0 0,-3-14-51 0 0,-17-94-347 0 0,-42-146 0 0 0,27 129-136 0 0,4 11 141 0 0,-37-169 133 0 0,49 210 57 0 0,-2-23 489 0 0,18 85-469 0 0,4 15 19 0 0,7 26 8 0 0,2 3-51 0 0,33 49 258 0 0,4-3 1 0 0,3-1-1 0 0,63 69 0 0 0,219 195-74 0 0,-288-297-238 0 0,3-3 0 0 0,88 57-1 0 0,-111-81 68 0 0,-1-2-1 0 0,2-1 0 0 0,0-1 1 0 0,0-1-1 0 0,1-1 0 0 0,1-2 1 0 0,56 9-1 0 0,-69-16 54 0 0,0 0 0 0 0,0-2 0 0 0,0 0 0 0 0,0 0 0 0 0,0-2 0 0 0,-1 0 0 0 0,1-1 1 0 0,25-9-1 0 0,-14 1 103 0 0,0 0 1 0 0,0-2 0 0 0,42-29 0 0 0,-59 34 8 0 0,1-1 1 0 0,-1 0-1 0 0,0 0 1 0 0,-1-1 0 0 0,-1 0-1 0 0,1 0 1 0 0,-2-1 0 0 0,0 0-1 0 0,0 0 1 0 0,-1-1-1 0 0,0 0 1 0 0,-1 0 0 0 0,-1 0-1 0 0,0-1 1 0 0,3-26-1 0 0,-2 6 149 0 0,-1 1-1 0 0,-2-1 0 0 0,-2-1 1 0 0,-1 1-1 0 0,-8-49 0 0 0,-18-62 356 0 0,21 124-638 0 0,0 0-1 0 0,-1 1 1 0 0,-1 0 0 0 0,-19-34-1 0 0,24 48-136 0 0,-1 1 0 0 0,0 0-1 0 0,0 0 1 0 0,0 0 0 0 0,0 1 0 0 0,-1 0-1 0 0,0-1 1 0 0,0 2 0 0 0,0-1 0 0 0,0 0-1 0 0,-1 1 1 0 0,1 0 0 0 0,-1 0 0 0 0,0 1-1 0 0,0 0 1 0 0,0 0 0 0 0,0 0 0 0 0,-9-1-1 0 0,8 2-701 0 0,0 1 0 0 0,1-1 1 0 0,-1 2-1 0 0,0-1 0 0 0,1 1 0 0 0,-1 0 0 0 0,0 0 0 0 0,1 1 0 0 0,-1-1 0 0 0,1 2 0 0 0,-7 2 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2:58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111 250 4273 0 0,'-6'7'10589'0'0,"-16"24"-8199"0"0,-3 21-738 0 0,17-38-1327 0 0,1 0 0 0 0,1 1-1 0 0,-6 19 1 0 0,5-11-269 0 0,-9 47 146 0 0,15-65-230 0 0,1 0 0 0 0,-1 0-1 0 0,1 0 1 0 0,0 0 0 0 0,1 0 0 0 0,-1 0 0 0 0,1 0 0 0 0,0 0-1 0 0,0 0 1 0 0,1 0 0 0 0,2 6 0 0 0,-3-9-68 0 0,0-1 1 0 0,0 1-1 0 0,0-1 1 0 0,0 0-1 0 0,0 1 0 0 0,0-1 1 0 0,0 0-1 0 0,0 0 0 0 0,1 0 1 0 0,-1 0-1 0 0,0 0 1 0 0,1 0-1 0 0,-1 0 0 0 0,1 0 1 0 0,-1-1-1 0 0,1 1 1 0 0,-1 0-1 0 0,1-1 0 0 0,2 1 1 0 0,0 0-333 0 0,0-1 0 0 0,0 0 0 0 0,0 0 0 0 0,0 0 1 0 0,1 0-1 0 0,-1 0 0 0 0,7-2 0 0 0,3-2-1985 0 0,0-1-1 0 0,-1 0 1 0 0,19-10-1 0 0,-19 8-1160 0 0</inkml:trace>
  <inkml:trace contextRef="#ctx0" brushRef="#br0" timeOffset="1">307 75 6601 0 0,'-4'-16'985'0'0,"3"3"-521"0"0,-3-2-128 0 0,1 4-48 0 0,3 6-96 0 0,0-1-96 0 0,-2 3-72 0 0,2 1-64 0 0,0 0-80 0 0,-2 1-64 0 0,0 1-176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3:00.50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566 64 4577 0 0,'-11'-1'486'0'0,"-1"0"0"0"0,1 0 0 0 0,0 1 0 0 0,-1 1 1 0 0,1 0-1 0 0,0 0 0 0 0,0 1 0 0 0,0 1 0 0 0,0 0 0 0 0,0 0 0 0 0,0 1 0 0 0,1 1 0 0 0,-1-1 1 0 0,1 2-1 0 0,-11 7 0 0 0,-3 3 103 0 0,0 2 0 0 0,1 1 0 0 0,0 0 0 0 0,-31 37 1 0 0,45-45-472 0 0,1-1 1 0 0,1 1-1 0 0,0 0 1 0 0,0 0-1 0 0,1 1 1 0 0,-8 20-1 0 0,12-28-107 0 0,1 0 0 0 0,0 0 0 0 0,-1 0 0 0 0,1 0-1 0 0,1 0 1 0 0,-1 1 0 0 0,0-1 0 0 0,1 0 0 0 0,0 0 0 0 0,0 1-1 0 0,0-1 1 0 0,1 0 0 0 0,-1 0 0 0 0,1 0 0 0 0,0 1-1 0 0,1-1 1 0 0,-1 0 0 0 0,0 0 0 0 0,1 0 0 0 0,0-1 0 0 0,0 1-1 0 0,0 0 1 0 0,1-1 0 0 0,2 5 0 0 0,-1-5-30 0 0,0 0-1 0 0,0-1 1 0 0,1 1 0 0 0,-1-1 0 0 0,0 0 0 0 0,1 0-1 0 0,-1-1 1 0 0,1 1 0 0 0,-1-1 0 0 0,1 0-1 0 0,0 0 1 0 0,0-1 0 0 0,0 1 0 0 0,-1-1 0 0 0,1 0-1 0 0,0 0 1 0 0,0-1 0 0 0,0 0 0 0 0,7-1-1 0 0,5-2-84 0 0,0 0-1 0 0,0-1 1 0 0,-1-1-1 0 0,18-9 1 0 0,-21 10-12 0 0,1-2 1 0 0,-1 0-1 0 0,0 0 1 0 0,-1-1-1 0 0,0-1 0 0 0,0 0 1 0 0,-1 0-1 0 0,0-1 1 0 0,0-1-1 0 0,-1 0 0 0 0,-1 0 1 0 0,0-1-1 0 0,0 0 0 0 0,-2-1 1 0 0,12-22-1 0 0,-11 15-11 0 0,-2 1-1 0 0,0-1 1 0 0,-1 0-1 0 0,-1-1 1 0 0,-1 1 0 0 0,1-40-1 0 0,-4 60 127 0 0,1-1 1 0 0,-1 1-1 0 0,0 0 1 0 0,0-1-1 0 0,0 1 1 0 0,0-1-1 0 0,0 1 0 0 0,0 0 1 0 0,0-1-1 0 0,0 1 1 0 0,0-1-1 0 0,-1 1 0 0 0,1 0 1 0 0,0-1-1 0 0,0 1 1 0 0,0 0-1 0 0,0-1 0 0 0,0 1 1 0 0,-1-1-1 0 0,1 1 1 0 0,0 0-1 0 0,0-1 1 0 0,-1 1-1 0 0,1 0 0 0 0,0 0 1 0 0,-1-1-1 0 0,1 1 1 0 0,0 0-1 0 0,-1 0 0 0 0,1-1 1 0 0,0 1-1 0 0,-1 0 1 0 0,1 0-1 0 0,0 0 0 0 0,-1-1 1 0 0,-14 8 93 0 0,-11 16 138 0 0,19-13-159 0 0,0 1 0 0 0,1 0 0 0 0,0 0 0 0 0,1 0 0 0 0,0 1 1 0 0,1 0-1 0 0,0 0 0 0 0,-4 22 0 0 0,1 10 100 0 0,-3 48-1 0 0,9-73-126 0 0,-29 254 235 0 0,23-241-328 0 0,-1-1-1 0 0,-1 1 1 0 0,-1-1-1 0 0,-2-1 0 0 0,-1 0 1 0 0,-24 39-1 0 0,28-54-139 0 0,-1-1-1 0 0,0 0 0 0 0,-1 0 0 0 0,-1-1 0 0 0,0 0 0 0 0,-1-1 1 0 0,-21 16-1 0 0,26-22 124 0 0,0-2 0 0 0,0 1 0 0 0,0-1 0 0 0,-1 0 0 0 0,1-1 0 0 0,-1 0 0 0 0,0 0 0 0 0,0-1 0 0 0,0 0 0 0 0,-1-1 0 0 0,1 0 0 0 0,0 0 0 0 0,-1-1 0 0 0,1 0 0 0 0,-18-3 0 0 0,22 2 91 0 0,-1 0-1 0 0,1 0 0 0 0,0 0 0 0 0,0-1 0 0 0,-1 0 1 0 0,1 0-1 0 0,0 0 0 0 0,0 0 0 0 0,1-1 0 0 0,-1 0 1 0 0,0 0-1 0 0,1 0 0 0 0,-6-6 0 0 0,7 6-24 0 0,1 0-1 0 0,0 0 1 0 0,0-1-1 0 0,0 1 0 0 0,0-1 1 0 0,1 0-1 0 0,-1 1 1 0 0,1-1-1 0 0,0 0 1 0 0,0 0-1 0 0,0 0 0 0 0,1 0 1 0 0,-1 0-1 0 0,1 0 1 0 0,0 0-1 0 0,0 0 1 0 0,1 0-1 0 0,-1 0 0 0 0,2-4 1 0 0,0-2-19 0 0,0 0 0 0 0,1 0 0 0 0,0 0 1 0 0,1 0-1 0 0,0 1 0 0 0,0-1 0 0 0,1 1 1 0 0,0 0-1 0 0,1 0 0 0 0,0 1 0 0 0,1 0 0 0 0,-1 0 1 0 0,1 0-1 0 0,16-12 0 0 0,6-2 50 0 0,1 1 0 0 0,64-32 0 0 0,-4 2 38 0 0,17-13 112 0 0,48-33 30 0 0,-127 77-149 0 0,0-1 0 0 0,-2-2 0 0 0,31-32 0 0 0,-29 22 40 0 0,-1-1-1 0 0,39-64 0 0 0,-46 63 238 0 0,20-53-1 0 0,-38 84-348 0 0,6-19 1335 0 0,-9 18-596 0 0,-9 13-533 0 0,-1 3-82 0 0,1 1 0 0 0,1 1 0 0 0,0 0 0 0 0,0 0 0 0 0,-7 18 0 0 0,-29 75 625 0 0,39-92-669 0 0,2 1 1 0 0,-1 0-1 0 0,2 0 0 0 0,-2 21 1 0 0,4-30-69 0 0,1 0 0 0 0,-1 0 0 0 0,1 0 0 0 0,1 0 0 0 0,-1 0 0 0 0,1 0 0 0 0,0-1 0 0 0,0 1 0 0 0,1 0 0 0 0,0 0 0 0 0,0-1-1 0 0,0 1 1 0 0,1-1 0 0 0,3 7 0 0 0,-4-10-7 0 0,0 1-1 0 0,0-1 0 0 0,0 0 1 0 0,0 0-1 0 0,0 0 0 0 0,1-1 1 0 0,-1 1-1 0 0,1 0 0 0 0,-1-1 1 0 0,1 1-1 0 0,0-1 1 0 0,-1 0-1 0 0,1 0 0 0 0,0 0 1 0 0,0 0-1 0 0,0-1 0 0 0,3 1 1 0 0,0 0-7 0 0,0-1 1 0 0,-1 0 0 0 0,1-1 0 0 0,0 1-1 0 0,0-1 1 0 0,-1-1 0 0 0,1 1-1 0 0,7-3 1 0 0,0-2-6 0 0,0 1-1 0 0,-1-2 1 0 0,0 0 0 0 0,0 0-1 0 0,-1-1 1 0 0,17-14 0 0 0,-6-1 9 0 0,-1-2-1 0 0,-1 1 1 0 0,-2-2 0 0 0,0-1 0 0 0,-2 0 0 0 0,-1-1 0 0 0,-1-1 0 0 0,15-45 0 0 0,-25 66-4 0 0,3-11-41 0 0,-6 18 55 0 0,-1 1-1 0 0,0-1 0 0 0,0 1 0 0 0,0-1 0 0 0,0 1 1 0 0,0-1-1 0 0,0 1 0 0 0,0-1 0 0 0,0 0 1 0 0,0 1-1 0 0,0-1 0 0 0,0 1 0 0 0,0-1 1 0 0,-1 1-1 0 0,1-1 0 0 0,0 1 0 0 0,0-1 0 0 0,0 1 1 0 0,-1-1-1 0 0,1 1 0 0 0,0-1 0 0 0,-1 1 1 0 0,1 0-1 0 0,0-1 0 0 0,-1 1 0 0 0,1-1 0 0 0,-1 1 1 0 0,1 0-1 0 0,0-1 0 0 0,-2 1 0 0 0,1 0-2 0 0,0 0 0 0 0,0 0 0 0 0,0 0-1 0 0,0 0 1 0 0,0 0 0 0 0,-1 0 0 0 0,1 1-1 0 0,0-1 1 0 0,0 0 0 0 0,0 1 0 0 0,0-1-1 0 0,0 1 1 0 0,0-1 0 0 0,0 1 0 0 0,0 0 0 0 0,0-1-1 0 0,0 1 1 0 0,0 0 0 0 0,1 0 0 0 0,-1 0-1 0 0,0-1 1 0 0,0 1 0 0 0,0 2 0 0 0,-19 23-85 0 0,11-10 112 0 0,0 1 0 0 0,1 1 0 0 0,1-1 1 0 0,0 1-1 0 0,-7 35 0 0 0,12-46-28 0 0,1 1 0 0 0,0-1 0 0 0,0 0 0 0 0,1 0 0 0 0,-1 0-1 0 0,2 1 1 0 0,-1-1 0 0 0,1 0 0 0 0,0 0 0 0 0,0 0 0 0 0,1 0 0 0 0,0 0 0 0 0,1 0 0 0 0,-1 0 0 0 0,1-1 0 0 0,0 1 0 0 0,1-1-1 0 0,7 11 1 0 0,-8-14 1 0 0,1 1 0 0 0,-1-1 0 0 0,1 0 0 0 0,0 0 0 0 0,0 0 0 0 0,0 0 0 0 0,0-1 0 0 0,0 0 0 0 0,1 0 0 0 0,-1 0-1 0 0,1 0 1 0 0,-1-1 0 0 0,9 2 0 0 0,-5-1 0 0 0,0-2-1 0 0,0 1 0 0 0,0-1 1 0 0,0-1-1 0 0,0 1 0 0 0,0-1 1 0 0,12-3-1 0 0,1-2 0 0 0,-1-1-1 0 0,-1-1 1 0 0,0 0-1 0 0,0-2 1 0 0,26-16 0 0 0,-25 12 7 0 0,0-1 1 0 0,-1-1-1 0 0,-1 0 0 0 0,0-2 1 0 0,26-33-1 0 0,-33 37-1 0 0,-1-1-1 0 0,-1 1 0 0 0,0-2 1 0 0,-1 1-1 0 0,-1-1 0 0 0,0 0 0 0 0,-1-1 1 0 0,7-32-1 0 0,-13 48-1 0 0,0 0 0 0 0,0 0 0 0 0,1 0 0 0 0,-1 1 0 0 0,0-1 0 0 0,0 0 0 0 0,0 0 0 0 0,0 0 0 0 0,-1 0 1 0 0,1 0-1 0 0,0 0 0 0 0,0 0 0 0 0,-1 0 0 0 0,1 0 0 0 0,0 1 0 0 0,-1-1 0 0 0,1 0 0 0 0,0 0 0 0 0,-1 0 0 0 0,0 1 0 0 0,1-1 0 0 0,-1 0 0 0 0,1 1 0 0 0,-1-1 0 0 0,0 0 0 0 0,0 0 0 0 0,-1 0-9 0 0,0 0-1 0 0,0 0 1 0 0,0 0-1 0 0,0 1 0 0 0,0-1 1 0 0,-1 1-1 0 0,1-1 1 0 0,0 1-1 0 0,0 0 1 0 0,0 0-1 0 0,-3 0 0 0 0,-3 1-11 0 0,0-1 0 0 0,1 2-1 0 0,-1-1 1 0 0,0 1 0 0 0,-9 3-1 0 0,-39 20-120 0 0,50-21 135 0 0,-1-1 1 0 0,0 1-1 0 0,1 1 1 0 0,0 0-1 0 0,0-1 1 0 0,0 2-1 0 0,1-1 1 0 0,0 1-1 0 0,-8 10 1 0 0,-11 16 86 0 0,19-25-54 0 0,-1 0 0 0 0,1 0 1 0 0,0 1-1 0 0,1-1 0 0 0,-1 1 1 0 0,2 0-1 0 0,-1 0 0 0 0,1 1 0 0 0,0-1 1 0 0,-3 17-1 0 0,4-4-30 0 0,0-1 0 0 0,1 1 0 0 0,2 23 0 0 0,-1-39 0 0 0,1 1 0 0 0,0 0-1 0 0,-1-1 1 0 0,2 1 0 0 0,-1-1 0 0 0,1 0 0 0 0,0 1 0 0 0,0-1 0 0 0,0 0 0 0 0,1 0 0 0 0,0 0 0 0 0,0 0 0 0 0,0-1 0 0 0,0 1 0 0 0,1-1-1 0 0,6 6 1 0 0,-6-7-3 0 0,0-1 0 0 0,1 0 0 0 0,0 0 0 0 0,-1 0 0 0 0,1-1 0 0 0,0 1 0 0 0,0-1 0 0 0,0 0 0 0 0,0-1 0 0 0,0 1 0 0 0,0-1 0 0 0,0 0 0 0 0,0 0 0 0 0,0-1 0 0 0,0 1 0 0 0,0-1 0 0 0,0 0 0 0 0,8-3 0 0 0,11-4-22 0 0,-1 0 0 0 0,31-16 0 0 0,-48 21 27 0 0,12-7 22 0 0,-1 1 1 0 0,0-2-1 0 0,0 0 1 0 0,-2-1-1 0 0,1-1 0 0 0,19-22 1 0 0,70-95-23 0 0,-26 29-98 0 0,-67 89 119 0 0,2 0 1 0 0,0 0-1 0 0,0 2 1 0 0,1-1-1 0 0,17-8 1 0 0,-30 18-16 0 0,1-1 0 0 0,0 1 1 0 0,0-1-1 0 0,0 1 0 0 0,0 0 0 0 0,0 0 1 0 0,0 0-1 0 0,0 0 0 0 0,0 1 1 0 0,1-1-1 0 0,-1 1 0 0 0,6 0 0 0 0,-9 0 1 0 0,1 1 0 0 0,-1-1-1 0 0,0 1 1 0 0,1-1 0 0 0,-1 0-1 0 0,0 1 1 0 0,0-1 0 0 0,1 1-1 0 0,-1 0 1 0 0,0-1 0 0 0,0 1-1 0 0,0-1 1 0 0,0 1-1 0 0,1-1 1 0 0,-1 1 0 0 0,0-1-1 0 0,0 1 1 0 0,0-1 0 0 0,0 1-1 0 0,0 0 1 0 0,-1-1 0 0 0,1 1-1 0 0,0-1 1 0 0,0 1 0 0 0,0-1-1 0 0,0 1 1 0 0,-1-1-1 0 0,1 1 1 0 0,0-1 0 0 0,0 1-1 0 0,-1 0 1 0 0,-8 18 59 0 0,8-18-63 0 0,-61 97 344 0 0,44-71-155 0 0,0 1 0 0 0,1 1 0 0 0,-21 52-1 0 0,33-68-198 0 0,0-2 6 0 0,1 1 0 0 0,0 0 1 0 0,1 0-1 0 0,0 0 0 0 0,-1 19 0 0 0,4-27-19 0 0,0-1 0 0 0,0 0 0 0 0,0 1 0 0 0,1-1 0 0 0,-1 0 0 0 0,1 1 0 0 0,0-1 0 0 0,0 0 0 0 0,0 0 0 0 0,1 0 0 0 0,-1 0 0 0 0,1 0 0 0 0,0 0 0 0 0,0 0 0 0 0,0 0 0 0 0,0 0 0 0 0,0-1 0 0 0,0 1 0 0 0,1-1 0 0 0,-1 0-1 0 0,1 0 1 0 0,0 0 0 0 0,-1 0 0 0 0,1 0 0 0 0,5 2 0 0 0,-1-1-221 0 0,0 0 0 0 0,1-1-1 0 0,-1 1 1 0 0,1-1 0 0 0,-1-1 0 0 0,1 0-1 0 0,0 0 1 0 0,0 0 0 0 0,0-1-1 0 0,13-1 1 0 0,4-2-3701 0 0,48-12 0 0 0,-41 7-1266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3:02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338 382 3305 0 0,'-3'-2'242'0'0,"1"0"1"0"0,-1-1-1 0 0,1 1 0 0 0,-1 1 1 0 0,0-1-1 0 0,0 0 1 0 0,0 0-1 0 0,0 1 1 0 0,0 0-1 0 0,0 0 1 0 0,-1 0-1 0 0,1 0 0 0 0,0 0 1 0 0,-1 1-1 0 0,1-1 1 0 0,-4 1-1 0 0,1 0 20 0 0,-1 0 1 0 0,1 1-1 0 0,0 0 0 0 0,0 1 0 0 0,0-1 0 0 0,0 1 0 0 0,0 0 0 0 0,-7 4 1 0 0,-2 2 117 0 0,1 0 0 0 0,-1 1 0 0 0,1 1 0 0 0,1 1 0 0 0,-20 18 1 0 0,20-13-333 0 0,0 1 1 0 0,1 0 0 0 0,1 1-1 0 0,0 0 1 0 0,2 1 0 0 0,0 0 0 0 0,1 0-1 0 0,1 1 1 0 0,1 0 0 0 0,0 0 0 0 0,2 0-1 0 0,-3 23 1 0 0,7-35-74 0 0,-1-1 1 0 0,2 0-1 0 0,-1 0 0 0 0,1 0 1 0 0,0 0-1 0 0,0 0 0 0 0,1 0 0 0 0,0 0 1 0 0,4 10-1 0 0,-5-15 11 0 0,-1-1-1 0 0,1 1 1 0 0,0 0 0 0 0,0 0-1 0 0,0-1 1 0 0,0 1 0 0 0,0 0-1 0 0,0-1 1 0 0,1 1 0 0 0,-1-1-1 0 0,0 1 1 0 0,1-1 0 0 0,-1 0-1 0 0,1 0 1 0 0,-1 0 0 0 0,1 0-1 0 0,0 0 1 0 0,0 0-1 0 0,-1 0 1 0 0,1 0 0 0 0,0 0-1 0 0,0-1 1 0 0,0 1 0 0 0,0-1-1 0 0,0 0 1 0 0,0 1 0 0 0,0-1-1 0 0,0 0 1 0 0,0 0 0 0 0,0 0-1 0 0,-1 0 1 0 0,1-1 0 0 0,0 1-1 0 0,0-1 1 0 0,0 1 0 0 0,0-1-1 0 0,3-1 1 0 0,12-6-133 0 0,0-1 0 0 0,-1 0-1 0 0,0-2 1 0 0,25-19 0 0 0,55-59-188 0 0,-65 58 152 0 0,-9 7-1 0 0,-1-1-1 0 0,-2-2 0 0 0,-1 0 1 0 0,0-1-1 0 0,24-56 1 0 0,-16 33 84 0 0,-2-2 252 0 0,-3-2-1 0 0,-1 0 1 0 0,12-63-1 0 0,-17 62 196 0 0,-10 29 681 0 0,-7 21 249 0 0,-8 17-500 0 0,-29 59 460 0 0,3 1 1 0 0,-34 98-1 0 0,11 0-665 0 0,52-145-492 0 0,2 0-1 0 0,0 0 1 0 0,2 0 0 0 0,0 1-1 0 0,2 31 1 0 0,1-52-196 0 0,0 1 1 0 0,1 0-1 0 0,-1 0 1 0 0,1 0-1 0 0,0-1 1 0 0,1 1 0 0 0,-1 0-1 0 0,1-1 1 0 0,0 1-1 0 0,0-1 1 0 0,0 0-1 0 0,0 1 1 0 0,1-1-1 0 0,0 0 1 0 0,6 6-1 0 0,-7-8 9 0 0,1 1 0 0 0,1-1 0 0 0,-1-1 0 0 0,0 1 0 0 0,0 0 0 0 0,1-1 0 0 0,-1 1 0 0 0,1-1-1 0 0,-1 0 1 0 0,1 0 0 0 0,0-1 0 0 0,-1 1 0 0 0,1-1 0 0 0,0 0 0 0 0,-1 0 0 0 0,1 0 0 0 0,0 0 0 0 0,-1-1 0 0 0,1 1 0 0 0,0-1-1 0 0,3-1 1 0 0,28-8-4079 0 0,43-17 0 0 0,-51 17 318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3:03.3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411 139 5537 0 0,'-3'-2'307'0'0,"-1"-1"0"0"0,1 1 0 0 0,-1-1-1 0 0,0 1 1 0 0,0 0 0 0 0,0 1 0 0 0,0-1 0 0 0,0 1-1 0 0,0 0 1 0 0,0 0 0 0 0,-1 0 0 0 0,1 0-1 0 0,0 1 1 0 0,-1-1 0 0 0,1 1 0 0 0,0 0 0 0 0,-1 1-1 0 0,1-1 1 0 0,0 1 0 0 0,0 0 0 0 0,-1 0 0 0 0,1 0-1 0 0,-8 4 1 0 0,-1 0 89 0 0,0 0 0 0 0,0 2 0 0 0,1-1 0 0 0,-1 2 0 0 0,1-1-1 0 0,-11 11 1 0 0,-3 5 249 0 0,1 0 0 0 0,-43 53-1 0 0,56-60-550 0 0,0 0 0 0 0,1 1-1 0 0,1 1 1 0 0,1-1 0 0 0,1 2 0 0 0,-10 27-1 0 0,16-39-99 0 0,1 0 0 0 0,-1-1 0 0 0,1 1 0 0 0,1 0 0 0 0,-1 0 0 0 0,1 0 0 0 0,0 0 0 0 0,1 0 0 0 0,0-1 0 0 0,0 1 0 0 0,0 0 0 0 0,3 8 0 0 0,-3-13-19 0 0,0 1 0 0 0,0-1 0 0 0,1 0 0 0 0,-1 1 0 0 0,0-1 0 0 0,1 0 0 0 0,-1 0 0 0 0,1 0 0 0 0,0 0 0 0 0,0 0 0 0 0,0 0 0 0 0,0-1 0 0 0,0 1 0 0 0,0 0 0 0 0,0-1 0 0 0,0 0 0 0 0,1 1 1 0 0,-1-1-1 0 0,0 0 0 0 0,1 0 0 0 0,-1-1 0 0 0,1 1 0 0 0,0 0 0 0 0,-1-1 0 0 0,1 1 0 0 0,-1-1 0 0 0,1 0 0 0 0,0 0 0 0 0,-1 0 0 0 0,1 0 0 0 0,-1-1 0 0 0,1 1 0 0 0,4-2 0 0 0,10-2-290 0 0,-1-2-1 0 0,1 0 0 0 0,-2 0 0 0 0,1-2 1 0 0,-1 0-1 0 0,0 0 0 0 0,26-21 1 0 0,-6 0-363 0 0,56-58 1 0 0,-77 69 663 0 0,0 0 0 0 0,-1-1 0 0 0,0 0 0 0 0,-2-1 0 0 0,0 0 0 0 0,-2 0 0 0 0,0-2 1 0 0,-1 1-1 0 0,6-29 0 0 0,-14 49 29 0 0,1 0 0 0 0,-1 0 1 0 0,1 0-1 0 0,-1 0 0 0 0,0 0 1 0 0,0 0-1 0 0,1 0 0 0 0,-1 0 1 0 0,0 0-1 0 0,0 0 0 0 0,0 0 1 0 0,0 0-1 0 0,0 0 0 0 0,0 0 1 0 0,-1 0-1 0 0,1 0 0 0 0,0 0 0 0 0,0 0 1 0 0,-1 0-1 0 0,1 0 0 0 0,0 0 1 0 0,-1 0-1 0 0,-1-1 0 0 0,2 2 8 0 0,-1-1-1 0 0,0 1 0 0 0,0 0 0 0 0,0 0 0 0 0,0 0 0 0 0,0 0 1 0 0,0 0-1 0 0,1 0 0 0 0,-1 0 0 0 0,0 1 0 0 0,0-1 0 0 0,0 0 1 0 0,0 0-1 0 0,0 1 0 0 0,1-1 0 0 0,-1 1 0 0 0,0-1 0 0 0,0 0 1 0 0,1 1-1 0 0,-2 0 0 0 0,-4 3 71 0 0,1 1-1 0 0,-1-1 1 0 0,1 1 0 0 0,0 0 0 0 0,-8 10-1 0 0,-2 11 70 0 0,1 1-1 0 0,2 0 0 0 0,0 1 0 0 0,2 0 0 0 0,1 0 1 0 0,1 1-1 0 0,-5 39 0 0 0,11-58-167 0 0,2 0 1 0 0,-1-1-1 0 0,1 1 0 0 0,1 0 1 0 0,-1 0-1 0 0,2-1 0 0 0,3 14 0 0 0,-5-21-1 0 0,1 0 0 0 0,0 0 0 0 0,-1 0 0 0 0,1 0 0 0 0,0 0 0 0 0,0-1 0 0 0,1 1 0 0 0,-1 0 0 0 0,0-1 0 0 0,0 1 0 0 0,1 0 0 0 0,-1-1 0 0 0,1 0 0 0 0,0 1 0 0 0,-1-1 0 0 0,4 2 0 0 0,-3-3-7 0 0,0 1 1 0 0,0 0 0 0 0,1-1 0 0 0,-1 1 0 0 0,0-1-1 0 0,1 0 1 0 0,-1 0 0 0 0,0 0 0 0 0,1 0 0 0 0,-1 0 0 0 0,0-1-1 0 0,1 1 1 0 0,-1-1 0 0 0,0 1 0 0 0,1-1 0 0 0,-1 0-1 0 0,0 0 1 0 0,2-1 0 0 0,15-8-37 0 0,0-1 0 0 0,-1 0 0 0 0,-1-1 0 0 0,0-1 0 0 0,28-27 0 0 0,-7 0 94 0 0,34-46 0 0 0,-27 23-22 0 0,30-34 14 0 0,-66 87-28 0 0,1 0-1 0 0,1 0 1 0 0,0 1-1 0 0,0 0 1 0 0,0 1-1 0 0,21-11 1 0 0,-31 19 7 0 0,0-1 0 0 0,1 0 0 0 0,-1 1 1 0 0,0-1-1 0 0,1 1 0 0 0,-1-1 0 0 0,0 1 1 0 0,1-1-1 0 0,-1 1 0 0 0,1 0 0 0 0,-1 0 1 0 0,1 0-1 0 0,-1 0 0 0 0,0 0 0 0 0,1 0 1 0 0,-1 0-1 0 0,3 1 0 0 0,-3-1 0 0 0,-1 1 1 0 0,1 0-1 0 0,0-1 0 0 0,-1 1 0 0 0,1 0 0 0 0,-1 0 1 0 0,0 0-1 0 0,1-1 0 0 0,-1 1 0 0 0,0 0 1 0 0,1 0-1 0 0,-1 0 0 0 0,0 0 0 0 0,0 0 0 0 0,0 0 1 0 0,1 0-1 0 0,-1-1 0 0 0,0 1 0 0 0,0 0 0 0 0,-1 0 1 0 0,1 0-1 0 0,0 0 0 0 0,0 0 0 0 0,0 0 0 0 0,-1 0 1 0 0,1 0-1 0 0,0-1 0 0 0,-1 1 0 0 0,0 1 0 0 0,-28 79 61 0 0,-3-2 0 0 0,-71 124-1 0 0,96-192-104 0 0,5-9 13 0 0,0 0-1 0 0,1-1 1 0 0,-1 1-1 0 0,1 0 1 0 0,0 0-1 0 0,0 0 1 0 0,0 1-1 0 0,0-1 1 0 0,0 0-1 0 0,0 0 1 0 0,0 1 0 0 0,1-1-1 0 0,-1 0 1 0 0,0 4-1 0 0,2-6 8 0 0,0 1 0 0 0,0-1-1 0 0,-1 0 1 0 0,1 0 0 0 0,0 0-1 0 0,-1 0 1 0 0,1-1 0 0 0,0 1-1 0 0,-1 0 1 0 0,1 0 0 0 0,0 0-1 0 0,-1 0 1 0 0,1-1 0 0 0,0 1-1 0 0,-1 0 1 0 0,1-1 0 0 0,0 1 0 0 0,-1 0-1 0 0,1-1 1 0 0,-1 1 0 0 0,1-1-1 0 0,-1 1 1 0 0,1-1 0 0 0,-1 1-1 0 0,1-2 1 0 0,16-14 26 0 0,62-73 162 0 0,-29 30-149 0 0,14-25 20 0 0,-43 55-48 0 0,30-34 1 0 0,-45 57-12 0 0,58-57-25 0 0,-57 58 83 0 0,0-1 0 0 0,0 1 0 0 0,0 1 0 0 0,1-1 0 0 0,-1 1 0 0 0,1 1 0 0 0,0-1 0 0 0,9-1 1 0 0,-17 5-42 0 0,1 0 0 0 0,-1-1 1 0 0,0 1-1 0 0,0 0 0 0 0,0 0 1 0 0,1 0-1 0 0,-1 0 1 0 0,0 0-1 0 0,0 0 0 0 0,0 0 1 0 0,1 0-1 0 0,-1 0 0 0 0,0 0 1 0 0,0 0-1 0 0,0 0 1 0 0,1 0-1 0 0,-1 1 0 0 0,0-1 1 0 0,0 0-1 0 0,0 0 1 0 0,1 0-1 0 0,-1 0 0 0 0,0 0 1 0 0,0 0-1 0 0,0 0 0 0 0,0 1 1 0 0,1-1-1 0 0,-1 0 1 0 0,0 0-1 0 0,0 0 0 0 0,0 0 1 0 0,0 0-1 0 0,0 1 0 0 0,0-1 1 0 0,0 0-1 0 0,1 0 1 0 0,-1 0-1 0 0,0 1 0 0 0,0-1 1 0 0,0 0-1 0 0,0 0 1 0 0,0 0-1 0 0,0 1 0 0 0,0-1 1 0 0,0 0-1 0 0,-3 16 152 0 0,-9 13-4 0 0,-8 10-80 0 0,2-1-1 0 0,2 2 1 0 0,1 1-1 0 0,2-1 1 0 0,-9 55-1 0 0,21-89-84 0 0,0 0 0 0 0,1-1 0 0 0,0 1-1 0 0,0 0 1 0 0,1-1 0 0 0,-1 1 0 0 0,1 0-1 0 0,3 8 1 0 0,-4-12 3 0 0,1 0-1 0 0,0-1 1 0 0,-1 1 0 0 0,1-1-1 0 0,0 1 1 0 0,0 0 0 0 0,0-1-1 0 0,0 0 1 0 0,1 1 0 0 0,-1-1-1 0 0,0 0 1 0 0,0 0 0 0 0,1 1-1 0 0,-1-1 1 0 0,1 0 0 0 0,-1 0-1 0 0,1-1 1 0 0,0 1 0 0 0,-1 0-1 0 0,1 0 1 0 0,0-1-1 0 0,-1 1 1 0 0,1-1 0 0 0,0 1-1 0 0,0-1 1 0 0,-1 0 0 0 0,1 0-1 0 0,0 0 1 0 0,0 0 0 0 0,3 0-1 0 0,10-3 9 0 0,1 0 0 0 0,-1 0 0 0 0,0-1 0 0 0,0-1 0 0 0,0-1 0 0 0,0 0-1 0 0,-1-1 1 0 0,0 0 0 0 0,-1-2 0 0 0,0 1 0 0 0,0-1 0 0 0,0-1 0 0 0,-1 0-1 0 0,-1-1 1 0 0,14-16 0 0 0,-3 0 14 0 0,0-1 0 0 0,-2-1 0 0 0,-1 0 0 0 0,-1-2 0 0 0,24-58 0 0 0,-34 70-38 0 0,-1 5 58 0 0,-1-2 0 0 0,0 1 0 0 0,-1-1-1 0 0,-1 0 1 0 0,0 0 0 0 0,2-21 0 0 0,-6 37-37 0 0,0 0 0 0 0,0 0-1 0 0,0 0 1 0 0,0 0 0 0 0,0 1 0 0 0,0-1 0 0 0,0 0-1 0 0,-1 0 1 0 0,1 0 0 0 0,0 1 0 0 0,0-1 0 0 0,0 0-1 0 0,0 0 1 0 0,0 0 0 0 0,0 0 0 0 0,-1 0-1 0 0,1 1 1 0 0,0-1 0 0 0,0 0 0 0 0,0 0 0 0 0,-1 0-1 0 0,1 0 1 0 0,0 0 0 0 0,0 0 0 0 0,0 0 0 0 0,0 0-1 0 0,-1 0 1 0 0,1 0 0 0 0,0 0 0 0 0,0 0-1 0 0,0 0 1 0 0,-1 0 0 0 0,1 0 0 0 0,0 0 0 0 0,0 0-1 0 0,0 0 1 0 0,-1 0 0 0 0,1 0 0 0 0,0 0 0 0 0,0 0-1 0 0,0 0 1 0 0,-1 0 0 0 0,1 0 0 0 0,0 0-1 0 0,0 0 1 0 0,0-1 0 0 0,0 1 0 0 0,-1 0 0 0 0,1 0-1 0 0,0 0 1 0 0,0 0 0 0 0,0 0 0 0 0,0-1 0 0 0,0 1-1 0 0,-1 0 1 0 0,1 0 0 0 0,0 0 0 0 0,0-1-1 0 0,0 1 1 0 0,0 0 0 0 0,0 0 0 0 0,0 0 0 0 0,0-1-1 0 0,0 1 1 0 0,-10 16-23 0 0,10-5-20 0 0,1 1 0 0 0,0-1 0 0 0,0 0-1 0 0,1-1 1 0 0,1 1 0 0 0,0 0 0 0 0,0-1-1 0 0,1 1 1 0 0,1-1 0 0 0,7 15 0 0 0,-4-9-27 0 0,0 1 0 0 0,8 31 1 0 0,-11-27-74 0 0,-2-1 1 0 0,0 1 0 0 0,-1 0-1 0 0,0 0 1 0 0,-3 30 0 0 0,0-45 142 0 0,0 0 0 0 0,1 0 1 0 0,-2 0-1 0 0,1 0 0 0 0,-1 0 1 0 0,0 0-1 0 0,0 0 0 0 0,-1 0 0 0 0,1-1 1 0 0,-1 1-1 0 0,-1-1 0 0 0,1 0 1 0 0,-1 0-1 0 0,1 0 0 0 0,-2-1 0 0 0,1 1 1 0 0,0-1-1 0 0,-1 0 0 0 0,0 0 1 0 0,0 0-1 0 0,0-1 0 0 0,-9 5 0 0 0,3-3-11 0 0,1-1-1 0 0,-1 0 1 0 0,-1 0-1 0 0,1-1 1 0 0,-1 0-1 0 0,1-1 1 0 0,-1-1-1 0 0,0 0 1 0 0,1 0-1 0 0,-1-1 1 0 0,0-1-1 0 0,0 0 1 0 0,-13-3-1 0 0,16 2-1367 0 0,-1-1-1 0 0,1 0 1 0 0,0-1 0 0 0,0 0-1 0 0,-16-10 1 0 0,13 6-3821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3:04.03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9 469 3889 0 0,'-1'2'114'0'0,"0"-1"0"0"0,0 1 0 0 0,0 0 1 0 0,0 0-1 0 0,0 0 0 0 0,1 0 0 0 0,-1-1 0 0 0,1 1 0 0 0,-1 0 1 0 0,1 0-1 0 0,0 0 0 0 0,-1 0 0 0 0,1 0 0 0 0,0 0 0 0 0,0 0 1 0 0,1 0-1 0 0,-1 0 0 0 0,0 0 0 0 0,1 0 0 0 0,-1 0 0 0 0,1 0 1 0 0,0 0-1 0 0,-1 0 0 0 0,1 0 0 0 0,0 0 0 0 0,0-1 0 0 0,0 1 1 0 0,1 0-1 0 0,-1-1 0 0 0,2 2 0 0 0,-1-1 30 0 0,0-1-1 0 0,0 0 1 0 0,0 0 0 0 0,1 0 0 0 0,-1 0-1 0 0,0 0 1 0 0,1 0 0 0 0,-1-1-1 0 0,1 1 1 0 0,-1-1 0 0 0,1 0 0 0 0,-1 0-1 0 0,1 0 1 0 0,-1 0 0 0 0,1 0-1 0 0,-1 0 1 0 0,1-1 0 0 0,-1 1-1 0 0,1-1 1 0 0,-1 0 0 0 0,1 1 0 0 0,-1-1-1 0 0,4-2 1 0 0,47-25 120 0 0,0-3 0 0 0,-2-1 0 0 0,81-68 0 0 0,-108 79-250 0 0,-1 0-1 0 0,-1-1 1 0 0,-1-2-1 0 0,-1 0 1 0 0,-1-1-1 0 0,21-37 1 0 0,-36 54 18 0 0,25-52 56 0 0,-27 57-60 0 0,-1 0-1 0 0,0-1 1 0 0,0 1 0 0 0,0 0-1 0 0,0 0 1 0 0,0-1-1 0 0,-1 1 1 0 0,0-1-1 0 0,0 1 1 0 0,0 0 0 0 0,0-1-1 0 0,0 1 1 0 0,-1-1-1 0 0,1 1 1 0 0,-3-6-1 0 0,2 8-4 0 0,1 0-1 0 0,-1 0 1 0 0,0 0-1 0 0,0 0 0 0 0,0 0 1 0 0,-1 0-1 0 0,1 0 0 0 0,0 0 1 0 0,0 1-1 0 0,0-1 1 0 0,-1 0-1 0 0,1 1 0 0 0,0-1 1 0 0,-1 1-1 0 0,1 0 1 0 0,0-1-1 0 0,-1 1 0 0 0,1 0 1 0 0,-1 0-1 0 0,1 0 0 0 0,0 0 1 0 0,-1 0-1 0 0,1 0 1 0 0,-1 0-1 0 0,1 0 0 0 0,0 0 1 0 0,-1 1-1 0 0,1-1 1 0 0,0 1-1 0 0,-2 0 0 0 0,-43 18 191 0 0,43-18-173 0 0,-14 9 150 0 0,0 1 0 0 0,1 0 0 0 0,1 1 0 0 0,0 0 0 0 0,0 1 0 0 0,1 1 0 0 0,1 1-1 0 0,-13 18 1 0 0,1 2 313 0 0,1 1 0 0 0,-30 64 0 0 0,-9 50-5 0 0,55-124-421 0 0,1 0 0 0 0,1 0-1 0 0,1 0 1 0 0,-1 29 0 0 0,5-52-104 0 0,1 1 1 0 0,0-1-1 0 0,0 1 1 0 0,0-1-1 0 0,0 1 1 0 0,1-1-1 0 0,0 1 1 0 0,-1-1-1 0 0,1 0 1 0 0,0 1-1 0 0,1-1 1 0 0,-1 0-1 0 0,1 1 1 0 0,-1-1-1 0 0,1 0 1 0 0,0 0-1 0 0,0-1 1 0 0,0 1-1 0 0,1 0 1 0 0,-1 0-1 0 0,5 3 1 0 0,-3-4-15 0 0,-1 0 0 0 0,1 0 1 0 0,0 0-1 0 0,0-1 0 0 0,0 0 0 0 0,0 1 0 0 0,1-2 0 0 0,-1 1 1 0 0,0 0-1 0 0,0-1 0 0 0,1 1 0 0 0,-1-1 0 0 0,0-1 0 0 0,1 1 1 0 0,-1 0-1 0 0,0-1 0 0 0,6-2 0 0 0,18-4-1026 0 0,-1-2 0 0 0,0-1 0 0 0,46-23 0 0 0,70-52-6577 0 0,-116 67 4582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3:04.3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140 1 7122 0 0,'-4'1'355'0'0,"0"1"0"0"0,1 1 0 0 0,-1-1 1 0 0,1 1-1 0 0,-1-1 0 0 0,1 1 0 0 0,0 0 1 0 0,0 0-1 0 0,0 0 0 0 0,0 1 1 0 0,1-1-1 0 0,-4 6 0 0 0,-26 50 850 0 0,26-46-1091 0 0,-3 8-313 0 0,1 2 1 0 0,0-1-1 0 0,-8 48 1 0 0,4-14-5368 0 0,9-42 1276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3:05.14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357 71 5489 0 0,'-1'-3'202'0'0,"1"2"-1"0"0,-1-1 1 0 0,0 0-1 0 0,1 0 0 0 0,-1 0 1 0 0,0 0-1 0 0,0 0 1 0 0,0 1-1 0 0,0-1 1 0 0,-1 0-1 0 0,1 1 1 0 0,0-1-1 0 0,-1 1 1 0 0,1-1-1 0 0,-1 1 0 0 0,0 0 1 0 0,1-1-1 0 0,-1 1 1 0 0,0 0-1 0 0,0 0 1 0 0,1 0-1 0 0,-1 1 1 0 0,0-1-1 0 0,0 0 1 0 0,0 1-1 0 0,0-1 1 0 0,0 1-1 0 0,0 0 0 0 0,0 0 1 0 0,-4 0-1 0 0,-2 1 94 0 0,1 0 0 0 0,0 1 0 0 0,-1 0 0 0 0,1 0 0 0 0,0 1 0 0 0,0 0 0 0 0,-9 5 0 0 0,-3 3-127 0 0,0 1 0 0 0,0 1 1 0 0,1 1-1 0 0,1 0 0 0 0,1 2 1 0 0,0 0-1 0 0,0 0 0 0 0,2 2 1 0 0,0 0-1 0 0,1 0 0 0 0,1 1 1 0 0,1 1-1 0 0,-15 36 0 0 0,23-50-171 0 0,1 0 0 0 0,1 0 0 0 0,-1 0 0 0 0,1 1 0 0 0,1-1 0 0 0,-1 0 0 0 0,1 1 0 0 0,0-1 1 0 0,0 1-1 0 0,2 11 0 0 0,-1-16-13 0 0,-1 0 0 0 0,1-1 0 0 0,0 1 0 0 0,-1 0 0 0 0,1-1 0 0 0,0 1 1 0 0,0-1-1 0 0,0 1 0 0 0,0-1 0 0 0,0 1 0 0 0,0-1 0 0 0,1 0 0 0 0,-1 1 0 0 0,0-1 1 0 0,1 0-1 0 0,-1 0 0 0 0,3 1 0 0 0,-2-1-22 0 0,0 0 0 0 0,1 0 0 0 0,-1-1-1 0 0,1 1 1 0 0,0-1 0 0 0,-1 0 0 0 0,1 1 0 0 0,-1-1 0 0 0,1 0 0 0 0,0 0 0 0 0,-1-1-1 0 0,1 1 1 0 0,-1-1 0 0 0,1 1 0 0 0,2-2 0 0 0,16-4-193 0 0,-1-2 0 0 0,-1 0 1 0 0,0-1-1 0 0,0-1 0 0 0,0-1 0 0 0,-1 0 0 0 0,-1-1 1 0 0,26-24-1 0 0,-16 10 202 0 0,-1-1 0 0 0,-1-2 0 0 0,-2 0 0 0 0,22-35 0 0 0,-44 62 63 0 0,1 0 58 0 0,0-1 0 0 0,1-1 0 0 0,-2 1 1 0 0,1 0-1 0 0,0 0 0 0 0,-1-1 0 0 0,1 1 0 0 0,-1-1 1 0 0,0 1-1 0 0,0-1 0 0 0,0 0 0 0 0,0-5 0 0 0,-2 9-56 0 0,1 0 0 0 0,-1-1 0 0 0,1 1-1 0 0,-1 0 1 0 0,1 0 0 0 0,-1 0-1 0 0,0 0 1 0 0,1 0 0 0 0,-1 0-1 0 0,1 0 1 0 0,-1 0 0 0 0,1 0-1 0 0,-1 0 1 0 0,0 0 0 0 0,1 0 0 0 0,-1 0-1 0 0,1 0 1 0 0,-1 0 0 0 0,1 1-1 0 0,-1-1 1 0 0,1 0 0 0 0,-1 0-1 0 0,1 1 1 0 0,-1-1 0 0 0,1 0-1 0 0,-1 1 1 0 0,1-1 0 0 0,-1 0 0 0 0,1 1-1 0 0,0-1 1 0 0,-1 1 0 0 0,1-1-1 0 0,0 1 1 0 0,-1-1 0 0 0,1 1-1 0 0,-1 0 1 0 0,-16 19 266 0 0,0 1-231 0 0,1 1-1 0 0,1 1 0 0 0,0 0 0 0 0,2 1 0 0 0,1 1 0 0 0,-15 43 0 0 0,23-57-131 0 0,1-1-1 0 0,1 1 1 0 0,0 0-1 0 0,0 0 1 0 0,1 19-1 0 0,1-28-56 0 0,0 0-1 0 0,0 0 1 0 0,0 0-1 0 0,0 0 1 0 0,1-1-1 0 0,-1 1 1 0 0,1 0-1 0 0,-1 0 0 0 0,1 0 1 0 0,0 0-1 0 0,0-1 1 0 0,0 1-1 0 0,0 0 1 0 0,0-1-1 0 0,0 1 1 0 0,0-1-1 0 0,0 1 1 0 0,1-1-1 0 0,-1 0 0 0 0,0 1 1 0 0,1-1-1 0 0,-1 0 1 0 0,1 0-1 0 0,0 0 1 0 0,-1 0-1 0 0,1 0 1 0 0,0 0-1 0 0,0-1 1 0 0,0 1-1 0 0,-1 0 1 0 0,1-1-1 0 0,0 0 0 0 0,0 1 1 0 0,0-1-1 0 0,0 0 1 0 0,0 0-1 0 0,0 0 1 0 0,0 0-1 0 0,0 0 1 0 0,2-1-1 0 0,7 0-787 0 0,0-1-1 0 0,-1 0 1 0 0,0-1-1 0 0,1 0 1 0 0,-1 0-1 0 0,0-1 1 0 0,12-7-1 0 0,-8 3 510 0 0,0 0 0 0 0,-1-1 1 0 0,0-1-1 0 0,13-14 0 0 0,5-8 1155 0 0,-2-1 0 0 0,38-58 1 0 0,-54 72 1173 0 0,0-2 0 0 0,16-44 2698 0 0,-29 65-4590 0 0,-10 7 897 0 0,-11 14-517 0 0,3 7-139 0 0,0 0 0 0 0,2 1 0 0 0,-20 49 0 0 0,-10 21-238 0 0,-20 22-1085 0 0,-143 200 1 0 0,205-316 957 0 0,-8 10-32 0 0,19-30 143 0 0,74-114 1384 0 0,20-38-635 0 0,-71 109-635 0 0,168-296 152 0 0,-187 336-228 0 0,0 1-1 0 0,2 1 1 0 0,16-17-1 0 0,-25 28 5 0 0,0 1 0 0 0,0 0-1 0 0,1 1 1 0 0,-1-1 0 0 0,1 1 0 0 0,0 0 0 0 0,0 0 0 0 0,0 0-1 0 0,1 0 1 0 0,-1 1 0 0 0,1 0 0 0 0,-1 0 0 0 0,1 1 0 0 0,0 0 0 0 0,10-2-1 0 0,-14 3-36 0 0,0 1 0 0 0,0-1-1 0 0,0 0 1 0 0,0 0 0 0 0,1 1-1 0 0,-1-1 1 0 0,0 1 0 0 0,-1 0-1 0 0,1 0 1 0 0,0-1 0 0 0,0 1-1 0 0,0 0 1 0 0,0 1 0 0 0,-1-1-1 0 0,1 0 1 0 0,0 0 0 0 0,-1 1-1 0 0,1-1 1 0 0,-1 1 0 0 0,2 1-1 0 0,-1 1 3 0 0,1 0 0 0 0,-1 1 0 0 0,0-1 1 0 0,0 0-1 0 0,0 1 0 0 0,-1-1 0 0 0,1 1 0 0 0,0 7 0 0 0,0 1 22 0 0,-1-1 1 0 0,0 1-1 0 0,-1 0 0 0 0,-1-1 1 0 0,-3 26-1 0 0,1-26-25 0 0,0 0 1 0 0,-1 0-1 0 0,0-1 0 0 0,0 1 1 0 0,-1-1-1 0 0,-1 0 0 0 0,0 0 1 0 0,-1-1-1 0 0,0 0 1 0 0,-9 10-1 0 0,6-9-94 0 0,-1 0-1 0 0,0-2 1 0 0,-1 1 0 0 0,0-1-1 0 0,-1-1 1 0 0,0 0 0 0 0,-26 11 0 0 0,33-16-205 0 0,-46 17-1144 0 0,48-19 637 0 0,0 0 1 0 0,0 0-1 0 0,-1 0 1 0 0,1 0-1 0 0,0-1 1 0 0,-1 0-1 0 0,1 0 1 0 0,0 0-1 0 0,-1 0 1 0 0,-5-2-1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3:05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249 267 5873 0 0,'-115'198'7762'0'0,"83"-140"-6849"0"0,15-25-455 0 0,-22 55 0 0 0,27-51-423 0 0,2-1 0 0 0,1 1-1 0 0,-5 46 1 0 0,14-80-15 0 0,0-11 20 0 0,4-28 80 0 0,10-52 99 0 0,55-172 344 0 0,-54 214-505 0 0,3-1 1 0 0,2 2-1 0 0,37-61 0 0 0,-44 84-68 0 0,2 2 0 0 0,0 0 0 0 0,1 0 0 0 0,1 1 1 0 0,27-23-1 0 0,-36 36 37 0 0,0-1 1 0 0,0 1 0 0 0,1 0 0 0 0,0 1-1 0 0,0 0 1 0 0,1 1 0 0 0,0-1-1 0 0,-1 2 1 0 0,1 0 0 0 0,0 0 0 0 0,1 0-1 0 0,-1 1 1 0 0,0 1 0 0 0,1 0 0 0 0,16 0-1 0 0,-25 2-8 0 0,1-1-1 0 0,-1 0 0 0 0,0 0 0 0 0,1 1 0 0 0,-1-1 0 0 0,0 1 1 0 0,0 0-1 0 0,1 0 0 0 0,-1 0 0 0 0,0 0 0 0 0,0 0 0 0 0,0 0 1 0 0,0 1-1 0 0,0-1 0 0 0,0 0 0 0 0,-1 1 0 0 0,1 0 1 0 0,0-1-1 0 0,-1 1 0 0 0,1 0 0 0 0,1 2 0 0 0,-1 0 25 0 0,-1 0-1 0 0,1 0 1 0 0,-1 0 0 0 0,0 0-1 0 0,0 0 1 0 0,0 0-1 0 0,0 0 1 0 0,-1 1-1 0 0,1-1 1 0 0,-1 0 0 0 0,-1 5-1 0 0,1 2 36 0 0,-2 0-1 0 0,0 0 0 0 0,0 0 1 0 0,-1-1-1 0 0,0 1 0 0 0,-1-1 1 0 0,0 1-1 0 0,-8 12 0 0 0,2-8-19 0 0,-1-1-1 0 0,0 0 1 0 0,-1 0 0 0 0,-1-1-1 0 0,0-1 1 0 0,-1 0-1 0 0,0-1 1 0 0,-24 15-1 0 0,17-14-206 0 0,0-1-1 0 0,0-1 0 0 0,-1 0 0 0 0,-1-2 0 0 0,0-1 0 0 0,-23 5 1 0 0,45-12 95 0 0,-33 5-1469 0 0,16-7-1074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3:06.5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4 416 5177 0 0,'-1'3'120'0'0,"1"-1"0"0"0,-1 1-1 0 0,1 0 1 0 0,-1-1 0 0 0,1 1-1 0 0,0 0 1 0 0,0 0 0 0 0,0 0-1 0 0,0-1 1 0 0,1 1 0 0 0,-1 0-1 0 0,1-1 1 0 0,-1 1 0 0 0,1 0 0 0 0,0-1-1 0 0,0 1 1 0 0,0 0 0 0 0,1-1-1 0 0,-1 0 1 0 0,1 1 0 0 0,-1-1-1 0 0,1 0 1 0 0,0 0 0 0 0,0 0 0 0 0,0 0-1 0 0,0 0 1 0 0,0 0 0 0 0,0 0-1 0 0,0-1 1 0 0,1 1 0 0 0,-1-1-1 0 0,1 0 1 0 0,-1 1 0 0 0,5 0 0 0 0,1 0 94 0 0,0 0 0 0 0,1 0 1 0 0,-1-1-1 0 0,1-1 1 0 0,-1 1-1 0 0,0-1 0 0 0,1-1 1 0 0,-1 1-1 0 0,1-1 1 0 0,10-3-1 0 0,8-4-186 0 0,-1-1 0 0 0,0-1 0 0 0,0-1 1 0 0,-1-1-1 0 0,-1-1 0 0 0,0-1 0 0 0,-1-2 0 0 0,-1 0 0 0 0,0-1 0 0 0,-1-2 0 0 0,-1 0 0 0 0,-1-1 0 0 0,20-26 1 0 0,-28 31-30 0 0,-1-1 0 0 0,-1 0 0 0 0,-1 0 0 0 0,0-1 0 0 0,6-18 0 0 0,-10 24 15 0 0,-1 0 0 0 0,0 0-1 0 0,-1-1 1 0 0,0 1 0 0 0,0-1 0 0 0,-2 1-1 0 0,1-1 1 0 0,-1 1 0 0 0,-2-15 0 0 0,1 25-10 0 0,1 0 0 0 0,0-1 1 0 0,0 1-1 0 0,0 0 0 0 0,-1 0 0 0 0,1 0 1 0 0,0 0-1 0 0,-1-1 0 0 0,1 1 1 0 0,-1 0-1 0 0,0 0 0 0 0,1 0 0 0 0,-1 0 1 0 0,0 0-1 0 0,1 0 0 0 0,-1 1 1 0 0,0-1-1 0 0,0 0 0 0 0,0 0 1 0 0,0 1-1 0 0,0-1 0 0 0,0 0 0 0 0,0 1 1 0 0,0-1-1 0 0,0 1 0 0 0,-2-1 1 0 0,0 0 4 0 0,1 1 0 0 0,-1 0 1 0 0,1 0-1 0 0,-1 0 0 0 0,1 1 1 0 0,0-1-1 0 0,-1 1 0 0 0,1-1 1 0 0,-1 1-1 0 0,1 0 0 0 0,0 0 1 0 0,-4 1-1 0 0,-7 6 93 0 0,-1 0-1 0 0,1 1 1 0 0,-14 12-1 0 0,22-17-23 0 0,-13 12 240 0 0,1 0 0 0 0,1 1 0 0 0,1 1 0 0 0,-21 29 0 0 0,-42 84 850 0 0,64-106-1022 0 0,1 1 0 0 0,2 1 0 0 0,1 0 0 0 0,1 1 0 0 0,1 0 0 0 0,-7 46 0 0 0,15-69-142 0 0,-1-1 1 0 0,1 0 0 0 0,0 0-1 0 0,0 0 1 0 0,0 1 0 0 0,1-1-1 0 0,-1 0 1 0 0,1 0 0 0 0,0 0-1 0 0,1 0 1 0 0,-1 0 0 0 0,0 0-1 0 0,1 0 1 0 0,0 0 0 0 0,0-1 0 0 0,0 1-1 0 0,1-1 1 0 0,-1 1 0 0 0,1-1-1 0 0,0 0 1 0 0,-1 0 0 0 0,1 0-1 0 0,5 3 1 0 0,-3-3-12 0 0,0 0 1 0 0,0-1-1 0 0,0 0 1 0 0,0 0-1 0 0,0 0 1 0 0,0-1-1 0 0,1 1 1 0 0,-1-1-1 0 0,1-1 1 0 0,-1 1-1 0 0,1-1 1 0 0,-1 0-1 0 0,1 0 0 0 0,-1 0 1 0 0,1-1-1 0 0,-1 0 1 0 0,6-2-1 0 0,19-6-165 0 0,0-2 0 0 0,0-1-1 0 0,-2-2 1 0 0,36-21 0 0 0,-39 18-129 0 0,0-1 0 0 0,-1-1 0 0 0,34-36-1 0 0,-38 35 104 0 0,0 3 104 0 0,-2-2-1 0 0,0 0 1 0 0,-2-1 0 0 0,0-1 0 0 0,19-33-1 0 0,-34 54 105 0 0,-1 0 1 0 0,0 0-1 0 0,0 0 0 0 0,0-1 0 0 0,0 1 0 0 0,1 0 1 0 0,-1 0-1 0 0,0 0 0 0 0,0-1 0 0 0,0 1 0 0 0,0 0 1 0 0,0 0-1 0 0,0 0 0 0 0,1-1 0 0 0,-1 1 0 0 0,0 0 0 0 0,0 0 1 0 0,0-1-1 0 0,0 1 0 0 0,0 0 0 0 0,0 0 0 0 0,0-1 1 0 0,0 1-1 0 0,0 0 0 0 0,0 0 0 0 0,0-1 0 0 0,0 1 1 0 0,0 0-1 0 0,0 0 0 0 0,-1-1 0 0 0,1 1 0 0 0,0 0 0 0 0,0 0 1 0 0,0 0-1 0 0,0-1 0 0 0,0 1 0 0 0,0 0 0 0 0,-1 0 1 0 0,1-1-1 0 0,-11 5 288 0 0,-16 14 68 0 0,26-17-329 0 0,-9 7 146 0 0,2 0 1 0 0,-1 0 0 0 0,1 1 0 0 0,0 0 0 0 0,1 0 0 0 0,0 1-1 0 0,1 0 1 0 0,0 0 0 0 0,-8 19 0 0 0,7-13-31 0 0,1 1-1 0 0,1 0 1 0 0,0 0-1 0 0,1 0 1 0 0,-3 33-1 0 0,7-48-165 0 0,-1 1 0 0 0,1 0 1 0 0,0 0-1 0 0,0-1 0 0 0,0 1 0 0 0,1 0 0 0 0,-1 0 0 0 0,1-1 0 0 0,-1 1 0 0 0,1 0 0 0 0,0-1 0 0 0,0 1 0 0 0,0-1 0 0 0,0 1 0 0 0,1-1 0 0 0,-1 0 0 0 0,1 1 0 0 0,-1-1 0 0 0,1 0 0 0 0,0 0 0 0 0,0 0 0 0 0,0 0 0 0 0,0 0 0 0 0,0 0 0 0 0,0-1 0 0 0,1 1 0 0 0,2 1 0 0 0,0-1-217 0 0,0-1 0 0 0,0 0 0 0 0,0 1 0 0 0,0-2 0 0 0,0 1 0 0 0,0 0 0 0 0,0-1 0 0 0,0 0 0 0 0,0 0 0 0 0,0-1 0 0 0,0 1 1 0 0,1-1-1 0 0,-1 0 0 0 0,5-2 0 0 0,5-2-2097 0 0,-1 1 1 0 0,0-2-1 0 0,26-13 1 0 0,-24 9-1006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3:06.8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50 50 7930 0 0,'-19'-29'2721'0'0,"18"27"-2580"0"0,0 0 0 0 0,-1 1 0 0 0,1-1 0 0 0,0 1 1 0 0,-1-1-1 0 0,1 1 0 0 0,0 0 0 0 0,-1 0 0 0 0,0-1 0 0 0,1 1 1 0 0,-1 0-1 0 0,0 0 0 0 0,1 1 0 0 0,-1-1 0 0 0,-3-1 0 0 0,5 3-179 0 0,0-1 0 0 0,0 0 0 0 0,-1 0 0 0 0,1 0-1 0 0,0 1 1 0 0,-1-1 0 0 0,1 0 0 0 0,0 1-1 0 0,0-1 1 0 0,-1 0 0 0 0,1 1 0 0 0,0-1 0 0 0,0 0-1 0 0,0 1 1 0 0,0-1 0 0 0,-1 0 0 0 0,1 1 0 0 0,0-1-1 0 0,0 0 1 0 0,0 1 0 0 0,0-1 0 0 0,0 0-1 0 0,0 1 1 0 0,0-1 0 0 0,0 1 0 0 0,0-1 0 0 0,0 0-1 0 0,0 1 1 0 0,0-1 0 0 0,0 0 0 0 0,1 1 0 0 0,1 13-4466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7:01.7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53 0 6529 0 0,'-4'3'5011'0'0,"-4"19"-2840"0"0,-7 28-580 0 0,5 2-844 0 0,3 0 0 0 0,1 0 0 0 0,3 0 0 0 0,5 80 0 0 0,2-85-568 0 0,2 0 1 0 0,2 0-1 0 0,2-1 0 0 0,1-1 0 0 0,3 0 0 0 0,26 59 0 0 0,-32-88-172 0 0,0 1 0 0 0,1-1 0 0 0,1-1 1 0 0,0 0-1 0 0,1 0 0 0 0,1-1 0 0 0,0-1 0 0 0,1 1 0 0 0,0-2 0 0 0,1 0 0 0 0,0-1 1 0 0,1 0-1 0 0,0-1 0 0 0,1-1 0 0 0,27 12 0 0 0,-24-13 8 0 0,0-2 0 0 0,0 0 0 0 0,1-2 0 0 0,-1 0 0 0 0,1-1 0 0 0,0-1 1 0 0,0 0-1 0 0,0-2 0 0 0,0 0 0 0 0,0-1 0 0 0,0-2 0 0 0,-1 0 0 0 0,1-1 0 0 0,21-7 0 0 0,-8 1 60 0 0,-1-2-1 0 0,0-2 1 0 0,-1-1-1 0 0,0-1 1 0 0,31-23 0 0 0,-43 26 21 0 0,-2-1 1 0 0,1-1-1 0 0,-2 0 1 0 0,0-1-1 0 0,-1-1 1 0 0,-1 0-1 0 0,-1-1 1 0 0,22-38-1 0 0,-10 8 121 0 0,-1-2 0 0 0,-3 0 1 0 0,-2-1-1 0 0,-2-1 0 0 0,-3-1 0 0 0,-2 0 0 0 0,7-71 0 0 0,-18 105-246 0 0,-1 0 0 0 0,-1 0 0 0 0,-6-37 1 0 0,5 46-122 0 0,0 1-1 0 0,0-1 1 0 0,-1 1 0 0 0,-1 0 0 0 0,0 0 0 0 0,0 1 0 0 0,0-1 0 0 0,-1 1 0 0 0,-10-13-1 0 0,14 19-117 0 0,-2 0 0 0 0,1 0-1 0 0,0 0 1 0 0,0 0-1 0 0,0 1 1 0 0,-1-1 0 0 0,1 1-1 0 0,-1 0 1 0 0,1 0 0 0 0,-1-1-1 0 0,0 2 1 0 0,1-1-1 0 0,-1 0 1 0 0,0 0 0 0 0,-3 1-1 0 0,-26-2-6517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3:07.3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332 0 4009 0 0,'-12'0'736'0'0,"0"0"0"0"0,0 1 0 0 0,-1 0 0 0 0,1 1 0 0 0,0 0 0 0 0,0 1 0 0 0,0 1 0 0 0,1 0 0 0 0,-1 0 0 0 0,1 1 0 0 0,-18 11 0 0 0,15-8-453 0 0,0 2 0 0 0,1 0-1 0 0,0 0 1 0 0,1 2 0 0 0,1-1-1 0 0,-1 1 1 0 0,2 1 0 0 0,0 0-1 0 0,0 0 1 0 0,1 1-1 0 0,1 1 1 0 0,0-1 0 0 0,1 1-1 0 0,-6 21 1 0 0,11-33-282 0 0,1 0-1 0 0,0 0 1 0 0,0 0-1 0 0,0 0 1 0 0,1 0-1 0 0,-1 0 1 0 0,1 1-1 0 0,0-1 1 0 0,0 0-1 0 0,0 0 1 0 0,0 1-1 0 0,0-1 1 0 0,1 0-1 0 0,-1 0 1 0 0,1 0-1 0 0,0 1 1 0 0,0-1-1 0 0,0 0 1 0 0,1 0-1 0 0,-1 0 1 0 0,1-1-1 0 0,-1 1 1 0 0,1 0-1 0 0,0 0 1 0 0,0-1-1 0 0,0 1 1 0 0,0-1 0 0 0,1 0-1 0 0,-1 0 1 0 0,4 3-1 0 0,-1-2-47 0 0,1 0 0 0 0,0 0 0 0 0,-1 0 0 0 0,1-1 0 0 0,1 0 0 0 0,-1 0 0 0 0,0-1 0 0 0,0 1 0 0 0,1-1 0 0 0,-1 0 0 0 0,1-1 0 0 0,-1 0 0 0 0,1 0 0 0 0,7-1 0 0 0,48-10-3092 0 0,-1-3 0 0 0,104-37 0 0 0,-118 35 686 0 0,-15 5-661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3:08.05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417 375 4337 0 0,'-3'-4'298'0'0,"1"1"0"0"0,-1-1 0 0 0,0 1 0 0 0,0 0 0 0 0,-1 0 0 0 0,1 0 0 0 0,0 0 0 0 0,-1 1 0 0 0,0-1 0 0 0,0 1 0 0 0,0 0 0 0 0,0 0 1 0 0,0 0-1 0 0,0 1 0 0 0,0-1 0 0 0,0 1 0 0 0,-1 0 0 0 0,1 1 0 0 0,-1-1 0 0 0,1 1 0 0 0,0-1 0 0 0,-1 1 0 0 0,1 0 0 0 0,-1 1 0 0 0,1-1 0 0 0,0 1 0 0 0,-1 0 0 0 0,1 0 0 0 0,-5 2 0 0 0,-13 5 315 0 0,1 0 0 0 0,0 2 0 0 0,1 0 0 0 0,-26 18 0 0 0,35-21-478 0 0,-11 8 208 0 0,2 1 0 0 0,0 1-1 0 0,-34 37 1 0 0,49-49-312 0 0,1 0 0 0 0,1 0 0 0 0,-1 1 0 0 0,1-1 0 0 0,0 1 0 0 0,0 0 0 0 0,1 0 0 0 0,-1 0 0 0 0,1 0 1 0 0,1 0-1 0 0,-1 1 0 0 0,1-1 0 0 0,-1 12 0 0 0,2-15-43 0 0,0 0 1 0 0,0-1 0 0 0,0 1-1 0 0,1-1 1 0 0,-1 1 0 0 0,0-1-1 0 0,1 1 1 0 0,0-1 0 0 0,0 1 0 0 0,-1-1-1 0 0,2 0 1 0 0,-1 1 0 0 0,0-1-1 0 0,0 0 1 0 0,1 0 0 0 0,-1 0-1 0 0,1 0 1 0 0,-1 0 0 0 0,1 0-1 0 0,0 0 1 0 0,0-1 0 0 0,0 1 0 0 0,0-1-1 0 0,0 1 1 0 0,0-1 0 0 0,1 0-1 0 0,-1 1 1 0 0,0-1 0 0 0,1-1-1 0 0,-1 1 1 0 0,0 0 0 0 0,1 0-1 0 0,-1-1 1 0 0,1 1 0 0 0,-1-1-1 0 0,6 0 1 0 0,3 0-94 0 0,1-1 0 0 0,0 0-1 0 0,0 0 1 0 0,0-1 0 0 0,-1-1-1 0 0,1 0 1 0 0,-1 0 0 0 0,1-1-1 0 0,-1-1 1 0 0,-1 0 0 0 0,1-1 0 0 0,-1 1-1 0 0,10-9 1 0 0,1-1-60 0 0,-1 0 1 0 0,-1-2-1 0 0,-1 0 1 0 0,0-1-1 0 0,17-24 0 0 0,-18 20 167 0 0,-3 6 51 0 0,-1-1 0 0 0,-1 0 0 0 0,15-28 0 0 0,-25 36 281 0 0,-5 7-100 0 0,-15 15 1 0 0,-21 26-219 0 0,30-29 28 0 0,1 1 0 0 0,0 0 0 0 0,1 0 0 0 0,1 1 0 0 0,0 0 0 0 0,-5 14 0 0 0,0 3-4 0 0,-10 45 0 0 0,20-71-49 0 0,1-1 1 0 0,-1 0 0 0 0,0 0 0 0 0,1 0 0 0 0,0 0-1 0 0,-1 0 1 0 0,1 1 0 0 0,0-1 0 0 0,0 0 0 0 0,0 0-1 0 0,1 0 1 0 0,-1 1 0 0 0,0-1 0 0 0,1 0 0 0 0,-1 0-1 0 0,1 0 1 0 0,0 0 0 0 0,0 0 0 0 0,0 0 0 0 0,0 0-1 0 0,0 0 1 0 0,0 0 0 0 0,0 0 0 0 0,1 0 0 0 0,-1-1-1 0 0,3 3 1 0 0,-2-3-13 0 0,1 0-1 0 0,0 0 1 0 0,0 0 0 0 0,0 0-1 0 0,0 0 1 0 0,-1-1-1 0 0,1 1 1 0 0,0-1 0 0 0,0 0-1 0 0,0 0 1 0 0,0 0-1 0 0,0 0 1 0 0,0-1-1 0 0,0 1 1 0 0,0-1 0 0 0,0 1-1 0 0,0-1 1 0 0,5-2-1 0 0,24-11-295 0 0,-1-1 0 0 0,0-2-1 0 0,0 0 1 0 0,-2-3-1 0 0,43-35 1 0 0,-51 37 228 0 0,0-1 1 0 0,-1-1-1 0 0,-1 0 0 0 0,-1-2 0 0 0,16-25 1 0 0,67-125 42 0 0,-22 33 105 0 0,-71 127-18 0 0,-4 7 48 0 0,0 0 0 0 0,-1 0 0 0 0,0-1 0 0 0,0 1 0 0 0,0-1 0 0 0,0 1 0 0 0,-1-1 0 0 0,3-12 0 0 0,-28 35 734 0 0,5 2-518 0 0,1 1 1 0 0,1 1 0 0 0,1 1-1 0 0,-18 32 1 0 0,-41 100 1117 0 0,68-141-1282 0 0,-15 34 43 0 0,4-14-10 0 0,-22 68-1 0 0,37-92-170 0 0,-1 0 1 0 0,1 0-1 0 0,0 1 0 0 0,1-1 0 0 0,0 0 0 0 0,1 1 0 0 0,0-1 1 0 0,1 0-1 0 0,-1 1 0 0 0,2-1 0 0 0,-1 0 0 0 0,6 17 0 0 0,-6-24-23 0 0,0 1-1 0 0,0-1 0 0 0,0 0 0 0 0,1 1 0 0 0,-1-1 0 0 0,1 0 0 0 0,-1 0 0 0 0,1 0 1 0 0,0 0-1 0 0,0 0 0 0 0,0 0 0 0 0,0-1 0 0 0,0 1 0 0 0,0 0 0 0 0,0-1 0 0 0,1 0 1 0 0,3 2-1 0 0,-2-1-95 0 0,1-1 0 0 0,0 0 1 0 0,-1 0-1 0 0,1 0 0 0 0,0-1 1 0 0,0 0-1 0 0,-1 0 0 0 0,1 0 1 0 0,6-1-1 0 0,8-3-1469 0 0,1 0-1 0 0,-1-1 1 0 0,32-14 0 0 0,-42 15 431 0 0,32-15-3576 0 0,-22 10 970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3:08.4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 66 7842 0 0,'-13'-2'2952'0'0,"33"2"-1857"0"0,312-51-3306 0 0,-313 47 2210 0 0,-11 2 140 0 0,0 0 0 0 0,0 0-1 0 0,-1 1 1 0 0,1 0 0 0 0,0 1 0 0 0,0 0 0 0 0,0 0 0 0 0,8 1-1 0 0,-15 0-50 0 0,-1-1-1 0 0,0 1 0 0 0,0-1 0 0 0,0 1 0 0 0,1-1 0 0 0,-1 0 1 0 0,0 1-1 0 0,0-1 0 0 0,0 1 0 0 0,0-1 0 0 0,0 1 1 0 0,0-1-1 0 0,0 1 0 0 0,0-1 0 0 0,0 1 0 0 0,0-1 1 0 0,0 1-1 0 0,-1-1 0 0 0,1 1 0 0 0,0-1 0 0 0,0 1 1 0 0,0-1-1 0 0,-1 0 0 0 0,1 1 0 0 0,0-1 0 0 0,0 1 0 0 0,-1-1 1 0 0,1 0-1 0 0,0 1 0 0 0,-1-1 0 0 0,1 0 0 0 0,-1 1 1 0 0,-12 16 1070 0 0,12-15-1023 0 0,-39 44 1938 0 0,27-32-1588 0 0,0 1-1 0 0,0 0 1 0 0,2 1 0 0 0,-19 33 0 0 0,25-39-273 0 0,-2 6 24 0 0,-1 0 0 0 0,-7 28 0 0 0,14-40-245 0 0,0-1 0 0 0,0 1 0 0 0,1-1 0 0 0,-1 1 0 0 0,1-1 0 0 0,0 1 0 0 0,-1-1 0 0 0,2 1 0 0 0,-1-1 0 0 0,0 1 0 0 0,1-1 0 0 0,-1 1 0 0 0,1-1 0 0 0,0 1 0 0 0,1-1 0 0 0,-1 0 0 0 0,0 0 0 0 0,1 1 0 0 0,3 4 0 0 0,-3-6-69 0 0,1 0 1 0 0,-1-1-1 0 0,1 1 1 0 0,-1-1-1 0 0,1 1 1 0 0,0-1 0 0 0,-1 0-1 0 0,1 0 1 0 0,0-1-1 0 0,0 1 1 0 0,0 0-1 0 0,-1-1 1 0 0,1 0 0 0 0,0 1-1 0 0,0-1 1 0 0,0 0-1 0 0,0-1 1 0 0,0 1-1 0 0,0-1 1 0 0,3 0 0 0 0,8-2-1003 0 0,0 0 1 0 0,22-9 0 0 0,-7-1-3751 0 0,40-24 1 0 0,-61 33 3823 0 0,10-7-2399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3:08.7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68 31 8410 0 0,'-5'-4'692'0'0,"0"0"1"0"0,0 0 0 0 0,-1 0-1 0 0,1 1 1 0 0,-12-6 0 0 0,16 9-639 0 0,1-1 1 0 0,-1 1-1 0 0,0 0 1 0 0,0-1-1 0 0,0 1 0 0 0,0 0 1 0 0,0 0-1 0 0,0 0 1 0 0,1 0-1 0 0,-1 0 1 0 0,0 0-1 0 0,0 0 1 0 0,0 0-1 0 0,0 0 1 0 0,0 0-1 0 0,0 0 1 0 0,0 0-1 0 0,1 1 1 0 0,-1-1-1 0 0,-1 1 1 0 0,1 0-67 0 0,0 0 0 0 0,1 0 0 0 0,-1 0 0 0 0,1-1 0 0 0,-1 1 1 0 0,1 0-1 0 0,0 0 0 0 0,-1 1 0 0 0,1-1 0 0 0,0 0 0 0 0,0 0 0 0 0,0 0 0 0 0,0 0 0 0 0,0 0 0 0 0,0 0 1 0 0,0 0-1 0 0,0 0 0 0 0,0 0 0 0 0,0 0 0 0 0,0 0 0 0 0,1 0 0 0 0,0 2 0 0 0,13 28-1847 0 0,7-4-3507 0 0,-11-16 1115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53:09.23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348 190 7954 0 0,'0'-2'266'0'0,"-1"-1"-1"0"0,0 1 1 0 0,0 0 0 0 0,0 0 0 0 0,0 0 0 0 0,0 0-1 0 0,0 0 1 0 0,-1 0 0 0 0,1 0 0 0 0,-1 0 0 0 0,1 1-1 0 0,-1-1 1 0 0,1 0 0 0 0,-1 1 0 0 0,0 0 0 0 0,0-1-1 0 0,0 1 1 0 0,0 0 0 0 0,0 0 0 0 0,-4-2 0 0 0,2 2-44 0 0,0 1 1 0 0,0-1-1 0 0,0 1 1 0 0,0 0 0 0 0,0 0-1 0 0,0 0 1 0 0,0 0-1 0 0,0 1 1 0 0,0-1 0 0 0,0 1-1 0 0,-4 2 1 0 0,-10 3 49 0 0,1 2 0 0 0,0 0 0 0 0,0 1 1 0 0,-15 11-1 0 0,29-19-224 0 0,-11 9 48 0 0,1-1 0 0 0,0 2 1 0 0,1-1-1 0 0,0 2 1 0 0,1 0-1 0 0,0 0 0 0 0,-17 26 1 0 0,22-29-69 0 0,0 1 1 0 0,1-1 0 0 0,1 1-1 0 0,-1 0 1 0 0,1 1-1 0 0,1-1 1 0 0,0 1 0 0 0,1-1-1 0 0,0 1 1 0 0,0 0-1 0 0,1 0 1 0 0,1 19 0 0 0,0-28-39 0 0,0 1 0 0 0,0-1 0 0 0,0 1 0 0 0,1-1 0 0 0,-1 1 0 0 0,1-1 0 0 0,0 0 0 0 0,-1 1 0 0 0,1-1 0 0 0,0 0 0 0 0,1 1 0 0 0,-1-1 0 0 0,0 0 0 0 0,0 0 0 0 0,1 0 0 0 0,0 0 0 0 0,-1 0 0 0 0,1 0 0 0 0,0-1 0 0 0,0 1 0 0 0,0-1 0 0 0,2 3 0 0 0,0-3-13 0 0,-1 0-1 0 0,1 0 1 0 0,-1 0 0 0 0,1 0-1 0 0,0 0 1 0 0,-1-1 0 0 0,1 0-1 0 0,0 0 1 0 0,-1 0 0 0 0,1 0-1 0 0,0 0 1 0 0,0-1 0 0 0,4-1-1 0 0,7-1-12 0 0,-1-2 0 0 0,0 0 0 0 0,-1-1 0 0 0,1 0 0 0 0,-1-1 0 0 0,17-12 1 0 0,2-5 12 0 0,-1-2 0 0 0,0-1 0 0 0,-2-2 1 0 0,-2 0-1 0 0,36-50 0 0 0,-52 63 49 0 0,1 1-1 0 0,1 0 0 0 0,0 1 0 0 0,1 1 0 0 0,0 0 1 0 0,1 1-1 0 0,0 1 0 0 0,32-19 0 0 0,-45 29-21 0 0,0 0 0 0 0,1 0 0 0 0,-1 0 0 0 0,0 0 0 0 0,1 0 0 0 0,-1 1 0 0 0,1-1 0 0 0,-1 1 0 0 0,1-1 0 0 0,0 1 0 0 0,-1 0 0 0 0,1 0 0 0 0,-1 0 0 0 0,1 1 0 0 0,0-1 0 0 0,-1 0 0 0 0,5 2 0 0 0,-5-1-1 0 0,-1 1 0 0 0,0-1-1 0 0,1 0 1 0 0,-1 0-1 0 0,0 1 1 0 0,0-1 0 0 0,0 1-1 0 0,0-1 1 0 0,0 1-1 0 0,0-1 1 0 0,0 1 0 0 0,-1 0-1 0 0,1-1 1 0 0,0 1-1 0 0,-1 0 1 0 0,0-1 0 0 0,1 1-1 0 0,-1 0 1 0 0,0 0 0 0 0,0 0-1 0 0,0-1 1 0 0,0 1-1 0 0,0 0 1 0 0,0 0 0 0 0,-1 2-1 0 0,-4 23-15 0 0,0-1 1 0 0,-2 0-1 0 0,-1 0 0 0 0,-1 0 1 0 0,-16 30-1 0 0,14-31 49 0 0,-30 48-388 0 0,41-73 340 0 0,1 0-1 0 0,-1 0 1 0 0,0 0-1 0 0,0 1 1 0 0,1-1 0 0 0,-1 0-1 0 0,0 0 1 0 0,0 0-1 0 0,1 0 1 0 0,-1 0-1 0 0,0 1 1 0 0,0-1 0 0 0,1 0-1 0 0,-1 0 1 0 0,0 0-1 0 0,0 0 1 0 0,1 0 0 0 0,-1 0-1 0 0,0 0 1 0 0,1 0-1 0 0,-1 0 1 0 0,0 0-1 0 0,0 0 1 0 0,1 0 0 0 0,-1 0-1 0 0,0 0 1 0 0,0 0-1 0 0,1-1 1 0 0,-1 1-1 0 0,0 0 1 0 0,1 0 0 0 0,-1 0-1 0 0,0 0 1 0 0,0 0-1 0 0,0-1 1 0 0,1 1-1 0 0,-1 0 1 0 0,0 0 0 0 0,0 0-1 0 0,0-1 1 0 0,1 1-1 0 0,-1 0 1 0 0,0-1 0 0 0,16-7-61 0 0,-1-4 59 0 0,-1-1 0 0 0,22-24-1 0 0,3-3 28 0 0,109-122-52 0 0,-25 23 108 0 0,-94 115-75 0 0,-28 23 15 0 0,0 0 0 0 0,1 0 0 0 0,-1 0 1 0 0,1 0-1 0 0,-1 0 0 0 0,1 0 0 0 0,-1 1 0 0 0,1-1 1 0 0,-1 0-1 0 0,1 1 0 0 0,0-1 0 0 0,-1 1 0 0 0,1 0 0 0 0,0-1 1 0 0,-1 1-1 0 0,1 0 0 0 0,0 0 0 0 0,2 1 0 0 0,-4-1 14 0 0,0 1 0 0 0,1-1 0 0 0,-1 1 0 0 0,1-1 0 0 0,-1 1-1 0 0,0 0 1 0 0,0-1 0 0 0,1 1 0 0 0,-1 0 0 0 0,0-1 0 0 0,0 1-1 0 0,0 0 1 0 0,0-1 0 0 0,0 1 0 0 0,0 0 0 0 0,0-1 0 0 0,0 1 0 0 0,0 0-1 0 0,0-1 1 0 0,0 1 0 0 0,0 0 0 0 0,-1-1 0 0 0,1 1 0 0 0,0 0-1 0 0,0-1 1 0 0,-1 1 0 0 0,1-1 0 0 0,0 1 0 0 0,-1-1 0 0 0,0 2-1 0 0,-13 23 292 0 0,11-21-213 0 0,-23 42 734 0 0,2 1 1 0 0,2 1-1 0 0,-22 71 0 0 0,41-112-732 0 0,1 0 1 0 0,1 1-1 0 0,-1-1 1 0 0,1 1-1 0 0,1-1 1 0 0,-1 1-1 0 0,1 0 0 0 0,2 13 1 0 0,-1-18-95 0 0,-1 0 0 0 0,1 0 0 0 0,0 0 0 0 0,0-1 1 0 0,1 1-1 0 0,-1 0 0 0 0,0 0 0 0 0,1-1 0 0 0,0 1 0 0 0,-1-1 0 0 0,1 0 0 0 0,0 1 0 0 0,1-1 1 0 0,-1 0-1 0 0,0 0 0 0 0,0 0 0 0 0,1 0 0 0 0,-1-1 0 0 0,1 1 0 0 0,0-1 0 0 0,-1 1 1 0 0,1-1-1 0 0,0 0 0 0 0,4 1 0 0 0,2 0-105 0 0,0-1-1 0 0,0 1 1 0 0,1-1 0 0 0,-1-1-1 0 0,0 0 1 0 0,1 0 0 0 0,-1-1-1 0 0,0 0 1 0 0,14-4 0 0 0,86-29-2909 0 0,-83 25 1928 0 0,40-17-2427 0 0,-24 6-2318 0 0,-22 9 265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7:36.2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713 1 4457 0 0,'-55'1'1451'0'0,"0"3"0"0"0,1 2 0 0 0,0 2 1 0 0,0 3-1 0 0,1 2 0 0 0,-53 21 0 0 0,87-26-1216 0 0,1 1-1 0 0,0 1 1 0 0,1 1 0 0 0,0 0-1 0 0,1 1 1 0 0,0 1-1 0 0,1 0 1 0 0,0 1 0 0 0,1 1-1 0 0,1 0 1 0 0,-18 26-1 0 0,21-24-124 0 0,1-1 0 0 0,0 2-1 0 0,1-1 1 0 0,1 1-1 0 0,0 0 1 0 0,1 1 0 0 0,2-1-1 0 0,0 1 1 0 0,0 0-1 0 0,2 0 1 0 0,0 1 0 0 0,2-1-1 0 0,2 37 1 0 0,1-33-60 0 0,1 0 0 0 0,0 0 1 0 0,2 0-1 0 0,1-1 0 0 0,0 0 1 0 0,2 0-1 0 0,1-1 0 0 0,0 0 0 0 0,1 0 1 0 0,2-1-1 0 0,16 20 0 0 0,-19-29-43 0 0,0-1 0 0 0,1 0 0 0 0,0 0 0 0 0,1-1 0 0 0,0-1 1 0 0,0 0-1 0 0,1-1 0 0 0,0 0 0 0 0,1-1 0 0 0,-1 0 0 0 0,1-1 0 0 0,18 4 0 0 0,-6-3-26 0 0,0 0 0 0 0,0-3 0 0 0,0 0 0 0 0,0-1 0 0 0,53-4 0 0 0,-38-3-499 0 0,-1-2 0 0 0,0-2 1 0 0,0-2-1 0 0,-1-1 0 0 0,0-2 1 0 0,44-23-1 0 0,-44 17-1932 0 0,0-2 0 0 0,-2-2 1 0 0,36-30-1 0 0,-52 37-1481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7:36.6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 5369 0 0,'6'-3'4331'0'0,"2"23"-1822"0"0,17 169 2873 0 0,27 284-3381 0 0,-42-291-3649 0 0,-10-171 746 0 0,1 27-1284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7:37.0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 1 7402 0 0,'0'0'45'0'0,"0"0"1"0"0,0 0-1 0 0,-1 0 1 0 0,1 0 0 0 0,0 0-1 0 0,0 0 1 0 0,-1 0-1 0 0,1-1 1 0 0,0 1 0 0 0,0 0-1 0 0,-1 0 1 0 0,1 0-1 0 0,0 0 1 0 0,0 0 0 0 0,-1 0-1 0 0,1 0 1 0 0,0 0-1 0 0,0 0 1 0 0,-1 1 0 0 0,1-1-1 0 0,-3 2 594 0 0,3-2-594 0 0,0 0 1 0 0,0 0 0 0 0,0 0-1 0 0,-1 1 1 0 0,1-1-1 0 0,0 0 1 0 0,0 0 0 0 0,0 1-1 0 0,0-1 1 0 0,0 0-1 0 0,0 0 1 0 0,0 1 0 0 0,0-1-1 0 0,0 0 1 0 0,0 0-1 0 0,0 1 1 0 0,0-1 0 0 0,0 1-1 0 0,-3 15 40 0 0,-5 66 2200 0 0,1-12-615 0 0,2 83 0 0 0,8-66-1347 0 0,4-1-1 0 0,36 166 1 0 0,-37-230-438 0 0,1 0-1 0 0,1-1 0 0 0,12 24 1 0 0,-12-32-697 0 0,-1 0 1 0 0,2-1-1 0 0,11 14 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7:37.4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96 11314 0 0,'0'-2'39'0'0,"0"0"-1"0"0,0 0 1 0 0,0 1-1 0 0,0-1 0 0 0,0 0 1 0 0,1 0-1 0 0,-1 0 1 0 0,1 1-1 0 0,-1-1 0 0 0,1 0 1 0 0,0 0-1 0 0,0 1 1 0 0,0-1-1 0 0,0 1 1 0 0,0-1-1 0 0,0 1 0 0 0,0-1 1 0 0,0 1-1 0 0,0-1 1 0 0,1 1-1 0 0,-1 0 0 0 0,1 0 1 0 0,-1 0-1 0 0,1 0 1 0 0,-1 0-1 0 0,1 0 0 0 0,0 0 1 0 0,-1 0-1 0 0,1 1 1 0 0,0-1-1 0 0,3 0 0 0 0,10-4-109 0 0,0 1 0 0 0,30-5 0 0 0,-26 6 176 0 0,40-7-943 0 0,113-1 0 0 0,-74 6-4885 0 0,-66 2 2223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7:37.7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201 546 6657 0 0,'2'12'633'0'0,"-1"0"0"0"0,1 0 0 0 0,1-1-1 0 0,0 1 1 0 0,9 19 0 0 0,2 10 914 0 0,-3 2-634 0 0,-3-12-485 0 0,16 42 1 0 0,-21-65-426 0 0,0 0 0 0 0,1 0-1 0 0,0-1 1 0 0,1 0 0 0 0,0 1 0 0 0,0-2-1 0 0,0 1 1 0 0,1 0 0 0 0,0-1 0 0 0,8 6 0 0 0,-7-7-14 0 0,-5-8-16 0 0,-10-14-63 0 0,-20-22-181 0 0,-38-48-327 0 0,4-3 0 0 0,-64-122 0 0 0,116 193 770 0 0,1-1-1 0 0,1-1 1 0 0,0 0-1 0 0,2 0 1 0 0,0 0-1 0 0,-3-36 1 0 0,7 44-69 0 0,1 0-1 0 0,0-1 1 0 0,1 1 0 0 0,1 0 0 0 0,0-1-1 0 0,1 1 1 0 0,1 0 0 0 0,0 0 0 0 0,0 0-1 0 0,1 0 1 0 0,1 1 0 0 0,7-14 0 0 0,-7 18-90 0 0,0 0 1 0 0,1 1-1 0 0,0 0 1 0 0,0 0 0 0 0,1 1-1 0 0,0-1 1 0 0,0 1-1 0 0,0 1 1 0 0,1 0 0 0 0,0 0-1 0 0,0 0 1 0 0,0 1-1 0 0,0 0 1 0 0,1 0 0 0 0,0 1-1 0 0,0 1 1 0 0,0-1-1 0 0,0 1 1 0 0,0 1 0 0 0,0 0-1 0 0,0 0 1 0 0,12 1-1 0 0,-10-1-3 0 0,1 2-1 0 0,-1 0 0 0 0,1 0 1 0 0,-1 1-1 0 0,1 0 1 0 0,-1 1-1 0 0,0 1 0 0 0,0-1 1 0 0,-1 2-1 0 0,1-1 0 0 0,-1 2 1 0 0,0-1-1 0 0,0 1 1 0 0,0 1-1 0 0,-1 0 0 0 0,0 0 1 0 0,11 13-1 0 0,-14-13-22 0 0,0 0 0 0 0,-1 1 0 0 0,0-1 0 0 0,0 1 0 0 0,-1 1 0 0 0,0-1 0 0 0,0 1 0 0 0,-1-1 0 0 0,0 1 0 0 0,-1 0 0 0 0,0 0 0 0 0,0 1 0 0 0,-1-1 0 0 0,0 0 0 0 0,-1 0 1 0 0,1 1-1 0 0,-2-1 0 0 0,0 0 0 0 0,0 0 0 0 0,0 1 0 0 0,-1-1 0 0 0,-1 0 0 0 0,1 0 0 0 0,-2-1 0 0 0,1 1 0 0 0,-1-1 0 0 0,0 1 0 0 0,-1-1 0 0 0,0 0 0 0 0,0-1 0 0 0,-1 1 0 0 0,0-1 0 0 0,0 0 0 0 0,-1-1 0 0 0,1 1 0 0 0,-15 9 0 0 0,-12 7-603 0 0,0-1-1 0 0,-2-2 1 0 0,0-2 0 0 0,-1-1-1 0 0,-74 24 1 0 0,109-41 619 0 0,0 1 0 0 0,0-1 0 0 0,0 0 0 0 0,1 1 0 0 0,-1-1 0 0 0,0 0 0 0 0,0 0 0 0 0,0 0 0 0 0,0 0 0 0 0,0 0 0 0 0,0 0 0 0 0,1 0 0 0 0,-1 0 0 0 0,0 0 0 0 0,0-1 0 0 0,0 1-1 0 0,0 0 1 0 0,0 0 0 0 0,1-1 0 0 0,-1 1 0 0 0,-1-1 0 0 0,2 0-6 0 0,-1 1 0 0 0,1-1 0 0 0,0 1 0 0 0,0-1 1 0 0,0 0-1 0 0,-1 1 0 0 0,1-1 0 0 0,0 1 0 0 0,0-1 0 0 0,0 0 0 0 0,0 1 0 0 0,0-1 0 0 0,0 1 0 0 0,0-1 0 0 0,0 0 0 0 0,0 1 0 0 0,1-1 0 0 0,-1 1 0 0 0,0-1 0 0 0,0 0 0 0 0,0 1 0 0 0,1-2 0 0 0,1-1 48 0 0,0-1 0 0 0,0 1 0 0 0,0-1 0 0 0,1 1 0 0 0,-1 0 0 0 0,1 0-1 0 0,0 0 1 0 0,4-3 0 0 0,2 0 280 0 0,1 0 0 0 0,0 1 0 0 0,0 0 0 0 0,0 1-1 0 0,1 0 1 0 0,0 1 0 0 0,0 0 0 0 0,0 1 0 0 0,0 0-1 0 0,0 1 1 0 0,0 0 0 0 0,0 0 0 0 0,14 2 0 0 0,1 1 192 0 0,0 1 0 0 0,0 1 0 0 0,-1 2 0 0 0,41 13 0 0 0,-32-6-64 0 0,0 2 0 0 0,62 37 0 0 0,55 51 85 0 0,14 7-1015 0 0,-146-98 209 0 0,62 34-2568 0 0,-58-34-1083 0 0,39 13 1 0 0,-32-14-1495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7:05.9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4041 0 0,'25'10'4889'0'0,"-24"-9"-4778"0"0,22 17 949 0 0,0 0 0 0 0,-2 1 1 0 0,0 1-1 0 0,-2 1 1 0 0,22 30-1 0 0,69 111 775 0 0,-19-40-1265 0 0,122 126-1 0 0,6-27-745 0 0,-101-106-2240 0 0,-113-110 1780 0 0,17 16-1040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7:38.6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736 56 5145 0 0,'-37'-13'1003'0'0,"0"2"-1"0"0,0 2 1 0 0,-1 1-1 0 0,0 2 1 0 0,-41-1-1 0 0,50 6-513 0 0,0 1 0 0 0,0 1-1 0 0,0 2 1 0 0,0 1 0 0 0,0 1-1 0 0,0 1 1 0 0,-35 14 0 0 0,52-16-350 0 0,1 2 0 0 0,-1-1 0 0 0,1 1-1 0 0,1 1 1 0 0,-1 0 0 0 0,1 1 0 0 0,0 0 0 0 0,1 0 0 0 0,0 1 0 0 0,0 0 0 0 0,1 1-1 0 0,0-1 1 0 0,-9 16 0 0 0,9-9-64 0 0,0 0 0 0 0,0 0-1 0 0,2 1 1 0 0,0-1 0 0 0,1 1-1 0 0,1 1 1 0 0,0-1 0 0 0,2 0-1 0 0,-2 20 1 0 0,4-19-5 0 0,0 0 0 0 0,1 1-1 0 0,1-1 1 0 0,1 0 0 0 0,0 0-1 0 0,2 0 1 0 0,0 0 0 0 0,0-1 0 0 0,2 0-1 0 0,0 0 1 0 0,1-1 0 0 0,1 1 0 0 0,0-2-1 0 0,1 1 1 0 0,17 19 0 0 0,-9-15-35 0 0,1-1 0 0 0,0 0 1 0 0,1-2-1 0 0,1 0 0 0 0,1-1 0 0 0,0-1 1 0 0,1-1-1 0 0,0-1 0 0 0,49 19 0 0 0,-43-23-28 0 0,0-1 0 0 0,1-1 0 0 0,0-1 0 0 0,0-2 0 0 0,0-1 0 0 0,0-1 0 0 0,1-2 0 0 0,-1-1-1 0 0,0-1 1 0 0,37-8 0 0 0,-32 3 36 0 0,0-2 0 0 0,0-1-1 0 0,-1-2 1 0 0,-1-1 0 0 0,0-2-1 0 0,-1-1 1 0 0,0-2 0 0 0,37-27 0 0 0,-59 38-8 0 0,0-1 1 0 0,-1-1-1 0 0,0 0 0 0 0,-1 0 1 0 0,0 0-1 0 0,0-1 1 0 0,-1 0-1 0 0,0-1 1 0 0,-1 0-1 0 0,0 0 1 0 0,-1 0-1 0 0,0 0 1 0 0,-1-1-1 0 0,0 0 1 0 0,-1 0-1 0 0,0 0 1 0 0,-1 0-1 0 0,0-1 1 0 0,-1 1-1 0 0,0-16 1 0 0,-2 11-25 0 0,-1 1 1 0 0,0 0 0 0 0,-1 0-1 0 0,-1 0 1 0 0,0 0 0 0 0,-1 0-1 0 0,-1 1 1 0 0,0 0 0 0 0,-1 0-1 0 0,-1 1 1 0 0,0-1 0 0 0,-1 2-1 0 0,0-1 1 0 0,-23-23 0 0 0,19 24-180 0 0,-1 0 1 0 0,0 1-1 0 0,-1 1 1 0 0,0 0-1 0 0,-1 1 1 0 0,-1 1-1 0 0,1 1 1 0 0,-1 0-1 0 0,0 1 1 0 0,-34-9-1 0 0,27 11-1163 0 0,1 0 0 0 0,-48-2 0 0 0,41 7-1757 0 0,1 1-1 0 0,-33 5 1 0 0,35-2-973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7:39.3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23 234 7802 0 0,'2'26'1707'0'0,"2"0"0"0"0,0-1 0 0 0,12 37 0 0 0,-14-53-1470 0 0,20 61 773 0 0,43 93-1 0 0,-24-66-786 0 0,-30-60 92 0 0,-11-37-310 0 0,0 0 1 0 0,0 0-1 0 0,-1 0 0 0 0,1 0 1 0 0,0 0-1 0 0,0 0 0 0 0,0 0 1 0 0,0 0-1 0 0,0-1 1 0 0,0 1-1 0 0,0 0 0 0 0,0 0 1 0 0,0 0-1 0 0,-1 0 1 0 0,1 0-1 0 0,0 0 0 0 0,0 0 1 0 0,0 0-1 0 0,0 0 1 0 0,0 0-1 0 0,0 0 0 0 0,0 0 1 0 0,0 0-1 0 0,-1 0 0 0 0,1 0 1 0 0,0 0-1 0 0,0 0 1 0 0,0 1-1 0 0,0-1 0 0 0,0 0 1 0 0,0 0-1 0 0,0 0 1 0 0,0 0-1 0 0,0 0 0 0 0,0 0 1 0 0,-1 0-1 0 0,1 0 1 0 0,0 0-1 0 0,0 0 0 0 0,0 0 1 0 0,0 0-1 0 0,0 0 1 0 0,0 1-1 0 0,0-1 0 0 0,0 0 1 0 0,0 0-1 0 0,0 0 0 0 0,0 0 1 0 0,0 0-1 0 0,0 0 1 0 0,0 0-1 0 0,0 0 0 0 0,0 0 1 0 0,0 1-1 0 0,0-1 1 0 0,0 0-1 0 0,0 0 0 0 0,0 0 1 0 0,0 0-1 0 0,0 0 1 0 0,0 0-1 0 0,0 0 0 0 0,0 0 1 0 0,0 1-1 0 0,0-1 0 0 0,0 0 1 0 0,-13-19 124 0 0,-6-14-108 0 0,1 0 0 0 0,2-2 1 0 0,1 0-1 0 0,2-1 1 0 0,-12-46-1 0 0,25 80-22 0 0,-46-211 4 0 0,38 159-1 0 0,-4-109 1 0 0,12 163-4 0 0,0 0-1 0 0,-1 0 1 0 0,1 0 0 0 0,0 0-1 0 0,0-1 1 0 0,0 1 0 0 0,0 0-1 0 0,0 0 1 0 0,0 0 0 0 0,0 0-1 0 0,0-1 1 0 0,0 1 0 0 0,0 0-1 0 0,0 0 1 0 0,0 0 0 0 0,0 0 0 0 0,0-1-1 0 0,0 1 1 0 0,1 0 0 0 0,-1 0-1 0 0,0 0 1 0 0,0 0 0 0 0,0-1-1 0 0,0 1 1 0 0,0 0 0 0 0,0 0-1 0 0,0 0 1 0 0,0 0 0 0 0,1 0-1 0 0,-1-1 1 0 0,0 1 0 0 0,0 0 0 0 0,0 0-1 0 0,0 0 1 0 0,0 0 0 0 0,1 0-1 0 0,-1 0 1 0 0,0 0 0 0 0,0 0-1 0 0,0 0 1 0 0,0 0 0 0 0,1 0-1 0 0,-1 0 1 0 0,0 0 0 0 0,0 0-1 0 0,0 0 1 0 0,1 0 0 0 0,-1 0 0 0 0,0 0-1 0 0,0 0 1 0 0,0 0 0 0 0,0 0-1 0 0,1 0 1 0 0,11 9-39 0 0,14 23-34 0 0,-22-27 69 0 0,53 62 97 0 0,4-3 1 0 0,76 62 0 0 0,-50-51-100 0 0,4-3-1 0 0,119 71 1 0 0,-159-113-8 0 0,1-1-1 0 0,65 25 1 0 0,-100-47 5 0 0,0-2 0 0 0,0 1 0 0 0,0-2 0 0 0,1-1 0 0 0,0 0 0 0 0,0-1 0 0 0,0 0 0 0 0,0-2 0 0 0,0 0 0 0 0,0-1 0 0 0,29-6 1 0 0,-35 4 74 0 0,0 0 0 0 0,0-1 0 0 0,-1-1 0 0 0,0 0 0 0 0,0 0 0 0 0,0-1 1 0 0,0 0-1 0 0,-1-1 0 0 0,0-1 0 0 0,0 1 0 0 0,-1-1 0 0 0,0-1 1 0 0,-1 0-1 0 0,0 0 0 0 0,0-1 0 0 0,-1 0 0 0 0,0 0 0 0 0,0 0 0 0 0,-1-1 1 0 0,-1 0-1 0 0,0 0 0 0 0,-1-1 0 0 0,0 1 0 0 0,0-1 0 0 0,-1 0 1 0 0,-1 0-1 0 0,2-20 0 0 0,-2-1-56 0 0,-2 0 0 0 0,-1-1 0 0 0,-1 1 0 0 0,-2 0 0 0 0,-1 0 0 0 0,-2 0 0 0 0,-1 1 0 0 0,-1 0 0 0 0,-2 0 1 0 0,-23-45-1 0 0,28 65-142 0 0,0 1 0 0 0,-1 0 0 0 0,0 1 1 0 0,-15-18-1 0 0,18 24-264 0 0,0 0 0 0 0,0 0-1 0 0,-1 1 1 0 0,1-1 0 0 0,-9-3 0 0 0,10 5-356 0 0,-1 1 1 0 0,0-1 0 0 0,1 1-1 0 0,-1 0 1 0 0,0 0 0 0 0,0 0-1 0 0,1 1 1 0 0,-9-1 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7:39.7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462 150 5497 0 0,'2'-2'246'0'0,"0"-1"0"0"0,0 1 0 0 0,-1-1 0 0 0,1 0 0 0 0,-1 1 0 0 0,0-1 0 0 0,1 0 0 0 0,-1 0 0 0 0,0 0 0 0 0,-1 0-1 0 0,1 0 1 0 0,-1 0 0 0 0,1 0 0 0 0,-1 0 0 0 0,0 0 0 0 0,0 0 0 0 0,0 0 0 0 0,0 0 0 0 0,-1 0 0 0 0,1 0 0 0 0,-1 0 0 0 0,0 0 0 0 0,0 0 0 0 0,0 0 0 0 0,0 1 0 0 0,0-1-1 0 0,0 0 1 0 0,-1 1 0 0 0,0-1 0 0 0,1 0 0 0 0,-1 1 0 0 0,-3-3 0 0 0,0 1-90 0 0,0 0-1 0 0,0 0 1 0 0,0 1-1 0 0,-1 0 1 0 0,1 0-1 0 0,-1 0 0 0 0,1 0 1 0 0,-1 1-1 0 0,0 0 1 0 0,0 1-1 0 0,0-1 1 0 0,0 1-1 0 0,-1 0 1 0 0,1 1-1 0 0,-8-1 1 0 0,-3 2-18 0 0,1-1 0 0 0,-1 2 0 0 0,0 1 0 0 0,1 0 0 0 0,0 0 0 0 0,0 2 1 0 0,0 0-1 0 0,0 1 0 0 0,1 1 0 0 0,0 0 0 0 0,-25 16 0 0 0,29-15-68 0 0,0 1-1 0 0,1-1 0 0 0,0 2 1 0 0,0-1-1 0 0,1 1 0 0 0,0 1 1 0 0,1 0-1 0 0,0 0 0 0 0,1 0 1 0 0,1 1-1 0 0,-1 0 1 0 0,2 1-1 0 0,0-1 0 0 0,0 1 1 0 0,-2 14-1 0 0,2-6 9 0 0,1 1 1 0 0,2 0-1 0 0,0 0 0 0 0,1 1 0 0 0,1-1 1 0 0,1 0-1 0 0,1 0 0 0 0,1 0 1 0 0,1 0-1 0 0,1 0 0 0 0,1-1 0 0 0,9 22 1 0 0,-7-25-61 0 0,0-1 0 0 0,0 0 1 0 0,2-1-1 0 0,0 0 0 0 0,1 0 1 0 0,1-1-1 0 0,0-1 0 0 0,1 1 0 0 0,0-2 1 0 0,1 0-1 0 0,1-1 0 0 0,0 0 1 0 0,0-1-1 0 0,24 11 0 0 0,-18-12-17 0 0,0-1 1 0 0,1-1-1 0 0,0-1 0 0 0,0-2 0 0 0,1 0 0 0 0,0-1 0 0 0,-1-1 0 0 0,1-1 1 0 0,1-1-1 0 0,-1-1 0 0 0,0-1 0 0 0,25-5 0 0 0,-8-1 42 0 0,-1-1-1 0 0,0-3 1 0 0,-1 0-1 0 0,0-3 0 0 0,-1-1 1 0 0,40-24-1 0 0,-51 25 151 0 0,0-1-1 0 0,-2-1 0 0 0,0-2 0 0 0,-1 0 1 0 0,0-2-1 0 0,-2 0 0 0 0,32-39 0 0 0,-44 47-80 0 0,-1 1 0 0 0,0-1-1 0 0,-1-1 1 0 0,-1 1 0 0 0,0-1-1 0 0,0 0 1 0 0,-1-1 0 0 0,-1 1-1 0 0,0-1 1 0 0,-1 0 0 0 0,-1 0-1 0 0,0 0 1 0 0,-1 0 0 0 0,0 0-1 0 0,-1 0 1 0 0,-1 0 0 0 0,0 0-1 0 0,-4-17 1 0 0,2 19-79 0 0,0 0 1 0 0,-1 0-1 0 0,0 0 1 0 0,-1 1 0 0 0,-1 0-1 0 0,0 0 1 0 0,0 0-1 0 0,-1 0 1 0 0,0 1-1 0 0,-1 0 1 0 0,-9-9-1 0 0,3 6-59 0 0,1 1-1 0 0,-2 1 0 0 0,1 0 0 0 0,-2 1 1 0 0,1 1-1 0 0,-34-15 0 0 0,13 10-663 0 0,-1 3-1 0 0,0 0 1 0 0,-1 3-1 0 0,0 1 1 0 0,0 1-1 0 0,-63 0 1 0 0,-51 11-3894 0 0,49 7-1219 0 0,39-3-115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8:05.1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35 4633 0 0,'0'-1'72'0'0,"1"0"0"0"0,-1 1 0 0 0,1-1 0 0 0,-1 0 0 0 0,1 0 0 0 0,-1 0 0 0 0,1 0 0 0 0,0 0 0 0 0,-1 1 0 0 0,1-1 0 0 0,0 0 0 0 0,0 1 0 0 0,0-1 0 0 0,0 1 0 0 0,-1-1 0 0 0,1 0 1 0 0,0 1-1 0 0,0 0 0 0 0,0-1 0 0 0,0 1 0 0 0,0 0 0 0 0,0-1 0 0 0,0 1 0 0 0,1 0 0 0 0,34-7 874 0 0,-27 5-463 0 0,32-3 366 0 0,0 1 0 0 0,0 3-1 0 0,0 1 1 0 0,59 8 0 0 0,45 0-273 0 0,666 6 2076 0 0,-692-18-2542 0 0,-25 0-688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8:05.8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23 4673 0 0,'118'-10'4100'0'0,"-21"1"-2508"0"0,620 6 2817 0 0,-268 26-3632 0 0,-261-14-174 0 0,-67-4-3188 0 0,137 22 0 0 0,-208-20 2327 0 0,27 5-299 0 0,-30 4-3209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8:13.7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 1 2369 0 0,'38'177'5388'0'0,"-23"-113"-4704"0"0,-2 0 1 0 0,-2 0-1 0 0,1 84 0 0 0,-16 64 819 0 0,-44 291 0 0 0,20-275-598 0 0,3 397 0 0 0,55 83-236 0 0,-27-531-447 0 0,-4-104 17 0 0,14 120-1 0 0,-12-182-298 0 0,-1-6-40 0 0,0-1 1 0 0,0 0-1 0 0,1 0 1 0 0,0 0-1 0 0,0 0 1 0 0,0 0 0 0 0,2 6-1 0 0,13-60-8179 0 0,-14 36 6303 0 0,2 0-918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8:14.3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 4 4289 0 0,'1'-1'31'0'0,"-1"1"0"0"0,1-1 0 0 0,0 1-1 0 0,0 0 1 0 0,0-1 0 0 0,-1 1 0 0 0,1 0 0 0 0,0 0 0 0 0,0 0 0 0 0,0 0 0 0 0,0-1 0 0 0,0 1-1 0 0,-1 0 1 0 0,1 1 0 0 0,0-1 0 0 0,0 0 0 0 0,0 0 0 0 0,0 0 0 0 0,-1 0 0 0 0,1 1 0 0 0,0-1-1 0 0,0 0 1 0 0,0 1 0 0 0,-1-1 0 0 0,1 1 0 0 0,0-1 0 0 0,0 1 0 0 0,-1-1 0 0 0,1 1 0 0 0,0-1-1 0 0,-1 1 1 0 0,1-1 0 0 0,-1 1 0 0 0,1 0 0 0 0,-1 0 0 0 0,1-1 0 0 0,0 2 0 0 0,18 28 775 0 0,-16-18-491 0 0,0 1 1 0 0,-1-1-1 0 0,-1 1 0 0 0,0-1 0 0 0,0 1 0 0 0,-1 0 0 0 0,-1-1 0 0 0,-3 20 0 0 0,0 5 202 0 0,-2 61 464 0 0,-13 342 1417 0 0,10-58-1327 0 0,1 74-209 0 0,-2 647 103 0 0,5-989-756 0 0,-3 274 360 0 0,9-312-565 0 0,3 64 14 0 0,-2-117-82 0 0,2 0 1 0 0,0 0 0 0 0,1-1-1 0 0,8 23 1 0 0,-12-42-105 0 0,0 0 0 0 0,1 0 0 0 0,-1 0 0 0 0,0-1-1 0 0,1 1 1 0 0,0 0 0 0 0,0-1 0 0 0,0 1 0 0 0,0-1 0 0 0,0 1-1 0 0,0-1 1 0 0,5 3 0 0 0,0-2-1402 0 0,-6-3 1345 0 0,0 0 1 0 0,0 0 0 0 0,0 0-1 0 0,0 0 1 0 0,0 0 0 0 0,1 0-1 0 0,-1 0 1 0 0,0-1 0 0 0,0 1-1 0 0,0 0 1 0 0,0 0-1 0 0,0-1 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8:14.9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73 0 4569 0 0,'-3'2'33'0'0,"0"-1"0"0"0,1 1 0 0 0,-1-1 0 0 0,1 1 0 0 0,0 0 0 0 0,0 0 0 0 0,0 0 0 0 0,0 0 0 0 0,0 1 0 0 0,0-1 0 0 0,0 0 0 0 0,0 1 0 0 0,1-1 0 0 0,0 1 0 0 0,-1 0 0 0 0,1-1 0 0 0,0 1 0 0 0,-1 5 0 0 0,-12 58-18 0 0,12-53 39 0 0,-11 114 3310 0 0,6 250 0 0 0,9-221-3001 0 0,22 1071 1704 0 0,-6-588-625 0 0,4-117-498 0 0,-16-365-755 0 0,-4-69 11 0 0,25 164-1 0 0,-26-249-300 0 0,-1 1 0 0 0,1-1 0 0 0,0 1 0 0 0,1-1 0 0 0,-1 0 0 0 0,1 1 0 0 0,-1-1 0 0 0,1 0 0 0 0,0 0 0 0 0,0 0 0 0 0,0 0 0 0 0,1-1 0 0 0,-1 1 0 0 0,0 0 0 0 0,1-1 0 0 0,3 3 0 0 0,-5-5-110 0 0,0 1 0 0 0,0-1 0 0 0,1 1 0 0 0,-1-1 0 0 0,0 1 1 0 0,0-1-1 0 0,1 1 0 0 0,-1-1 0 0 0,0 0 0 0 0,0 0 0 0 0,1 0 0 0 0,-1 0 0 0 0,0 0 1 0 0,1 0-1 0 0,-1 0 0 0 0,0 0 0 0 0,1-1 0 0 0,0 1 0 0 0,0-1-212 0 0,1 0 1 0 0,-1 0-1 0 0,0-1 0 0 0,0 1 0 0 0,14-17-3383 0 0,-8 4 2062 0 0,0-3-1089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8:15.3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154 1 5633 0 0,'-18'226'5668'0'0,"-2"20"-4069"0"0,-2 232 1125 0 0,-1 49-1323 0 0,21-49-1043 0 0,-12 434 1420 0 0,-13-592-1735 0 0,0 12-8 0 0,29-266-342 0 0,-1-61 38 0 0,-1-1 1 0 0,1 1-1 0 0,0-1 1 0 0,0 0-1 0 0,1 1 0 0 0,0-1 1 0 0,-1 0-1 0 0,1 0 1 0 0,0 0-1 0 0,1 0 0 0 0,5 7 1 0 0,0-6-1567 0 0,-7-4 1704 0 0,-1-1-1 0 0,1 0 1 0 0,0 0 0 0 0,0 0 0 0 0,-1 0 0 0 0,1 0 0 0 0,0 0 0 0 0,0 0 0 0 0,-1 0 0 0 0,1 0 0 0 0,0-1 0 0 0,-1 1 0 0 0,1 0 0 0 0,0 0-1 0 0,0-1 1 0 0,-1 1 0 0 0,1 0 0 0 0,-1-1 0 0 0,1 1 0 0 0,3-4-786 0 0,12-23-4320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8:16.1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 0 3633 0 0,'-2'9'152'0'0,"0"0"0"0"0,1 1 1 0 0,0-1-1 0 0,1 1 0 0 0,0-1 0 0 0,2 14 1 0 0,-1 24 53 0 0,-9 26 384 0 0,4-47-115 0 0,1 1 1 0 0,1 51-1 0 0,2-71-441 0 0,1 0-1 0 0,0 0 0 0 0,0 0 0 0 0,1-1 1 0 0,-1 1-1 0 0,2 0 0 0 0,-1-1 0 0 0,1 1 1 0 0,0-1-1 0 0,5 8 0 0 0,-6-11-25 0 0,0-1-1 0 0,1 1 1 0 0,-1-1-1 0 0,1 0 1 0 0,-1 1-1 0 0,1-1 1 0 0,0 0-1 0 0,0-1 1 0 0,0 1-1 0 0,0 0 1 0 0,0-1-1 0 0,0 0 1 0 0,0 1-1 0 0,1-1 1 0 0,-1-1 0 0 0,0 1-1 0 0,1 0 1 0 0,-1-1-1 0 0,1 0 1 0 0,-1 0-1 0 0,1 0 1 0 0,4 0-1 0 0,452-12 1007 0 0,251 23 2987 0 0,-609-13-3741 0 0,19 2-1317 0 0,-82-2-4753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7:06.4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444 4 4449 0 0,'1'-3'4184'0'0,"1"15"-2159"0"0,-2 24-326 0 0,-49 117 931 0 0,-98 206-1 0 0,50-133-1929 0 0,40-95-551 0 0,-37 103-1637 0 0,92-220 150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8:16.7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9 5481 0 0,'2'-1'158'0'0,"0"0"0"0"0,-1 0 0 0 0,1 0 0 0 0,0 0 0 0 0,0 0 0 0 0,0 1 0 0 0,0-1 0 0 0,0 1 0 0 0,0-1-1 0 0,0 1 1 0 0,0 0 0 0 0,0 0 0 0 0,0 0 0 0 0,0 0 0 0 0,4 0 0 0 0,40 6 240 0 0,-21-2-158 0 0,551 2 4198 0 0,-498-7-4014 0 0,549-4-107 0 0,-532 5-627 0 0,-64 0-40 0 0,66 2-1236 0 0,-86-1 594 0 0,0 1-1 0 0,0 0 1 0 0,16 6 0 0 0,-14-3-1165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7:57.7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55 5625 0 0,'0'-1'59'0'0,"1"1"-1"0"0,-1-1 1 0 0,1 1 0 0 0,-1-1-1 0 0,1 0 1 0 0,-1 1-1 0 0,1-1 1 0 0,0 1 0 0 0,-1 0-1 0 0,1-1 1 0 0,0 1 0 0 0,-1-1-1 0 0,1 1 1 0 0,0 0-1 0 0,-1-1 1 0 0,1 1 0 0 0,0 0-1 0 0,0 0 1 0 0,0 0-1 0 0,-1 0 1 0 0,1 0 0 0 0,0 0-1 0 0,0 0 1 0 0,-1 0-1 0 0,2 0 1 0 0,33-1 322 0 0,-17 0 223 0 0,96-8 3225 0 0,57 3-2185 0 0,10-1-840 0 0,190 11-199 0 0,-14 1-610 0 0,-307-8-486 0 0,1-2 1 0 0,71-18-1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7:58.2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26 3393 0 0,'19'-9'5762'0'0,"-16"9"-5487"0"0,40-6 718 0 0,-35 4-374 0 0,63-4 504 0 0,0 3 0 0 0,121 11 0 0 0,-6 0-555 0 0,237 13 579 0 0,-219-7-1075 0 0,254 30-1756 0 0,-373-30-5024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8:11.0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264 9 2473 0 0,'-3'-8'1979'0'0,"7"8"-1277"0"0,8 14 23 0 0,-8-2-301 0 0,-1 1 0 0 0,-1-1 1 0 0,0 1-1 0 0,-1 0 1 0 0,0 0-1 0 0,-1-1 0 0 0,0 1 1 0 0,-4 17-1 0 0,2 21 379 0 0,3 45 43 0 0,-2 97 2 0 0,-15-2 103 0 0,-7 159 87 0 0,-43 768-838 0 0,-19-187 387 0 0,6-280-200 0 0,72-607-602 0 0,-1 60 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8:11.6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71 6 4569 0 0,'-1'-1'32'0'0,"0"0"0"0"0,0 1 0 0 0,0-1 0 0 0,0 1 0 0 0,0 0 0 0 0,0-1 0 0 0,0 1 0 0 0,0 0 0 0 0,0-1 0 0 0,0 1 0 0 0,-1 0 0 0 0,1 0 0 0 0,0 0 0 0 0,0 0 0 0 0,0 0 0 0 0,0 0 0 0 0,0 0 0 0 0,0 0 0 0 0,0 1 0 0 0,0-1 0 0 0,0 0 0 0 0,0 1 0 0 0,0-1 0 0 0,0 1 0 0 0,0-1 0 0 0,0 1 0 0 0,0-1 0 0 0,0 1 0 0 0,0 0 0 0 0,0-1 0 0 0,0 1 0 0 0,1 0 1 0 0,-1 0-1 0 0,0-1 0 0 0,0 1 0 0 0,1 0 0 0 0,-1 0 0 0 0,1 0 0 0 0,-1 0 0 0 0,1 0 0 0 0,-1 0 0 0 0,1 0 0 0 0,-1 2 0 0 0,-1 5 227 0 0,-1 1 0 0 0,2 0 0 0 0,-1 0 0 0 0,0 14 0 0 0,1-9 72 0 0,-7 106 1282 0 0,8 132 1 0 0,2-31-983 0 0,-7-30-110 0 0,-3 315 283 0 0,31-1-313 0 0,8 14-411 0 0,-31-174 74 0 0,6 86 204 0 0,-1 47 242 0 0,-6-437-513 0 0,-1 99 319 0 0,3-120-362 0 0,1 0 0 0 0,1-1 0 0 0,1 0 0 0 0,12 38 0 0 0,-8-41-531 0 0,2-52-7157 0 0,-6-7 3609 0 0,-2 15 1610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8:12.3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72 1 3953 0 0,'-3'3'105'0'0,"1"0"1"0"0,0 0-1 0 0,0 1 0 0 0,0-1 1 0 0,0 1-1 0 0,1-1 1 0 0,-1 1-1 0 0,1 0 0 0 0,0 0 1 0 0,-1 5-1 0 0,-5 43 527 0 0,5-41-444 0 0,0 34 630 0 0,2 0 1 0 0,11 89-1 0 0,-1-30-359 0 0,-7-48-240 0 0,15 311 326 0 0,-25-1-397 0 0,-58 1063 2050 0 0,65-891-1035 0 0,2-233-204 0 0,-8-161-382 0 0,1-98-736 0 0,3 1 0 0 0,2 0 0 0 0,2 0 0 0 0,11 67 0 0 0,-6-95-2946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8:12.9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3689 0 0,'12'52'531'0'0,"14"83"1943"0"0,-10-62-931 0 0,9 113-1 0 0,-28 288 490 0 0,0 1-1210 0 0,15 467-279 0 0,-29-398-379 0 0,14-390-194 0 0,-22 209 12 0 0,16-252 96 0 0,7-90-329 0 0,-3 70 736 0 0,5-83-866 0 0,1-1 0 0 0,0 1-1 0 0,0-1 1 0 0,0 0 0 0 0,1 1 0 0 0,0-1 0 0 0,0 0 0 0 0,1 0 0 0 0,5 11 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8:17.5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2481 0 0,'53'16'4156'0'0,"207"8"1504"0"0,2-19-3733 0 0,169-22-774 0 0,115 2-812 0 0,-544 15-375 0 0,107 7-973 0 0,-93-5-581 0 0,0 1-1 0 0,22 7 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8:18.1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3617 0 0,'0'0'333'0'0,"29"18"2061"0"0,344 81 4491 0 0,-299-85-6671 0 0,1-3 1 0 0,0-3-1 0 0,87-3 1 0 0,128-24 112 0 0,-27 1-338 0 0,-191 16-2110 0 0,118 13 0 0 0,-125-5-3178 0 0,-47-4 1949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7:54.9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79 6617 0 0,'8'-2'114'0'0,"0"0"0"0"0,0 1 0 0 0,0-1 0 0 0,0 2 0 0 0,0-1 0 0 0,0 1 0 0 0,1 1 0 0 0,-1-1 0 0 0,0 1 0 0 0,0 1 0 0 0,11 2 0 0 0,19 2 27 0 0,67-2 1527 0 0,0-4 0 0 0,117-15 1 0 0,-93 4-1216 0 0,322-10 223 0 0,-300 19-308 0 0,-9 2-3574 0 0,267-36-1 0 0,-372 32-2267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7:07.4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44 419 5281 0 0,'-2'6'730'0'0,"0"0"0"0"0,0 1 1 0 0,1-1-1 0 0,0 0 0 0 0,-1 10 0 0 0,-1 35-23 0 0,1 0 0 0 0,9 72 0 0 0,23 101 2380 0 0,-10-89-2306 0 0,-17-116-756 0 0,1-1 0 0 0,1 1 0 0 0,12 29 0 0 0,-17-48-22 0 0,0 1 0 0 0,0-1 0 0 0,0 0 0 0 0,0 1-1 0 0,0-1 1 0 0,0 1 0 0 0,0-1 0 0 0,0 1-1 0 0,1-1 1 0 0,-1 0 0 0 0,0 1 0 0 0,0-1 0 0 0,0 1-1 0 0,1-1 1 0 0,-1 0 0 0 0,0 1 0 0 0,1-1 0 0 0,-1 0-1 0 0,0 0 1 0 0,1 1 0 0 0,-1-1 0 0 0,0 0-1 0 0,1 0 1 0 0,-1 1 0 0 0,1-1 0 0 0,-1 0 0 0 0,0 0-1 0 0,1 0 1 0 0,-1 0 0 0 0,1 1 0 0 0,-1-1 0 0 0,1 0-1 0 0,-1 0 1 0 0,0 0 0 0 0,1 0 0 0 0,-1 0-1 0 0,1 0 1 0 0,-1 0 0 0 0,1 0 0 0 0,-1 0 0 0 0,0-1-1 0 0,1 1 1 0 0,-1 0 0 0 0,1 0 0 0 0,-1 0 0 0 0,1 0-1 0 0,-1-1 1 0 0,0 1 0 0 0,1 0 0 0 0,-1 0 0 0 0,0-1-1 0 0,1 1 1 0 0,-1 0 0 0 0,0-1 0 0 0,1 1-1 0 0,-1 0 1 0 0,0-1 0 0 0,0 1 0 0 0,1 0 0 0 0,-1-1-1 0 0,0 1 1 0 0,0-1 0 0 0,0 1 0 0 0,0 0 0 0 0,1-1-1 0 0,-1 1 1 0 0,0-1 0 0 0,0 0 0 0 0,12-30-30 0 0,-9 3 14 0 0,0 1-1 0 0,-2-1 1 0 0,-1 0 0 0 0,-7-50 0 0 0,-31-112-500 0 0,12 66 398 0 0,-40-273 347 0 0,61 365-164 0 0,1 17-37 0 0,2 0 1 0 0,-1 0-1 0 0,2 0 1 0 0,0 0-1 0 0,1-1 1 0 0,0 1-1 0 0,2 0 1 0 0,4-26-1 0 0,-6 41-29 0 0,0-1 1 0 0,0 1-1 0 0,0 0 0 0 0,0 0 0 0 0,0 0 1 0 0,0 0-1 0 0,0-1 0 0 0,0 1 0 0 0,0 0 1 0 0,0 0-1 0 0,0 0 0 0 0,0 0 0 0 0,0-1 1 0 0,0 1-1 0 0,1 0 0 0 0,-1 0 0 0 0,0 0 1 0 0,0 0-1 0 0,0 0 0 0 0,0-1 0 0 0,0 1 1 0 0,0 0-1 0 0,0 0 0 0 0,1 0 0 0 0,-1 0 1 0 0,0 0-1 0 0,0 0 0 0 0,0 0 0 0 0,0 0 1 0 0,1-1-1 0 0,-1 1 0 0 0,0 0 0 0 0,0 0 1 0 0,0 0-1 0 0,0 0 0 0 0,1 0 0 0 0,-1 0 1 0 0,0 0-1 0 0,0 0 0 0 0,0 0 0 0 0,0 0 1 0 0,1 0-1 0 0,-1 0 0 0 0,0 0 0 0 0,0 0 1 0 0,0 0-1 0 0,0 0 0 0 0,1 1 0 0 0,-1-1 1 0 0,0 0-1 0 0,0 0 0 0 0,0 0 0 0 0,1 0 1 0 0,7 13 105 0 0,3 17 25 0 0,-10-29-129 0 0,26 91 296 0 0,-19-60-131 0 0,1 0 0 0 0,2 0 1 0 0,2-1-1 0 0,28 54 1 0 0,-24-61-119 0 0,1-1 0 0 0,1-1 0 0 0,1-1 0 0 0,0-1 1 0 0,2 0-1 0 0,0-2 0 0 0,2 0 0 0 0,0-2 0 0 0,0 0 1 0 0,1-2-1 0 0,1-1 0 0 0,1-1 0 0 0,0-1 0 0 0,0-1 1 0 0,1-2-1 0 0,0 0 0 0 0,43 4 0 0 0,-49-10-83 0 0,0-2-1 0 0,-1 0 1 0 0,1-2 0 0 0,-1 0-1 0 0,1-2 1 0 0,-1 0-1 0 0,0-1 1 0 0,0-1 0 0 0,-1-1-1 0 0,0-1 1 0 0,0-1-1 0 0,0-1 1 0 0,-1 0 0 0 0,-1-2-1 0 0,0 0 1 0 0,-1-1-1 0 0,0 0 1 0 0,0-2-1 0 0,24-28 1 0 0,-28 26-36 0 0,-1 0 1 0 0,0-1-1 0 0,-1 0 0 0 0,-1-1 0 0 0,-1 0 1 0 0,12-38-1 0 0,24-126-264 0 0,-43 171 326 0 0,0-1-4 0 0,-1-1 0 0 0,0 0-1 0 0,-1 1 1 0 0,-2-18 0 0 0,0-10 56 0 0,0 75 511 0 0,1-22-414 0 0,1 0 0 0 0,-1 0 0 0 0,2 1 0 0 0,0-2 0 0 0,3 18 0 0 0,31 129 1678 0 0,5 19-624 0 0,0 10-431 0 0,-21-82-656 0 0,-6-41-102 0 0,35 150-347 0 0,-47-210 267 0 0,15 47-694 0 0,-15-47 447 0 0,0 0 0 0 0,1-1-1 0 0,0 1 1 0 0,0 0 0 0 0,0-1-1 0 0,0 0 1 0 0,0 0 0 0 0,1 0-1 0 0,-1 0 1 0 0,6 5 0 0 0,11-6-3782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7:56.9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36 4953 0 0,'1'-2'143'0'0,"0"1"-1"0"0,0 0 1 0 0,1-1 0 0 0,-1 1-1 0 0,1 0 1 0 0,-1 0 0 0 0,1 0-1 0 0,-1 0 1 0 0,1 0 0 0 0,0 0-1 0 0,0 1 1 0 0,-1-1 0 0 0,1 0-1 0 0,0 1 1 0 0,0-1 0 0 0,0 1-1 0 0,-1 0 1 0 0,1 0 0 0 0,0 0-1 0 0,3 0 1 0 0,47-5 1845 0 0,498 12 1729 0 0,-302-3-3381 0 0,126-2-78 0 0,3-23 413 0 0,-358 21-547 0 0,-4-1 133 0 0,-13 0-67 0 0,-6-1 46 0 0,-18-1-389 0 0,36 9-1264 0 0,20 4-4521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8:07.5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73 0 1848 0 0,'-4'0'3390'0'0,"0"3"-3212"0"0,0 1 0 0 0,0 0-1 0 0,1-1 1 0 0,-1 1-1 0 0,1 1 1 0 0,0-1 0 0 0,0 0-1 0 0,0 1 1 0 0,0 0-1 0 0,1-1 1 0 0,0 1 0 0 0,0 0-1 0 0,1 0 1 0 0,-1 0-1 0 0,-1 11 1 0 0,-1 9-90 0 0,2 1 0 0 0,0 29 1 0 0,0-5 147 0 0,-10 97 360 0 0,13 273 0 0 0,42 426-655 0 0,-55-399-139 0 0,0 1 7 0 0,15-176 406 0 0,-4 228 352 0 0,0-409-453 0 0,12 102-1 0 0,1-55-226 0 0,-12-138 78 0 0,0 1 1 0 0,0 0-1 0 0,0-1 0 0 0,0 1 1 0 0,0 0-1 0 0,1-1 0 0 0,-1 1 1 0 0,0 0-1 0 0,0-1 0 0 0,1 1 1 0 0,-1-1-1 0 0,0 1 1 0 0,1-1-1 0 0,-1 1 0 0 0,1-1 1 0 0,-1 1-1 0 0,0-1 0 0 0,1 1 1 0 0,-1-1-1 0 0,1 1 0 0 0,-1-1 1 0 0,1 0-1 0 0,0 1 0 0 0,-1-1 1 0 0,1 0-1 0 0,0 1 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8:08.4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126 0 3489 0 0,'-4'31'2062'0'0,"-20"148"174"0"0,14-91-1364 0 0,-46 497 2157 0 0,36 179-2087 0 0,15-465-883 0 0,-1 517-109 0 0,21-473 110 0 0,-2-103 4 0 0,-12-112 83 0 0,-3-69-35 0 0,3-1 0 0 0,3 1 0 0 0,13 65 0 0 0,-15-107-240 0 0,3 8 421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8:09.1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285 0 4441 0 0,'-2'0'37'0'0,"0"1"1"0"0,1-1-1 0 0,-1 0 0 0 0,0 1 1 0 0,0-1-1 0 0,1 1 0 0 0,-1 0 1 0 0,0 0-1 0 0,1 0 1 0 0,-1 0-1 0 0,1 0 0 0 0,-1 0 1 0 0,1 0-1 0 0,-1 0 0 0 0,1 0 1 0 0,0 1-1 0 0,0-1 1 0 0,-1 0-1 0 0,1 1 0 0 0,0-1 1 0 0,0 1-1 0 0,-1 2 0 0 0,-21 38 119 0 0,18-28 309 0 0,1 1 1 0 0,0 0 0 0 0,2 0-1 0 0,0 0 1 0 0,0 0 0 0 0,2 28-1 0 0,13 94 146 0 0,-2-52-418 0 0,-4 276 1104 0 0,-31 1-297 0 0,9-156-868 0 0,-21 200 302 0 0,-1 30-391 0 0,-52 579 696 0 0,55-613-231 0 0,33-390-525 0 0,0 1-17 0 0,0-1-1 0 0,1 1 1 0 0,0 0-1 0 0,1-1 1 0 0,1 1-1 0 0,3 17 1 0 0,-2-20-1711 0 0,-3-8 1533 0 0,-1 0 0 0 0,1-1 0 0 0,0 1-1 0 0,-1 0 1 0 0,1-1 0 0 0,0 1 0 0 0,0-1 0 0 0,0 1 0 0 0,1 0-1 0 0,-1-1 1 0 0,1 4 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8:09.8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149 1 3641 0 0,'1'14'977'0'0,"3"19"-193"0"0,4 309 2996 0 0,-9-255-3199 0 0,-36 562 1637 0 0,22-463-1776 0 0,-20 385 962 0 0,-12 146-1051 0 0,34-301 3 0 0,11-216-344 0 0,-1-70-13 0 0,-5 286 372 0 0,8-400-350 0 0,-1 7-3 0 0,2 0 0 0 0,0 1 1 0 0,1-1-1 0 0,1 0 0 0 0,10 35 1 0 0,-13-56-48 0 0,0 0 1 0 0,1 0-1 0 0,0 0 1 0 0,-1 0 0 0 0,1-1-1 0 0,0 1 1 0 0,0 0-1 0 0,0 0 1 0 0,0-1-1 0 0,0 1 1 0 0,1 0 0 0 0,-1-1-1 0 0,0 1 1 0 0,1-1-1 0 0,-1 0 1 0 0,1 1 0 0 0,0-1-1 0 0,-1 0 1 0 0,1 0-1 0 0,0 0 1 0 0,0 0 0 0 0,-1 0-1 0 0,1-1 1 0 0,0 1-1 0 0,3 0 1 0 0,-3-1-237 0 0,0-1 0 0 0,0 1 0 0 0,0-1 0 0 0,0 0 1 0 0,0 1-1 0 0,0-1 0 0 0,0 0 0 0 0,0 0 0 0 0,0-1 0 0 0,0 1 0 0 0,0 0 0 0 0,-1-1 1 0 0,1 1-1 0 0,0-1 0 0 0,-1 1 0 0 0,1-1 0 0 0,-1 0 0 0 0,0 1 0 0 0,0-1 0 0 0,1 0 1 0 0,-1 0-1 0 0,1-4 0 0 0,5-8-2210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8:18.8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27 3529 0 0,'3'-2'237'0'0,"-1"1"1"0"0,1 0-1 0 0,0 0 0 0 0,0 1 1 0 0,0-1-1 0 0,-1 0 1 0 0,1 1-1 0 0,0 0 1 0 0,3-1-1 0 0,6 0 507 0 0,23-6 1173 0 0,1 3 0 0 0,58-1 0 0 0,-67 4-1444 0 0,47 2 161 0 0,0 3 0 0 0,73 14 0 0 0,24 2-221 0 0,387 13-1303 0 0,-465-29-2275 0 0,-32 3-2318 0 0,-42-4 1627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8:19.4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 15 2953 0 0,'-4'3'139'0'0,"0"-1"0"0"0,1 2 0 0 0,-1-1 0 0 0,0 0 0 0 0,1 1 0 0 0,-4 4 0 0 0,7-7-83 0 0,-1-1 0 0 0,1 1-1 0 0,-1-1 1 0 0,1 1 0 0 0,0-1 0 0 0,-1 1 0 0 0,1 0 0 0 0,0-1 0 0 0,-1 1 0 0 0,1 0-1 0 0,0-1 1 0 0,0 1 0 0 0,0 0 0 0 0,-1-1 0 0 0,1 1 0 0 0,0 0 0 0 0,0-1-1 0 0,0 1 1 0 0,0 0 0 0 0,0-1 0 0 0,0 1 0 0 0,1 0 0 0 0,-1-1 0 0 0,0 1-1 0 0,0 0 1 0 0,0-1 0 0 0,1 1 0 0 0,-1 0 0 0 0,0-1 0 0 0,0 1 0 0 0,1-1-1 0 0,-1 1 1 0 0,1-1 0 0 0,-1 1 0 0 0,1 0 0 0 0,-1-1 0 0 0,0 0 0 0 0,1 1-1 0 0,0-1 1 0 0,-1 1 0 0 0,1-1 0 0 0,-1 0 0 0 0,1 1 0 0 0,0-1 0 0 0,-1 0-1 0 0,1 1 1 0 0,-1-1 0 0 0,1 0 0 0 0,0 0 0 0 0,0 0 0 0 0,18 6 1159 0 0,0-1-1 0 0,34 3 1 0 0,91-2-17 0 0,-71-5-598 0 0,96 4 461 0 0,0-9 0 0 0,309-45-1 0 0,-242 15-1585 0 0,-157 26-2161 0 0,1 4-3441 0 0,-52 4 1970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8:28.52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476 620 4433 0 0,'-10'137'680'0'0,"-6"145"-252"0"0,12-206-337 0 0,1-41 159 0 0,2 1 1 0 0,1 0-1 0 0,1-1 1 0 0,12 62-1 0 0,-13-94-192 0 0,1 0 0 0 0,0 0 0 0 0,0 0 0 0 0,0 0 0 0 0,0 0 0 0 0,1 0 0 0 0,-1 0 0 0 0,1-1 0 0 0,0 1 0 0 0,0-1 0 0 0,3 4 0 0 0,-5-6-40 0 0,0 1 0 0 0,1-1-1 0 0,-1 0 1 0 0,0 0 0 0 0,1 1 0 0 0,-1-1 0 0 0,0 0 0 0 0,1 0 0 0 0,-1 0 0 0 0,1 0 0 0 0,-1 0 0 0 0,0 0-1 0 0,1 1 1 0 0,-1-1 0 0 0,1 0 0 0 0,-1 0 0 0 0,0 0 0 0 0,1 0 0 0 0,-1 0 0 0 0,1-1 0 0 0,-1 1 0 0 0,0 0-1 0 0,1 0 1 0 0,-1 0 0 0 0,1 0 0 0 0,-1 0 0 0 0,0 0 0 0 0,1-1 0 0 0,-1 1 0 0 0,1 0 0 0 0,0-2 10 0 0,0 1 0 0 0,0 0 1 0 0,0-1-1 0 0,0 1 0 0 0,0-1 1 0 0,0 1-1 0 0,0-1 1 0 0,0 0-1 0 0,-1 1 0 0 0,1-1 1 0 0,0-2-1 0 0,8-34 131 0 0,-1-1 0 0 0,4-63-1 0 0,-6 46 48 0 0,1-31 335 0 0,-6-138 0 0 0,-28-86 137 0 0,9 192-291 0 0,15 104-320 0 0,-1 1 0 0 0,0 0 1 0 0,-2 1-1 0 0,1-1 0 0 0,-1 1 0 0 0,-10-15 1 0 0,14 26-63 0 0,1 0 0 0 0,0 0 0 0 0,-1 0 1 0 0,1 1-1 0 0,-1-1 0 0 0,1 0 0 0 0,-1 1 1 0 0,0-1-1 0 0,1 1 0 0 0,-1 0 1 0 0,0 0-1 0 0,0 0 0 0 0,0 0 0 0 0,0 0 1 0 0,0 0-1 0 0,-1 0 0 0 0,1 1 0 0 0,0-1 1 0 0,0 1-1 0 0,0-1 0 0 0,-1 1 1 0 0,1 0-1 0 0,0 0 0 0 0,0 0 0 0 0,-1 0 1 0 0,1 0-1 0 0,0 1 0 0 0,0-1 0 0 0,0 1 1 0 0,-1-1-1 0 0,1 1 0 0 0,0 0 1 0 0,0 0-1 0 0,0 0 0 0 0,0 0 0 0 0,0 0 1 0 0,0 0-1 0 0,0 0 0 0 0,-2 3 0 0 0,-4 2-1 0 0,1 1 0 0 0,-1-1 0 0 0,1 1 0 0 0,1 1-1 0 0,-1-1 1 0 0,1 1 0 0 0,-8 15 0 0 0,0 2 2 0 0,2 0 1 0 0,0 1 0 0 0,2 1-1 0 0,1 0 1 0 0,1 0-1 0 0,-5 30 1 0 0,11-41-12 0 0,1-1 0 0 0,0 1 1 0 0,1-1-1 0 0,0 1 0 0 0,1 0 0 0 0,1-1 0 0 0,1 0 1 0 0,0 1-1 0 0,1-1 0 0 0,0 0 0 0 0,2 0 1 0 0,11 23-1 0 0,-11-25-9 0 0,1-1 0 0 0,1 1-1 0 0,0-1 1 0 0,1 0 0 0 0,0-1 0 0 0,1 0 0 0 0,0 0-1 0 0,21 16 1 0 0,-25-23 14 0 0,0 0 1 0 0,1-1-1 0 0,-1 0 0 0 0,0 0 0 0 0,1 0 1 0 0,0-1-1 0 0,0 0 0 0 0,-1 0 0 0 0,1 0 1 0 0,0-1-1 0 0,1 0 0 0 0,-1-1 0 0 0,0 0 1 0 0,0 0-1 0 0,0 0 0 0 0,0-1 0 0 0,0 0 0 0 0,0 0 1 0 0,0-1-1 0 0,8-2 0 0 0,10-5 31 0 0,-1-1 0 0 0,0-1 0 0 0,0-2-1 0 0,-1 0 1 0 0,37-28 0 0 0,-23 10-26 0 0,0-1-1 0 0,40-47 1 0 0,-59 59 7 0 0,-2-2 0 0 0,0 0 1 0 0,-1 0-1 0 0,-1-2 0 0 0,21-49 0 0 0,-29 58-3 0 0,0-1-1 0 0,-2 1 0 0 0,1-1 1 0 0,-2-1-1 0 0,0 1 0 0 0,-1 0 1 0 0,-1-1-1 0 0,0 1 0 0 0,-1-1 1 0 0,-1 1-1 0 0,-3-18 0 0 0,3 29-3 0 0,0-1-1 0 0,-1 0 1 0 0,0 0-1 0 0,0 1 0 0 0,0-1 1 0 0,0 1-1 0 0,-1 0 1 0 0,0 0-1 0 0,0 0 0 0 0,0 0 1 0 0,-1 0-1 0 0,0 0 1 0 0,0 1-1 0 0,0 0 1 0 0,0 0-1 0 0,-7-5 0 0 0,5 6 6 0 0,0-1-1 0 0,-1 1 1 0 0,0 0-1 0 0,1 0 1 0 0,-1 1-1 0 0,0 0 0 0 0,0 0 1 0 0,-1 1-1 0 0,1 0 1 0 0,0 0-1 0 0,-11 1 1 0 0,-8 1 2 0 0,1 2 1 0 0,0 1 0 0 0,0 1 0 0 0,0 1-1 0 0,1 1 1 0 0,-32 14 0 0 0,25-9-34 0 0,1 3 1 0 0,1 0-1 0 0,0 2 1 0 0,1 1-1 0 0,-42 36 1 0 0,53-39 8 0 0,0 1 1 0 0,1 0 0 0 0,1 1-1 0 0,0 1 1 0 0,2 1 0 0 0,0 0 0 0 0,1 1-1 0 0,1 0 1 0 0,-9 22 0 0 0,18-38 3 0 0,0 1 0 0 0,1-1 1 0 0,-1 0-1 0 0,1 1 1 0 0,0-1-1 0 0,1 0 0 0 0,-1 1 1 0 0,1-1-1 0 0,0 1 0 0 0,0-1 1 0 0,0 1-1 0 0,1-1 1 0 0,-1 1-1 0 0,1-1 0 0 0,0 1 1 0 0,1-1-1 0 0,-1 0 1 0 0,4 8-1 0 0,-3-9 1 0 0,1 0 1 0 0,-1 0 0 0 0,1 0-1 0 0,0 0 1 0 0,0 0-1 0 0,0-1 1 0 0,0 0-1 0 0,0 1 1 0 0,0-1-1 0 0,0 0 1 0 0,1-1-1 0 0,-1 1 1 0 0,1-1-1 0 0,0 1 1 0 0,-1-1-1 0 0,1 0 1 0 0,0 0 0 0 0,0-1-1 0 0,0 1 1 0 0,-1-1-1 0 0,1 0 1 0 0,5 0-1 0 0,13-1 7 0 0,0-2 0 0 0,0 0 0 0 0,0-1 0 0 0,-1-1 0 0 0,0-1 0 0 0,0-1 0 0 0,27-12 0 0 0,-2-3 1 0 0,-2-2 0 0 0,46-32 0 0 0,-47 25 13 0 0,78-68 0 0 0,-104 82-9 0 0,0-1 0 0 0,-1 0 0 0 0,-1-2 0 0 0,0 1 1 0 0,-2-2-1 0 0,17-34 0 0 0,-27 50 2 0 0,0 0-1 0 0,-1-1 1 0 0,0 0-1 0 0,0 1 1 0 0,-1-1 0 0 0,1 0-1 0 0,-1 0 1 0 0,-1 0-1 0 0,1 0 1 0 0,-1 0 0 0 0,0 0-1 0 0,0 0 1 0 0,-1 0-1 0 0,0 0 1 0 0,0 0 0 0 0,0 0-1 0 0,-1 0 1 0 0,1 0-1 0 0,-2 1 1 0 0,1-1 0 0 0,0 1-1 0 0,-1-1 1 0 0,0 1-1 0 0,-1 0 1 0 0,1 0 0 0 0,-1 0-1 0 0,0 1 1 0 0,0-1-1 0 0,0 1 1 0 0,-1 0 0 0 0,1 0-1 0 0,-1 1 1 0 0,0-1-1 0 0,0 1 1 0 0,0 0 0 0 0,-1 0-1 0 0,1 1 1 0 0,-1-1-1 0 0,-9-2 1 0 0,-9 0-5 0 0,0 1 0 0 0,0 0-1 0 0,-1 2 1 0 0,1 1 0 0 0,0 1 0 0 0,-1 1 0 0 0,1 1-1 0 0,0 1 1 0 0,0 1 0 0 0,-28 8 0 0 0,-8 6-50 0 0,1 3 0 0 0,-101 50 0 0 0,-21 29-34 0 0,157-84 70 0 0,0 1-1 0 0,1 0 1 0 0,1 2 0 0 0,1 1-1 0 0,-21 25 1 0 0,40-44 4 0 0,1 1-1 0 0,-1-1 1 0 0,1 1 0 0 0,0-1-1 0 0,0 1 1 0 0,0-1-1 0 0,0 1 1 0 0,0 0 0 0 0,0 0-1 0 0,0-1 1 0 0,0 1 0 0 0,1 0-1 0 0,-1 0 1 0 0,1 0 0 0 0,-1 0-1 0 0,1 0 1 0 0,0 0 0 0 0,0 0-1 0 0,0 0 1 0 0,0 0 0 0 0,0 0-1 0 0,0 0 1 0 0,0 0 0 0 0,1 0-1 0 0,-1 0 1 0 0,1 0 0 0 0,0-1-1 0 0,-1 1 1 0 0,3 3 0 0 0,-1-3-5 0 0,0 0 0 0 0,0 0 0 0 0,0-1 1 0 0,0 1-1 0 0,0-1 0 0 0,1 1 0 0 0,-1-1 1 0 0,1 0-1 0 0,-1 0 0 0 0,1 0 0 0 0,-1 0 1 0 0,1-1-1 0 0,-1 1 0 0 0,1-1 0 0 0,0 1 1 0 0,-1-1-1 0 0,1 0 0 0 0,0 0 0 0 0,-1 0 1 0 0,1 0-1 0 0,4-2 0 0 0,22-4-30 0 0,-1-1-1 0 0,0-2 1 0 0,0 0 0 0 0,26-15-1 0 0,8-1 10 0 0,37-13-6 0 0,34-11-114 0 0,128-68-1 0 0,-239 105 158 0 0,57-33 32 0 0,-72 40-31 0 0,0 1 0 0 0,0-1 0 0 0,-1-1-1 0 0,0 1 1 0 0,0-1 0 0 0,-1 0 0 0 0,1-1-1 0 0,5-9 1 0 0,-10 15-4 0 0,0 0 1 0 0,-1 0-1 0 0,1 0 1 0 0,-1 0-1 0 0,1-1 1 0 0,-1 1-1 0 0,0 0 0 0 0,1 0 1 0 0,-1 0-1 0 0,0 0 1 0 0,0 0-1 0 0,0-1 0 0 0,1 1 1 0 0,-1 0-1 0 0,-1 0 1 0 0,1 0-1 0 0,0-1 1 0 0,0 1-1 0 0,0 0 0 0 0,-1 0 1 0 0,1 0-1 0 0,0 0 1 0 0,-1 0-1 0 0,1 0 0 0 0,-1 0 1 0 0,1 0-1 0 0,-2-2 1 0 0,0 1-7 0 0,0 0 0 0 0,0 0 1 0 0,-1 1-1 0 0,1-1 1 0 0,0 1-1 0 0,-1-1 0 0 0,1 1 1 0 0,-1 0-1 0 0,0 0 0 0 0,1 0 1 0 0,-4-1-1 0 0,-5-1-8 0 0,1 1 0 0 0,-1 0 1 0 0,0 1-1 0 0,0 1 0 0 0,-12 0 0 0 0,-25 5-3 0 0,0 3 1 0 0,1 1-1 0 0,-64 23 0 0 0,-134 62-61 0 0,226-87 97 0 0,-19 9 23 0 0,-46 27 0 0 0,72-36-31 0 0,1 1 0 0 0,-1 0 0 0 0,1 0 1 0 0,1 1-1 0 0,-1 0 0 0 0,1 1 0 0 0,-13 18 0 0 0,20-24-12 0 0,0 0 1 0 0,1 1-1 0 0,0-1 0 0 0,0 1 1 0 0,0-1-1 0 0,0 1 0 0 0,1 0 1 0 0,0-1-1 0 0,0 1 1 0 0,0 0-1 0 0,1 0 0 0 0,-1 0 1 0 0,1 0-1 0 0,1 9 0 0 0,0-6-2 0 0,1 0-1 0 0,0-1 0 0 0,0 0 1 0 0,1 1-1 0 0,0-1 0 0 0,0 0 1 0 0,0 0-1 0 0,9 12 0 0 0,-3-8-3 0 0,-1 0 0 0 0,1 0 0 0 0,1-1 0 0 0,0-1 0 0 0,0 0-1 0 0,1 0 1 0 0,1-1 0 0 0,-1 0 0 0 0,1-1 0 0 0,16 8 0 0 0,0-5 6 0 0,0-2 0 0 0,0 0 1 0 0,1-2-1 0 0,0-1 1 0 0,0-2-1 0 0,0 0 0 0 0,0-2 1 0 0,0-1-1 0 0,33-5 1 0 0,1-3 20 0 0,1-3 0 0 0,-2-3 0 0 0,66-23 0 0 0,-45 7-7 0 0,-1-4-1 0 0,126-73 1 0 0,-176 88 15 0 0,35-28 0 0 0,-55 38-9 0 0,-2 0-1 0 0,1 0 1 0 0,-1-1 0 0 0,-1-1 0 0 0,0 0 0 0 0,11-16 0 0 0,-19 26-16 0 0,1-1 1 0 0,-1 0-1 0 0,0-1 1 0 0,1 1 0 0 0,-1 0-1 0 0,0 0 1 0 0,0 0-1 0 0,-1-1 1 0 0,1 1 0 0 0,0 0-1 0 0,-1-1 1 0 0,0 1-1 0 0,1-1 1 0 0,-1 1-1 0 0,0-1 1 0 0,0 1 0 0 0,0 0-1 0 0,-1-1 1 0 0,1 1-1 0 0,0-1 1 0 0,-1 1-1 0 0,0 0 1 0 0,1-1 0 0 0,-1 1-1 0 0,0 0 1 0 0,0 0-1 0 0,-1-1 1 0 0,1 1 0 0 0,0 0-1 0 0,-1 0 1 0 0,1 0-1 0 0,-1 1 1 0 0,1-1-1 0 0,-1 0 1 0 0,-2-1 0 0 0,-1 0-2 0 0,1 1 0 0 0,-1-1 0 0 0,0 1 0 0 0,0 0 0 0 0,0 0 0 0 0,0 1 0 0 0,0-1 0 0 0,0 1 0 0 0,0 0 0 0 0,-1 1 0 0 0,1-1 0 0 0,0 1 0 0 0,0 0 0 0 0,-1 0 0 0 0,-6 2 0 0 0,-31 6 43 0 0,0 2 1 0 0,1 2-1 0 0,-44 19 1 0 0,-117 66 136 0 0,129-53-195 0 0,1 3-1 0 0,3 3 1 0 0,1 4-1 0 0,4 2 1 0 0,1 3-1 0 0,-81 99 0 0 0,117-124 9 0 0,2 0-1 0 0,1 2 0 0 0,1 1 0 0 0,-22 50 1 0 0,39-73-1 0 0,1 0 1 0 0,0 1-1 0 0,1 0 1 0 0,1 0-1 0 0,1 0 0 0 0,0 1 1 0 0,0-1-1 0 0,2 1 1 0 0,0 0-1 0 0,1 0 1 0 0,0-1-1 0 0,2 1 1 0 0,-1 0-1 0 0,2-1 1 0 0,5 18-1 0 0,-6-27 12 0 0,0 1 1 0 0,1-1-1 0 0,-1 0 1 0 0,2 0-1 0 0,-1-1 0 0 0,1 1 1 0 0,-1-1-1 0 0,1 1 0 0 0,1-1 1 0 0,-1-1-1 0 0,1 1 1 0 0,0 0-1 0 0,0-1 0 0 0,0 0 1 0 0,8 4-1 0 0,-4-4-4 0 0,0 0 0 0 0,0 0 0 0 0,0-1 0 0 0,0 0 0 0 0,0-1 0 0 0,1 0 0 0 0,-1-1-1 0 0,1 0 1 0 0,14 0 0 0 0,7-2 0 0 0,-1-3-1 0 0,0 0 0 0 0,0-2 1 0 0,0-1-1 0 0,46-17 0 0 0,-8-3 12 0 0,-1-3 0 0 0,-1-2 0 0 0,83-56-1 0 0,-41 13 52 0 0,99-88 0 0 0,-167 127-43 0 0,66-74-1 0 0,-86 85-24 0 0,0-1-1 0 0,-2-1 1 0 0,-1-1-1 0 0,18-39 1 0 0,-31 58 11 0 0,0 0 0 0 0,-1 0 0 0 0,0-1 0 0 0,-1 0 0 0 0,0 1 0 0 0,-1-1 0 0 0,1 0 0 0 0,-2-14 0 0 0,0 21-5 0 0,0 0 0 0 0,0 0 0 0 0,0 0-1 0 0,-1 0 1 0 0,0 0 0 0 0,1 1 0 0 0,-1-1 0 0 0,0 0 0 0 0,0 0 0 0 0,-1 1 0 0 0,1-1 0 0 0,0 1 0 0 0,-1-1 0 0 0,0 1-1 0 0,1-1 1 0 0,-1 1 0 0 0,0 0 0 0 0,0 0 0 0 0,-1 0 0 0 0,1 0 0 0 0,0 0 0 0 0,-1 1 0 0 0,1-1 0 0 0,-1 1 0 0 0,1-1-1 0 0,-1 1 1 0 0,1 0 0 0 0,-1 0 0 0 0,0 0 0 0 0,0 0 0 0 0,-5 0 0 0 0,-3 0-2 0 0,-1 0-1 0 0,0 1 1 0 0,0 0-1 0 0,1 1 1 0 0,-1 0 0 0 0,1 1-1 0 0,-1 0 1 0 0,-11 5 0 0 0,-89 35 5 0 0,94-35-2 0 0,-78 36 92 0 0,2 3 0 0 0,2 5 0 0 0,-168 123 0 0 0,192-119 1 0 0,2 2 1 0 0,2 4-1 0 0,3 2 0 0 0,3 3 0 0 0,-56 83 1 0 0,89-110-27 0 0,1 1 0 0 0,2 1 0 0 0,1 1 0 0 0,3 1 0 0 0,-16 53 0 0 0,26-70-77 0 0,2 0-1 0 0,1 0 1 0 0,0 0 0 0 0,2 1 0 0 0,1 0 0 0 0,2-1 0 0 0,0 1 0 0 0,2 0-1 0 0,1-1 1 0 0,8 38 0 0 0,-8-53-5 0 0,1-1-1 0 0,-1 1 0 0 0,2-1 1 0 0,0 1-1 0 0,0-1 1 0 0,0-1-1 0 0,1 1 1 0 0,1-1-1 0 0,0 0 0 0 0,0 0 1 0 0,10 8-1 0 0,-10-11 8 0 0,0 0 0 0 0,1-1 0 0 0,-1 0-1 0 0,1 0 1 0 0,0-1 0 0 0,0 0 0 0 0,1-1-1 0 0,-1 0 1 0 0,1 0 0 0 0,-1-1 0 0 0,1 0-1 0 0,0 0 1 0 0,0-1 0 0 0,13 1 0 0 0,5-3 1 0 0,1-1 1 0 0,-1-1 0 0 0,1-1 0 0 0,-1-2-1 0 0,0-1 1 0 0,-1-1 0 0 0,0-1 0 0 0,36-17-1 0 0,-20 5-2 0 0,-1-2 0 0 0,-1-1 0 0 0,-1-3 0 0 0,41-35 0 0 0,-32 17-14 0 0,-2-1 0 0 0,-3-3 0 0 0,-1-1 0 0 0,-3-2 0 0 0,-2-2 1 0 0,-2-1-1 0 0,-3-2 0 0 0,-3-1 0 0 0,31-85 0 0 0,-59 143 20 0 0,8-26 27 0 0,11-45 0 0 0,-19 64-19 0 0,0 1 0 0 0,0-1 0 0 0,0 0 0 0 0,-1 1 0 0 0,1-1 0 0 0,-2 1 0 0 0,1-1 0 0 0,-1 0 0 0 0,0 1 0 0 0,0-1 0 0 0,-1 1 0 0 0,0 0-1 0 0,-3-7 1 0 0,4 10-7 0 0,-1 1 0 0 0,1 0-1 0 0,-1 0 1 0 0,0 0-1 0 0,0 0 1 0 0,0 0 0 0 0,0 0-1 0 0,0 1 1 0 0,0-1-1 0 0,0 1 1 0 0,-1-1-1 0 0,1 1 1 0 0,0 0 0 0 0,-1 0-1 0 0,1 0 1 0 0,-1 0-1 0 0,0 0 1 0 0,1 1 0 0 0,-1-1-1 0 0,0 1 1 0 0,1 0-1 0 0,-1 0 1 0 0,0 0-1 0 0,1 0 1 0 0,-1 0 0 0 0,0 0-1 0 0,1 1 1 0 0,-1-1-1 0 0,0 1 1 0 0,-3 1 0 0 0,-8 2-11 0 0,0 1 1 0 0,1 0 0 0 0,-1 2 0 0 0,-14 8-1 0 0,-15 10-7 0 0,2 3-1 0 0,-70 61 0 0 0,-62 82-26 0 0,71-54 17 0 0,5 4 1 0 0,-115 188-1 0 0,171-243-8 0 0,3 2 0 0 0,-40 101 0 0 0,67-141 24 0 0,1 0 1 0 0,2 0-1 0 0,1 1 1 0 0,2 0-1 0 0,0 1 0 0 0,2-1 1 0 0,1 1-1 0 0,2 0 1 0 0,4 43-1 0 0,-3-62 11 0 0,2 0 0 0 0,-1 0-1 0 0,1 1 1 0 0,1-2 0 0 0,0 1-1 0 0,1 0 1 0 0,-1-1 0 0 0,2 0-1 0 0,0 0 1 0 0,11 14 0 0 0,-12-18-1 0 0,0 0 0 0 0,1 0 0 0 0,-1-1 0 0 0,1 0 1 0 0,0 0-1 0 0,1-1 0 0 0,-1 0 0 0 0,1 0 0 0 0,0 0 1 0 0,0-1-1 0 0,0 0 0 0 0,1 0 0 0 0,-1-1 0 0 0,1 0 1 0 0,-1 0-1 0 0,12 1 0 0 0,1-2-7 0 0,0-2 0 0 0,-1 0 0 0 0,1 0 0 0 0,-1-2 0 0 0,0-1 0 0 0,0 0 0 0 0,0-1 0 0 0,0-1 0 0 0,19-9 0 0 0,4-5-58 0 0,0-2-1 0 0,65-43 0 0 0,-63 32 67 0 0,-2-2 0 0 0,-1-1-1 0 0,-1-2 1 0 0,-2-2 0 0 0,-2-2 0 0 0,50-75 0 0 0,-34 34-63 0 0,-3-2 1 0 0,68-169 0 0 0,-94 195 54 0 0,16-63-1 0 0,-33 98 42 0 0,-1 0 0 0 0,-1 0 0 0 0,-1-1-1 0 0,-1 1 1 0 0,-3-43 0 0 0,1 62-16 0 0,-1 0 1 0 0,1 0-1 0 0,-1 0 1 0 0,0 0-1 0 0,-1 0 1 0 0,1 0-1 0 0,-1 0 1 0 0,0 0-1 0 0,0 1 1 0 0,-1-1-1 0 0,1 1 1 0 0,-1-1-1 0 0,0 1 1 0 0,-5-5-1 0 0,5 6-12 0 0,0 1 0 0 0,-1-1 0 0 0,1 1-1 0 0,-1 0 1 0 0,1 0 0 0 0,-1 1-1 0 0,0-1 1 0 0,0 1 0 0 0,0-1 0 0 0,1 1-1 0 0,-1 1 1 0 0,-1-1 0 0 0,1 0-1 0 0,0 1 1 0 0,0 0 0 0 0,0 0 0 0 0,0 0-1 0 0,-6 2 1 0 0,-3 0-6 0 0,-1 1 0 0 0,1 0 1 0 0,0 1-1 0 0,0 1 0 0 0,0 0 0 0 0,1 0 0 0 0,-22 14 1 0 0,-78 60 45 0 0,92-63-41 0 0,-34 28 12 0 0,1 3 1 0 0,3 3-1 0 0,-55 67 1 0 0,-109 183 26 0 0,180-244-42 0 0,2 2 1 0 0,2 1-1 0 0,-30 91 0 0 0,44-102 0 0 0,2 1-1 0 0,3 1 1 0 0,1 0 0 0 0,3 0 0 0 0,0 54-1 0 0,6-77-13 0 0,3 1-1 0 0,0-1 0 0 0,1 0 1 0 0,2 0-1 0 0,14 47 0 0 0,-15-63 9 0 0,-1 0 0 0 0,2 0 0 0 0,-1 0 0 0 0,2-1 0 0 0,-1 0 0 0 0,2 0 0 0 0,-1 0 0 0 0,1-1 0 0 0,0 0 0 0 0,1 0 0 0 0,0-1 0 0 0,1 0 0 0 0,-1-1 0 0 0,2 1-1 0 0,-1-2 1 0 0,12 8 0 0 0,-11-11 3 0 0,0 1 0 0 0,0-1 0 0 0,0-1 0 0 0,0 0 0 0 0,0 0 0 0 0,1-1 0 0 0,-1-1 0 0 0,0 0 0 0 0,1 0 0 0 0,-1 0 0 0 0,0-2 0 0 0,1 1 0 0 0,-1-1 0 0 0,0-1 0 0 0,0 0 0 0 0,-1 0 0 0 0,13-6 0 0 0,12-7-13 0 0,-1-1 1 0 0,-1-2 0 0 0,44-33 0 0 0,-29 17-27 0 0,-1-3 0 0 0,-2-1 0 0 0,-2-3 0 0 0,-1-1 0 0 0,60-85 1 0 0,-47 49 1 0 0,59-115 0 0 0,-93 153 66 0 0,-1-1 0 0 0,-3 0 0 0 0,-1-2 0 0 0,17-87 0 0 0,-30 121-12 0 0,-1 0 0 0 0,0 0-1 0 0,-1 0 1 0 0,0 1 0 0 0,0-1 0 0 0,-4-18-1 0 0,4 26-9 0 0,-1 0-1 0 0,1 0 1 0 0,-1-1-1 0 0,0 1 1 0 0,0 0 0 0 0,0 0-1 0 0,0 0 1 0 0,0 0-1 0 0,0 0 1 0 0,0 0-1 0 0,-1 1 1 0 0,1-1-1 0 0,-1 0 1 0 0,1 0-1 0 0,-1 1 1 0 0,0-1-1 0 0,1 1 1 0 0,-1 0-1 0 0,0 0 1 0 0,0-1-1 0 0,0 1 1 0 0,0 0-1 0 0,0 0 1 0 0,0 1-1 0 0,0-1 1 0 0,-1 0-1 0 0,1 1 1 0 0,0-1-1 0 0,0 1 1 0 0,-1 0-1 0 0,1 0 1 0 0,0 0-1 0 0,0 0 1 0 0,-4 1-1 0 0,-11 1-2 0 0,0 2-1 0 0,1 0 1 0 0,0 1-1 0 0,0 0 0 0 0,0 1 1 0 0,0 1-1 0 0,-25 16 1 0 0,4 0-8 0 0,-61 51 0 0 0,16 0-37 0 0,-132 151 0 0 0,-48 105 195 0 0,117-124 14 0 0,124-173-129 0 0,2 1 0 0 0,2 1 0 0 0,1 1 1 0 0,-16 53-1 0 0,29-81-35 0 0,2 0 0 0 0,-1 0 0 0 0,1 0 0 0 0,0 0 0 0 0,1 0 1 0 0,-1 1-1 0 0,2-1 0 0 0,-1 0 0 0 0,4 15 0 0 0,-3-19-5 0 0,0-1 1 0 0,0 1-1 0 0,0-1 1 0 0,1 0-1 0 0,-1 0 1 0 0,1 0-1 0 0,0 0 1 0 0,0 0-1 0 0,0 0 0 0 0,0 0 1 0 0,0-1-1 0 0,1 1 1 0 0,-1-1-1 0 0,1 0 1 0 0,0 1-1 0 0,-1-1 0 0 0,1-1 1 0 0,0 1-1 0 0,0 0 1 0 0,1-1-1 0 0,-1 1 1 0 0,0-1-1 0 0,0 0 1 0 0,1 0-1 0 0,4 1 0 0 0,6 0-5 0 0,1-1-1 0 0,-1 0 0 0 0,1-1 1 0 0,-1-1-1 0 0,1 0 0 0 0,-1-1 1 0 0,1-1-1 0 0,14-4 0 0 0,113-42-48 0 0,-110 36 31 0 0,27-11-7 0 0,0-1-1 0 0,-3-4 1 0 0,0-2-1 0 0,-2-2 1 0 0,-1-2-1 0 0,-2-3 1 0 0,-2-2-1 0 0,-1-2 1 0 0,-2-2-1 0 0,52-66 1 0 0,-81 88 55 0 0,27-45 0 0 0,-40 60-22 0 0,0 0-1 0 0,-1 0 1 0 0,0 0-1 0 0,0 0 0 0 0,-1 0 1 0 0,0-1-1 0 0,0 1 1 0 0,-1-1-1 0 0,0 1 0 0 0,0-1 1 0 0,-1-13-1 0 0,0 19 1 0 0,0 0 0 0 0,-1 0 0 0 0,1 0 1 0 0,-1 0-1 0 0,1 1 0 0 0,-1-1 0 0 0,0 0 0 0 0,1 1 0 0 0,-1-1 0 0 0,0 0 0 0 0,0 1 0 0 0,-1-1 0 0 0,1 1 0 0 0,0-1 0 0 0,0 1 0 0 0,-1 0 0 0 0,1 0 0 0 0,-1-1 0 0 0,1 1 0 0 0,-1 0 1 0 0,1 0-1 0 0,-1 1 0 0 0,0-1 0 0 0,1 0 0 0 0,-1 0 0 0 0,0 1 0 0 0,0-1 0 0 0,1 1 0 0 0,-1-1 0 0 0,0 1 0 0 0,0 0 0 0 0,0 0 0 0 0,0 0 0 0 0,0 0 0 0 0,1 0 0 0 0,-1 0 0 0 0,-3 1 0 0 0,-7 1-2 0 0,-1 0 0 0 0,1 1-1 0 0,0 0 1 0 0,-15 7 0 0 0,23-9 6 0 0,-39 17 5 0 0,1 1 0 0 0,-64 40-1 0 0,-70 61 38 0 0,151-102-22 0 0,2 2 0 0 0,1 0 0 0 0,0 2 0 0 0,2 0 0 0 0,0 1 1 0 0,1 1-1 0 0,2 1 0 0 0,0 0 0 0 0,2 2 0 0 0,1 0 0 0 0,1 0 0 0 0,1 1 0 0 0,2 1 0 0 0,-11 43 0 0 0,18-57-28 0 0,1 1-1 0 0,1-1 1 0 0,0 1-1 0 0,1 0 1 0 0,0-1-1 0 0,1 1 1 0 0,1 0-1 0 0,1-1 1 0 0,0 1-1 0 0,1-1 0 0 0,1 0 1 0 0,10 23-1 0 0,-12-29-1 0 0,1-2 0 0 0,0 1 0 0 0,0 0 0 0 0,1-1-1 0 0,0 0 1 0 0,0 0 0 0 0,1 0 0 0 0,0 0 0 0 0,0-1-1 0 0,0 0 1 0 0,1-1 0 0 0,0 1 0 0 0,0-1-1 0 0,1 0 1 0 0,-1-1 0 0 0,1 0 0 0 0,0 0 0 0 0,0-1-1 0 0,0 0 1 0 0,1 0 0 0 0,-1-1 0 0 0,1 0 0 0 0,15 1-1 0 0,-9-3-11 0 0,-1-1 0 0 0,0-1 0 0 0,0 0 0 0 0,0-1-1 0 0,0-1 1 0 0,0 0 0 0 0,-1 0 0 0 0,0-2 0 0 0,0 1-1 0 0,0-2 1 0 0,17-11 0 0 0,11-9-64 0 0,71-64 1 0 0,-97 78 74 0 0,116-109-82 0 0,-113 103 68 0 0,0-1 0 0 0,-2-1 0 0 0,-1 0 1 0 0,23-42-1 0 0,-18 24-14 0 0,29-63-1 0 0,-44 90 41 0 0,-1 0 0 0 0,0 0 0 0 0,-1 0 0 0 0,0-1 0 0 0,-1 1 0 0 0,1-21 0 0 0,-3 32-6 0 0,0 0 0 0 0,0 0 1 0 0,0 0-1 0 0,0 0 0 0 0,0 0 0 0 0,0 0 0 0 0,0-1 1 0 0,-1 1-1 0 0,1 0 0 0 0,0 0 0 0 0,0 0 0 0 0,-1 0 1 0 0,1 0-1 0 0,-1 0 0 0 0,1 0 0 0 0,-1 0 0 0 0,0 0 1 0 0,1 0-1 0 0,-1 0 0 0 0,0 0 0 0 0,1 0 0 0 0,-1 1 1 0 0,0-1-1 0 0,0 0 0 0 0,0 1 0 0 0,0-1 1 0 0,0 0-1 0 0,-2 0 0 0 0,1 0-2 0 0,-1 1 0 0 0,1 0 0 0 0,-1 0 0 0 0,1 0 1 0 0,-1 0-1 0 0,1 0 0 0 0,-1 0 0 0 0,1 1 0 0 0,-1-1 0 0 0,1 1 0 0 0,-1 0 0 0 0,-3 1 1 0 0,-7 4-11 0 0,1 0 0 0 0,-1 1 1 0 0,-17 13-1 0 0,5-2 23 0 0,1 2-1 0 0,1 1 1 0 0,1 0 0 0 0,1 2-1 0 0,1 1 1 0 0,1 0-1 0 0,1 1 1 0 0,1 1-1 0 0,1 1 1 0 0,-21 51 0 0 0,15-29 17 0 0,-18 67 0 0 0,34-96-22 0 0,1 1-1 0 0,2-1 1 0 0,0 1-1 0 0,1 0 1 0 0,1-1 0 0 0,2 32-1 0 0,-1-51-4 0 0,0 1-1 0 0,1-1 0 0 0,-1 0 1 0 0,0 1-1 0 0,0-1 0 0 0,1 0 0 0 0,-1 0 1 0 0,1 1-1 0 0,-1-1 0 0 0,1 0 1 0 0,-1 0-1 0 0,1 0 0 0 0,0 1 1 0 0,0-1-1 0 0,0 1 0 0 0,0-2 0 0 0,-1 0 0 0 0,1 1 0 0 0,0-1 0 0 0,-1 0 0 0 0,1 1 0 0 0,-1-1 0 0 0,1 0 0 0 0,0 0 0 0 0,-1 1 0 0 0,1-1 0 0 0,-1 0-1 0 0,1 0 1 0 0,0 0 0 0 0,-1 0 0 0 0,1 0 0 0 0,0 0 0 0 0,-1 0 0 0 0,1 0 0 0 0,-1 0 0 0 0,1 0 0 0 0,0 0 0 0 0,0-1 0 0 0,1 0-2 0 0,0 0 0 0 0,0 0 1 0 0,-1 0-1 0 0,1 0 1 0 0,0 0-1 0 0,-1-1 1 0 0,1 1-1 0 0,0-1 1 0 0,-1 1-1 0 0,0-1 1 0 0,1 1-1 0 0,-1-1 1 0 0,0 0-1 0 0,0 0 0 0 0,0 1 1 0 0,0-1-1 0 0,1-4 1 0 0,1-4 7 0 0,-1-1 0 0 0,0 0 0 0 0,-1 0 0 0 0,0-1 0 0 0,-1 1 1 0 0,0 0-1 0 0,-1 0 0 0 0,0 0 0 0 0,-5-20 0 0 0,2 12-4 0 0,-1 1 0 0 0,-1 1 0 0 0,-1-1 0 0 0,0 1 0 0 0,-11-18 0 0 0,13 27 6 0 0,0-1 1 0 0,-1 2-1 0 0,0-1 0 0 0,0 1 1 0 0,-1 0-1 0 0,0 0 0 0 0,0 0 0 0 0,0 1 1 0 0,-1 0-1 0 0,0 1 0 0 0,0 0 0 0 0,0 0 1 0 0,-13-5-1 0 0,10 7 0 0 0,1 0 0 0 0,-1 0-1 0 0,0 1 1 0 0,1 0 0 0 0,-1 1 0 0 0,0 0 0 0 0,0 1 0 0 0,0 0 0 0 0,0 1 0 0 0,0 0-1 0 0,-18 4 1 0 0,1 2 3 0 0,1 1 0 0 0,0 1 0 0 0,-31 15 0 0 0,47-18-19 0 0,-1 0 1 0 0,1 0-1 0 0,0 1 1 0 0,0 1-1 0 0,0 0 1 0 0,1 0-1 0 0,1 1 1 0 0,0 0-1 0 0,-11 13 1 0 0,18-19 7 0 0,0 0 0 0 0,1-1 0 0 0,-1 1 0 0 0,1 0 0 0 0,-1 0 0 0 0,1 0 0 0 0,0 0 0 0 0,0 0 0 0 0,0 0 0 0 0,1 0 0 0 0,-1 0 0 0 0,1 1 0 0 0,0-1 0 0 0,-1 0 0 0 0,1 0 0 0 0,1 1 0 0 0,-1-1 0 0 0,2 6 0 0 0,-1-4 1 0 0,1-1-1 0 0,0 1 1 0 0,0-1 0 0 0,1 1 0 0 0,-1-1 0 0 0,1 0-1 0 0,0 0 1 0 0,0 0 0 0 0,1-1 0 0 0,-1 1 0 0 0,6 4 0 0 0,1 0 5 0 0,0-1 0 0 0,1 0 1 0 0,0 0-1 0 0,0-1 1 0 0,0-1-1 0 0,1 0 1 0 0,0 0-1 0 0,24 5 1 0 0,-5-5-81 0 0,-1-2-1 0 0,1-1 1 0 0,0-1 0 0 0,0-2 0 0 0,39-6 0 0 0,-10-3-2576 0 0,102-30 1 0 0,-104 21-1474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8:31.360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660 80 3185 0 0,'-253'12'1921'0'0,"252"-12"-1913"0"0,1 0-1 0 0,-1 0 0 0 0,0 0 0 0 0,0 0 0 0 0,0 0 1 0 0,0 0-1 0 0,0 0 0 0 0,0 0 0 0 0,0 0 0 0 0,0 0 0 0 0,0 0 1 0 0,0 0-1 0 0,0-1 0 0 0,0 1 0 0 0,1 0 0 0 0,-1-1 1 0 0,0 1-1 0 0,0-1 0 0 0,0 1 0 0 0,-1-2 0 0 0,2 1-2 0 0,1 1 0 0 0,-1-1-1 0 0,0 0 1 0 0,1 1 0 0 0,-1-1-1 0 0,1 0 1 0 0,-1 1 0 0 0,1-1-1 0 0,-1 1 1 0 0,1-1 0 0 0,-1 1-1 0 0,1-1 1 0 0,-1 1 0 0 0,1-1-1 0 0,0 1 1 0 0,-1-1 0 0 0,1 1-1 0 0,1-1 1 0 0,45-19 89 0 0,-45 19-86 0 0,37-12 36 0 0,2 1 0 0 0,-1 3 0 0 0,1 1 1 0 0,1 2-1 0 0,0 2 0 0 0,-1 1 0 0 0,44 4 0 0 0,-39 1 30 0 0,0 2-1 0 0,70 16 0 0 0,-169-12 1576 0 0,5 0-1278 0 0,-68 21 0 0 0,18-3-97 0 0,-66 5 337 0 0,-82 3 330 0 0,228-32-905 0 0,-1 1 1 0 0,1 0-1 0 0,1 2 0 0 0,-1 0 0 0 0,1 1 0 0 0,0 1 0 0 0,-19 10 1 0 0,35-17-39 0 0,0 0 0 0 0,0 1 1 0 0,1-1-1 0 0,-1 0 0 0 0,0 1 1 0 0,0-1-1 0 0,1 1 0 0 0,-1-1 0 0 0,0 1 1 0 0,1-1-1 0 0,-1 1 0 0 0,0 0 1 0 0,1-1-1 0 0,-1 1 0 0 0,1 0 1 0 0,-1-1-1 0 0,1 1 0 0 0,0 0 1 0 0,-1 0-1 0 0,1-1 0 0 0,0 1 1 0 0,-1 0-1 0 0,1 0 0 0 0,0 0 1 0 0,0 0-1 0 0,0-1 0 0 0,-1 1 1 0 0,1 0-1 0 0,0 0 0 0 0,0 0 1 0 0,1 0-1 0 0,-1 0 0 0 0,0-1 1 0 0,0 1-1 0 0,0 0 0 0 0,0 0 1 0 0,1 0-1 0 0,-1 0 0 0 0,0-1 1 0 0,1 1-1 0 0,-1 0 0 0 0,1 0 0 0 0,-1-1 1 0 0,1 1-1 0 0,-1 0 0 0 0,1-1 1 0 0,-1 1-1 0 0,1 0 0 0 0,0-1 1 0 0,-1 1-1 0 0,1-1 0 0 0,1 1 1 0 0,2 2 2 0 0,0 0 1 0 0,0-1-1 0 0,0 1 0 0 0,1-1 1 0 0,-1 0-1 0 0,1-1 1 0 0,0 1-1 0 0,4 0 1 0 0,53 7 2 0 0,1-2 1 0 0,-1-4 0 0 0,1-2 0 0 0,121-14 0 0 0,246-66-26 0 0,-404 73 22 0 0,192-45-12 0 0,-76 9 107 0 0,-124 34 56 0 0,-30 8 19 0 0,-31 8-21 0 0,-461 169 436 0 0,178-34-94 0 0,273-118-421 0 0,0 4 0 0 0,-53 38 0 0 0,104-66-74 0 0,0 0 1 0 0,1 0-1 0 0,-1 0 0 0 0,0 0 0 0 0,1 0 0 0 0,-1 1 1 0 0,1-1-1 0 0,0 1 0 0 0,-1-1 0 0 0,1 1 0 0 0,0-1 1 0 0,0 1-1 0 0,0 0 0 0 0,0 0 0 0 0,0-1 0 0 0,1 1 1 0 0,-1 0-1 0 0,0 0 0 0 0,1 0 0 0 0,-1 0 0 0 0,1 0 0 0 0,0 0 1 0 0,0 2-1 0 0,0-2-3 0 0,1 0 0 0 0,0-1 0 0 0,0 1-1 0 0,0-1 1 0 0,0 1 0 0 0,0-1 0 0 0,1 1 0 0 0,-1-1 0 0 0,0 0 0 0 0,1 1 0 0 0,-1-1 0 0 0,0 0-1 0 0,1 0 1 0 0,0 0 0 0 0,-1 0 0 0 0,1 0 0 0 0,0-1 0 0 0,-1 1 0 0 0,1 0 0 0 0,0-1 0 0 0,0 1 0 0 0,-1-1-1 0 0,1 0 1 0 0,4 1 0 0 0,7 0-6 0 0,1 1 0 0 0,0-1 1 0 0,-1-1-1 0 0,1-1 0 0 0,0 0 0 0 0,17-4 0 0 0,82-24-14 0 0,-60 14 38 0 0,504-159-157 0 0,-437 134 131 0 0,-43 14 44 0 0,87-42-1 0 0,-234 87 354 0 0,-119 67-117 0 0,3 8 0 0 0,-213 145 0 0 0,336-198-197 0 0,2 3-1 0 0,-98 92 1 0 0,154-131-84 0 0,0 1 0 0 0,0 1 0 0 0,0-1 0 0 0,0 1 0 0 0,1 0 0 0 0,0 0 0 0 0,1 0 0 0 0,-6 14 0 0 0,9-19 12 0 0,-1 0-1 0 0,1 0 1 0 0,-1-1-1 0 0,1 1 1 0 0,0 0-1 0 0,0 0 1 0 0,-1 0-1 0 0,1-1 0 0 0,1 1 1 0 0,-1 0-1 0 0,0 0 1 0 0,0 0-1 0 0,1-1 1 0 0,-1 1-1 0 0,1 0 0 0 0,-1 0 1 0 0,1-1-1 0 0,0 1 1 0 0,-1 0-1 0 0,1-1 1 0 0,0 1-1 0 0,0-1 1 0 0,0 1-1 0 0,1-1 0 0 0,-1 0 1 0 0,0 1-1 0 0,0-1 1 0 0,1 0-1 0 0,-1 0 1 0 0,1 0-1 0 0,-1 0 0 0 0,1 0 1 0 0,-1 0-1 0 0,1 0 1 0 0,0 0-1 0 0,-1-1 1 0 0,1 1-1 0 0,0-1 1 0 0,0 1-1 0 0,-1-1 0 0 0,1 0 1 0 0,0 0-1 0 0,0 1 1 0 0,3-2-1 0 0,8 1-10 0 0,1 0 1 0 0,0-1-1 0 0,-1-1 0 0 0,0-1 0 0 0,1 0 1 0 0,-1 0-1 0 0,0-1 0 0 0,23-11 0 0 0,-9 4 2 0 0,414-177-319 0 0,-148 59 254 0 0,-179 75 79 0 0,-69 31 2 0 0,90-31 1 0 0,-178 71 241 0 0,-49 27 1 0 0,-31 16-111 0 0,-96 40 162 0 0,4 11 1 0 0,-252 172-1 0 0,357-203-173 0 0,97-69-113 0 0,1 0-1 0 0,1 0 1 0 0,0 2-1 0 0,0-1 0 0 0,1 1 1 0 0,-10 18-1 0 0,18-27-12 0 0,0-1-1 0 0,0 1 1 0 0,1 0-1 0 0,-1 0 1 0 0,1 0-1 0 0,0 1 0 0 0,0-1 1 0 0,1 0-1 0 0,-1 0 1 0 0,1 1-1 0 0,0-1 0 0 0,0 0 1 0 0,0 0-1 0 0,1 1 1 0 0,1 7-1 0 0,0-9-5 0 0,-1 1 0 0 0,0 0 0 0 0,1 0 0 0 0,0-1 0 0 0,0 1-1 0 0,0-1 1 0 0,0 1 0 0 0,1-1 0 0 0,-1 0 0 0 0,1 0 0 0 0,0 0 0 0 0,0 0-1 0 0,0-1 1 0 0,0 1 0 0 0,0-1 0 0 0,1 1 0 0 0,-1-1 0 0 0,1 0 0 0 0,0-1-1 0 0,-1 1 1 0 0,1-1 0 0 0,0 1 0 0 0,0-1 0 0 0,0 0 0 0 0,5 0 0 0 0,9 0-20 0 0,-1 0 1 0 0,1-1 0 0 0,0-1-1 0 0,-1-1 1 0 0,1-1-1 0 0,23-6 1 0 0,103-38-69 0 0,-108 34 53 0 0,485-203-262 0 0,-519 215 304 0 0,378-198 71 0 0,-345 179-46 0 0,41-27 83 0 0,-114 52 66 0 0,-8 11-141 0 0,-66 36 0 0 0,15-5 15 0 0,-769 391 538 0 0,810-407-572 0 0,-84 53 66 0 0,126-74-88 0 0,0 1 0 0 0,1 0 0 0 0,1 0 0 0 0,0 2 0 0 0,0-1 0 0 0,1 1 0 0 0,-12 20 0 0 0,21-29 5 0 0,-1-1 0 0 0,1 1-1 0 0,1 0 1 0 0,-1 0 0 0 0,1 0-1 0 0,-1 0 1 0 0,1 0-1 0 0,0 0 1 0 0,1 0 0 0 0,-1 0-1 0 0,1 0 1 0 0,0 1-1 0 0,0-1 1 0 0,0 0 0 0 0,1 8-1 0 0,0-9-4 0 0,0 0 0 0 0,0-1-1 0 0,1 1 1 0 0,-1 0 0 0 0,0-1-1 0 0,1 1 1 0 0,0-1-1 0 0,-1 0 1 0 0,1 1 0 0 0,0-1-1 0 0,0 0 1 0 0,0 0 0 0 0,0 0-1 0 0,1-1 1 0 0,-1 1 0 0 0,1 0-1 0 0,-1-1 1 0 0,1 0-1 0 0,-1 1 1 0 0,1-1 0 0 0,0 0-1 0 0,-1 0 1 0 0,6 0 0 0 0,5 2-19 0 0,1-1 0 0 0,-1-1 0 0 0,0 0 1 0 0,1-1-1 0 0,-1-1 0 0 0,0 0 0 0 0,23-4 1 0 0,94-30-115 0 0,-87 22 109 0 0,487-173-335 0 0,-272 89 355 0 0,-117 42 80 0 0,-134 49 192 0 0,-18 4-103 0 0,-21 5-42 0 0,-12 9-48 0 0,1 1 0 0 0,0 3 0 0 0,-45 24-1 0 0,40-18-22 0 0,-591 326 315 0 0,511-272-299 0 0,87-52-30 0 0,-84 54 77 0 0,110-67-97 0 0,1 0 0 0 0,0 1 0 0 0,0 1-1 0 0,2 0 1 0 0,-22 27 0 0 0,32-37-14 0 0,0 0 0 0 0,1 0 0 0 0,-1 0 1 0 0,0 0-1 0 0,1 0 0 0 0,0 0 0 0 0,0 1 0 0 0,0-1 0 0 0,0 0 1 0 0,0 1-1 0 0,0-1 0 0 0,1 0 0 0 0,0 1 0 0 0,0-1 0 0 0,0 1 1 0 0,0-1-1 0 0,0 0 0 0 0,1 1 0 0 0,-1-1 0 0 0,1 0 1 0 0,0 1-1 0 0,0-1 0 0 0,0 0 0 0 0,1 0 0 0 0,-1 0 0 0 0,3 4 1 0 0,-1-3-5 0 0,0 0 1 0 0,0-1 0 0 0,0 1 0 0 0,1-1-1 0 0,-1 0 1 0 0,1 0 0 0 0,0 0 0 0 0,0 0 0 0 0,0-1-1 0 0,0 1 1 0 0,0-1 0 0 0,1 0 0 0 0,-1 0-1 0 0,1-1 1 0 0,0 1 0 0 0,-1-1 0 0 0,10 1-1 0 0,13 0-40 0 0,0-1 0 0 0,1-1-1 0 0,-1-2 1 0 0,47-8-1 0 0,105-35-122 0 0,-154 38 138 0 0,709-259-105 0 0,-703 253 129 0 0,-11 6 27 0 0,-1-1 1 0 0,0 0-1 0 0,0-2 1 0 0,23-15-1 0 0,-42 25-16 0 0,0 0 0 0 0,0 0 0 0 0,0 0-1 0 0,0 0 1 0 0,0-1 0 0 0,0 1 0 0 0,0 0 0 0 0,0 0 0 0 0,0 0-1 0 0,1 0 1 0 0,-1 0 0 0 0,0 0 0 0 0,0 0 0 0 0,0 0 0 0 0,0 0-1 0 0,0 0 1 0 0,0 0 0 0 0,0 0 0 0 0,0 0 0 0 0,0-1-1 0 0,0 1 1 0 0,0 0 0 0 0,0 0 0 0 0,0 0 0 0 0,0 0 0 0 0,0 0-1 0 0,0 0 1 0 0,0 0 0 0 0,0 0 0 0 0,0-1 0 0 0,0 1 0 0 0,0 0-1 0 0,0 0 1 0 0,0 0 0 0 0,0 0 0 0 0,0 0 0 0 0,0 0 0 0 0,0 0-1 0 0,0 0 1 0 0,0 0 0 0 0,0-1 0 0 0,0 1 0 0 0,0 0 0 0 0,0 0-1 0 0,0 0 1 0 0,0 0 0 0 0,0 0 0 0 0,0 0 0 0 0,0 0 0 0 0,-1 0-1 0 0,1 0 1 0 0,0 0 0 0 0,0 0 0 0 0,0 0 0 0 0,0 0 0 0 0,0-1-1 0 0,0 1 1 0 0,0 0 0 0 0,-10-2 42 0 0,-10 3-13 0 0,-29 6-7 0 0,1 3 1 0 0,-51 17 0 0 0,-93 42 71 0 0,97-34-29 0 0,-11 3 33 0 0,3 6 0 0 0,1 3-1 0 0,-168 109 1 0 0,239-136-103 0 0,-90 67-51 0 0,101-71 45 0 0,1 1 0 0 0,0 1 0 0 0,-28 36 0 0 0,44-50 9 0 0,0 0 0 0 0,1 0 0 0 0,-1 0 0 0 0,1 0 0 0 0,0 0 0 0 0,0 1 0 0 0,0-1 0 0 0,1 1 0 0 0,-1-1 0 0 0,1 1 0 0 0,0 0 1 0 0,1-1-1 0 0,-1 1 0 0 0,1 0 0 0 0,0-1 0 0 0,0 1 0 0 0,0 0 0 0 0,1 0 0 0 0,-1-1 0 0 0,1 1 0 0 0,0 0 0 0 0,3 7 0 0 0,-1-8-9 0 0,-1 1-1 0 0,1 0 0 0 0,0-1 0 0 0,0 1 1 0 0,1-1-1 0 0,-1 0 0 0 0,1 0 0 0 0,0 0 1 0 0,0-1-1 0 0,0 1 0 0 0,1-1 0 0 0,-1 0 1 0 0,1 0-1 0 0,-1-1 0 0 0,1 1 0 0 0,0-1 0 0 0,0 0 1 0 0,0 0-1 0 0,8 1 0 0 0,1-1-21 0 0,-1 0 0 0 0,0-1 0 0 0,1 0 0 0 0,-1-1 0 0 0,0 0-1 0 0,26-5 1 0 0,81-23-88 0 0,-95 21 80 0 0,449-155-625 0 0,-90-8 659 0 0,-364 162 8 0 0,-12 5 15 0 0,-1 0 0 0 0,1-1 0 0 0,0 0 0 0 0,-1 0-1 0 0,13-10 1 0 0,-51 18 324 0 0,-42 22-283 0 0,0 3 1 0 0,-78 45-1 0 0,37-17 23 0 0,-87 38 212 0 0,-292 189 0 0 0,450-256-301 0 0,1 2 1 0 0,2 2 0 0 0,1 2-1 0 0,-57 64 1 0 0,94-96 3 0 0,0 1-1 0 0,0-1 1 0 0,0 1-1 0 0,0 0 1 0 0,1 0 0 0 0,-1 0-1 0 0,1 0 1 0 0,-1 0 0 0 0,1 0-1 0 0,0 0 1 0 0,0 0 0 0 0,1 1-1 0 0,-1-1 1 0 0,1 0-1 0 0,0 0 1 0 0,-1 1 0 0 0,1-1-1 0 0,1 0 1 0 0,0 6 0 0 0,0-7-3 0 0,0 1 1 0 0,0-1 0 0 0,0 1-1 0 0,1-1 1 0 0,-1 0 0 0 0,1 0-1 0 0,0 1 1 0 0,-1-1 0 0 0,1 0 0 0 0,0-1-1 0 0,0 1 1 0 0,0 0 0 0 0,1 0-1 0 0,-1-1 1 0 0,0 1 0 0 0,1-1-1 0 0,-1 0 1 0 0,1 0 0 0 0,-1 0-1 0 0,1 0 1 0 0,0 0 0 0 0,-1 0-1 0 0,1-1 1 0 0,3 1 0 0 0,5 0-3 0 0,1 0 0 0 0,-1 0 1 0 0,1-1-1 0 0,-1 0 0 0 0,1-1 0 0 0,-1-1 1 0 0,17-4-1 0 0,82-28-39 0 0,-67 20 26 0 0,414-151 49 0 0,-357 128 5 0 0,111-46-104 0 0,-194 74 80 0 0,-29 12-9 0 0,-28 11-20 0 0,-639 293 395 0 0,576-255-336 0 0,91-45-43 0 0,0 1 1 0 0,0 0-1 0 0,1 1 1 0 0,0 0-1 0 0,1 0 1 0 0,-11 13 0 0 0,20-21 0 0 0,0 0 0 0 0,0 1 0 0 0,0-1 0 0 0,0 1 1 0 0,1 0-1 0 0,-1-1 0 0 0,0 1 0 0 0,1 0 0 0 0,-1-1 1 0 0,1 1-1 0 0,0 0 0 0 0,-1-1 0 0 0,1 1 0 0 0,0 0 1 0 0,0 0-1 0 0,0-1 0 0 0,0 1 0 0 0,0 0 0 0 0,1 2 1 0 0,1 0-5 0 0,-1 0 0 0 0,0 0 0 0 0,1 0 0 0 0,0-1 1 0 0,0 1-1 0 0,0-1 0 0 0,0 1 0 0 0,4 3 0 0 0,2 1-14 0 0,-1 0 0 0 0,1 0 1 0 0,1-1-1 0 0,0 0 0 0 0,13 8 0 0 0,-9-9 12 0 0,0 0 1 0 0,0-1 0 0 0,1 0-1 0 0,-1-2 1 0 0,1 1-1 0 0,0-2 1 0 0,0 0 0 0 0,1 0-1 0 0,-1-1 1 0 0,0-1-1 0 0,0-1 1 0 0,17-2-1 0 0,17-3-9 0 0,0-3 0 0 0,57-18 0 0 0,243-94 18 0 0,-294 97-15 0 0,-1-2 1 0 0,-2-2 0 0 0,0-2 0 0 0,57-47 0 0 0,-99 70 8 0 0,-1 0 0 0 0,-1-1 0 0 0,14-17 0 0 0,-19 24 9 0 0,-1-1-1 0 0,0 1 1 0 0,0 0 0 0 0,1-1-1 0 0,-1 0 1 0 0,0 1-1 0 0,-1-1 1 0 0,1 0-1 0 0,0 1 1 0 0,0-1 0 0 0,-1 0-1 0 0,1 0 1 0 0,-1 0-1 0 0,1 1 1 0 0,-1-1-1 0 0,0 0 1 0 0,0 0 0 0 0,0 0-1 0 0,0 0 1 0 0,0 0-1 0 0,0 0 1 0 0,0 1 0 0 0,-1-1-1 0 0,1 0 1 0 0,-1 0-1 0 0,1 0 1 0 0,-1 0-1 0 0,0 1 1 0 0,0-1 0 0 0,0 0-1 0 0,-1-2 1 0 0,0 3-3 0 0,0 0 1 0 0,-1 0-1 0 0,1 0 1 0 0,0 0 0 0 0,0 0-1 0 0,0 0 1 0 0,-1 0-1 0 0,1 1 1 0 0,0-1-1 0 0,-1 1 1 0 0,1 0 0 0 0,-1-1-1 0 0,1 1 1 0 0,-1 0-1 0 0,1 1 1 0 0,0-1-1 0 0,-1 0 1 0 0,-4 2-1 0 0,-47 13 2 0 0,47-12-2 0 0,-79 31 58 0 0,2 3-1 0 0,-108 66 1 0 0,189-102-53 0 0,-39 24 16 0 0,-74 55 0 0 0,105-71-33 0 0,1 0-1 0 0,0 1 1 0 0,0 0 0 0 0,1 1-1 0 0,0 0 1 0 0,1 0 0 0 0,0 1-1 0 0,1 0 1 0 0,0 0 0 0 0,1 0-1 0 0,-7 21 1 0 0,12-30 13 0 0,0 0 0 0 0,1 1 1 0 0,-1-1-1 0 0,0 0 0 0 0,1 0 0 0 0,0 1 1 0 0,0-1-1 0 0,0 0 0 0 0,0 0 1 0 0,0 1-1 0 0,1-1 0 0 0,-1 0 0 0 0,1 0 1 0 0,0 0-1 0 0,0 1 0 0 0,0-1 0 0 0,0 0 1 0 0,1 0-1 0 0,-1-1 0 0 0,1 1 1 0 0,0 0-1 0 0,0 0 0 0 0,0-1 0 0 0,0 1 1 0 0,0-1-1 0 0,1 0 0 0 0,-1 1 0 0 0,1-1 1 0 0,-1 0-1 0 0,1-1 0 0 0,0 1 1 0 0,5 2-1 0 0,-1 0 2 0 0,1-1 0 0 0,0 0 0 0 0,0-1 0 0 0,0 0 1 0 0,0 0-1 0 0,0-1 0 0 0,0 0 0 0 0,1 0 0 0 0,-1-1 0 0 0,0 0 1 0 0,15-2-1 0 0,38-11-36 0 0,-1-3 1 0 0,-1-2 0 0 0,0-3-1 0 0,-2-2 1 0 0,-1-3 0 0 0,0-2-1 0 0,89-62 1 0 0,-122 74 27 0 0,-1-2-1 0 0,0 0 1 0 0,-1-1 0 0 0,29-35-1 0 0,-43 46 12 0 0,0 0 0 0 0,-1-1 0 0 0,-1 0-1 0 0,1 1 1 0 0,-1-2 0 0 0,-1 1 0 0 0,0-1-1 0 0,0 1 1 0 0,-1-1 0 0 0,0 0 0 0 0,-1 0-1 0 0,0 0 1 0 0,0-1 0 0 0,-1 1 0 0 0,-1-19-1 0 0,0 25 1 0 0,0 1-1 0 0,-1 0 0 0 0,0-1 0 0 0,1 1 0 0 0,-1 0 0 0 0,-1 0 0 0 0,1-1 1 0 0,0 1-1 0 0,-1 0 0 0 0,1 0 0 0 0,-1 0 0 0 0,0 1 0 0 0,0-1 0 0 0,0 0 1 0 0,-1 1-1 0 0,1-1 0 0 0,0 1 0 0 0,-6-4 0 0 0,4 4 6 0 0,-1-1-1 0 0,0 1 1 0 0,0 0-1 0 0,0 0 1 0 0,0 0-1 0 0,0 1 1 0 0,0 0-1 0 0,-1 0 1 0 0,1 0-1 0 0,-10 0 1 0 0,-2 1 21 0 0,1 2 1 0 0,-1 0-1 0 0,1 0 0 0 0,0 1 1 0 0,0 1-1 0 0,-26 10 1 0 0,23-5-26 0 0,0 0 1 0 0,0 0 0 0 0,1 2 0 0 0,1 1 0 0 0,0 0-1 0 0,0 1 1 0 0,1 0 0 0 0,1 1 0 0 0,0 1 0 0 0,1 1-1 0 0,1 0 1 0 0,0 1 0 0 0,-15 27 0 0 0,25-38-13 0 0,0 0 0 0 0,1-1 1 0 0,0 1-1 0 0,0 0 0 0 0,0 0 1 0 0,1 0-1 0 0,0 1 0 0 0,0-1 0 0 0,1 0 1 0 0,-1 0-1 0 0,1 1 0 0 0,1-1 1 0 0,-1 0-1 0 0,3 8 0 0 0,-2-9-8 0 0,1-1 0 0 0,-1 1 0 0 0,1-1 0 0 0,0 0 0 0 0,0 0-1 0 0,1 0 1 0 0,0 0 0 0 0,-1 0 0 0 0,1 0 0 0 0,0 0 0 0 0,1-1 0 0 0,-1 0-1 0 0,1 0 1 0 0,-1 0 0 0 0,1 0 0 0 0,0 0 0 0 0,0-1 0 0 0,0 1 0 0 0,6 1-1 0 0,5 2-320 0 0,0 0-1 0 0,1-2 0 0 0,-1 0 0 0 0,1 0 1 0 0,30 1-1 0 0,-13-3-2670 0 0,60-6 1 0 0,-49 0-1366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9T09:28:34.091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934 1 2961 0 0,'-352'113'4883'0'0,"319"-101"-4373"0"0,11-6-296 0 0,0 2 0 0 0,1 0-1 0 0,0 2 1 0 0,0 0 0 0 0,1 1 0 0 0,-26 19 0 0 0,43-27-212 0 0,0-1-1 0 0,0 1 0 0 0,0-1 0 0 0,1 1 0 0 0,-1 0 0 0 0,1 0 0 0 0,0 0 0 0 0,0 1 0 0 0,0-1 0 0 0,0 0 0 0 0,1 1 1 0 0,-1-1-1 0 0,1 1 0 0 0,0 0 0 0 0,0-1 0 0 0,0 1 0 0 0,0 0 0 0 0,1 0 0 0 0,-1 0 0 0 0,1 5 0 0 0,1-6-2 0 0,0 0-1 0 0,0 0 1 0 0,0 0-1 0 0,0 0 0 0 0,0 0 1 0 0,0-1-1 0 0,1 1 1 0 0,0 0-1 0 0,-1-1 0 0 0,1 1 1 0 0,0-1-1 0 0,0 0 1 0 0,0 0-1 0 0,0 1 0 0 0,1-1 1 0 0,-1-1-1 0 0,1 1 1 0 0,-1 0-1 0 0,1-1 0 0 0,-1 1 1 0 0,1-1-1 0 0,0 0 1 0 0,0 0-1 0 0,0 0 0 0 0,5 1 1 0 0,9 2 0 0 0,0-1 1 0 0,0 0-1 0 0,0-2 0 0 0,1 0 1 0 0,-1-1-1 0 0,18-2 1 0 0,105-19-72 0 0,-92 12 33 0 0,205-45-317 0 0,-208 41 330 0 0,0-2 0 0 0,0-2 1 0 0,59-31-1 0 0,-100 45 39 0 0,1 1-1 0 0,-1-1 1 0 0,0 0 0 0 0,0-1-1 0 0,0 1 1 0 0,0-1-1 0 0,6-7 1 0 0,-10 11-8 0 0,1-1 0 0 0,-1 0 1 0 0,0 1-1 0 0,1-1 0 0 0,-1 0 0 0 0,0 0 1 0 0,1 1-1 0 0,-1-1 0 0 0,0 0 1 0 0,0 0-1 0 0,0 1 0 0 0,1-1 0 0 0,-1 0 1 0 0,0 0-1 0 0,0 1 0 0 0,0-1 0 0 0,0 0 1 0 0,-1 0-1 0 0,1 0 0 0 0,0 1 0 0 0,0-1 1 0 0,-1-1-1 0 0,0 1 2 0 0,0 0-1 0 0,1 0 1 0 0,-2 0 0 0 0,1 0-1 0 0,0 0 1 0 0,0 0 0 0 0,0 0-1 0 0,0 0 1 0 0,-1 0-1 0 0,1 1 1 0 0,0-1 0 0 0,-1 0-1 0 0,1 1 1 0 0,0-1 0 0 0,-1 1-1 0 0,-2-1 1 0 0,-8-1 33 0 0,0 1-1 0 0,0-1 1 0 0,0 2 0 0 0,0 0-1 0 0,0 0 1 0 0,-18 4 0 0 0,-75 18 275 0 0,89-18-258 0 0,-44 13 120 0 0,1 3 0 0 0,1 3 0 0 0,1 2 0 0 0,-60 35 0 0 0,20 2-5 0 0,87-55-155 0 0,0 1 0 0 0,0 0 0 0 0,0 1 1 0 0,1 1-1 0 0,1-1 0 0 0,-14 19 0 0 0,20-24-13 0 0,0 0 1 0 0,0 1-1 0 0,0-1 0 0 0,0 0 1 0 0,0 0-1 0 0,1 1 0 0 0,0-1 1 0 0,0 1-1 0 0,0 0 0 0 0,1-1 1 0 0,-1 1-1 0 0,1-1 0 0 0,0 1 1 0 0,1 0-1 0 0,-1-1 0 0 0,1 1 1 0 0,0-1-1 0 0,0 1 0 0 0,0-1 0 0 0,0 1 1 0 0,1-1-1 0 0,0 1 0 0 0,0-1 1 0 0,0 0-1 0 0,0 0 0 0 0,1 0 1 0 0,0-1-1 0 0,-1 1 0 0 0,2 0 1 0 0,-1-1-1 0 0,4 4 0 0 0,2 0-4 0 0,-1 1-1 0 0,1-2 0 0 0,0 1 1 0 0,1-2-1 0 0,0 1 1 0 0,0-1-1 0 0,0 0 0 0 0,0-1 1 0 0,1-1-1 0 0,-1 1 0 0 0,23 3 1 0 0,11-3-35 0 0,0-2-1 0 0,0-2 1 0 0,0-2 0 0 0,62-10 0 0 0,170-51-96 0 0,-219 45 131 0 0,0-3-1 0 0,-2-2 1 0 0,99-58 0 0 0,-150 79 4 0 0,31-22 37 0 0,-33 23-37 0 0,-1 0 1 0 0,0 0-1 0 0,0 0 1 0 0,0 0-1 0 0,0 0 0 0 0,0 0 1 0 0,0 0-1 0 0,0 0 1 0 0,0-1-1 0 0,0 1 0 0 0,-1 0 1 0 0,1 0-1 0 0,0-1 1 0 0,-1 1-1 0 0,1-1 0 0 0,-1 1 1 0 0,0 0-1 0 0,1-1 0 0 0,-1 1 1 0 0,0-1-1 0 0,0 1 1 0 0,0-1-1 0 0,0-2 0 0 0,-1 3 2 0 0,0 0-1 0 0,0 0 0 0 0,1-1 0 0 0,-1 1 0 0 0,0 0 1 0 0,-1 0-1 0 0,1 0 0 0 0,0 0 0 0 0,0 0 0 0 0,0 0 1 0 0,-1 1-1 0 0,1-1 0 0 0,0 0 0 0 0,-1 1 0 0 0,1-1 1 0 0,-1 1-1 0 0,1-1 0 0 0,0 1 0 0 0,-1 0 0 0 0,1-1 1 0 0,-1 1-1 0 0,1 0 0 0 0,-1 0 0 0 0,1 0 0 0 0,-4 1 0 0 0,-40 3 36 0 0,43-4-38 0 0,-73 15 119 0 0,2 4 1 0 0,-80 32-1 0 0,98-33-75 0 0,-47 22 155 0 0,1 3 0 0 0,-153 91 0 0 0,209-107-155 0 0,-74 56 0 0 0,108-74-43 0 0,0 0 0 0 0,1 1 0 0 0,0 1 0 0 0,0-1 0 0 0,1 1 0 0 0,1 1 0 0 0,0 0 0 0 0,0 0 0 0 0,1 1 0 0 0,1-1 0 0 0,-8 24 0 0 0,13-33-1 0 0,0 0 0 0 0,0 1-1 0 0,0-1 1 0 0,1 0 0 0 0,0 1 0 0 0,0-1 0 0 0,0 1 0 0 0,0-1 0 0 0,0 0 0 0 0,0 1 0 0 0,1-1-1 0 0,0 0 1 0 0,0 1 0 0 0,0-1 0 0 0,0 0 0 0 0,0 0 0 0 0,3 5 0 0 0,-1-4-3 0 0,0 0 1 0 0,0-1-1 0 0,1 1 1 0 0,-1-1-1 0 0,1 0 1 0 0,-1 0-1 0 0,1 0 1 0 0,0 0-1 0 0,0 0 1 0 0,0-1-1 0 0,6 2 1 0 0,3 1-4 0 0,0 0 1 0 0,0-1 0 0 0,0-1 0 0 0,0 0 0 0 0,1-1 0 0 0,0-1 0 0 0,23 0 0 0 0,9-4-6 0 0,-1-2-1 0 0,1-2 1 0 0,60-18-1 0 0,129-52-1 0 0,-192 59 9 0 0,0-1 0 0 0,-1-2 0 0 0,-1-2 0 0 0,-1-2 0 0 0,-1-1 0 0 0,66-60 0 0 0,-95 76 13 0 0,0 1 0 0 0,14-19 0 0 0,-23 26-10 0 0,1 0 0 0 0,0 0 0 0 0,-1 0-1 0 0,1-1 1 0 0,-1 1 0 0 0,0 0 0 0 0,0-1 0 0 0,0 1-1 0 0,0-1 1 0 0,0 1 0 0 0,0-1 0 0 0,-1 1-1 0 0,1-1 1 0 0,-1 0 0 0 0,0 1 0 0 0,1-1 0 0 0,-1 0-1 0 0,-1 1 1 0 0,1-1 0 0 0,-1-5 0 0 0,0 7-1 0 0,0 0 1 0 0,0-1 0 0 0,0 1 0 0 0,0 0-1 0 0,-1 0 1 0 0,1 0 0 0 0,0 0-1 0 0,0 0 1 0 0,-1 0 0 0 0,1 0 0 0 0,-1 0-1 0 0,1 0 1 0 0,-1 1 0 0 0,1-1 0 0 0,-1 1-1 0 0,1-1 1 0 0,-1 1 0 0 0,0-1-1 0 0,1 1 1 0 0,-1 0 0 0 0,0 0 0 0 0,1 0-1 0 0,-1 0 1 0 0,-2 0 0 0 0,-45 6 24 0 0,42-5-21 0 0,-49 13 15 0 0,0 2 0 0 0,-91 40-1 0 0,63-22 5 0 0,-42 18 104 0 0,3 5-1 0 0,-192 121 1 0 0,202-100 47 0 0,96-65-151 0 0,1 0-1 0 0,1 1 1 0 0,1 1 0 0 0,-21 26-1 0 0,31-36-19 0 0,1 0-1 0 0,-1 0 1 0 0,1 1-1 0 0,0 0 0 0 0,1 0 1 0 0,-1-1-1 0 0,1 1 1 0 0,1 1-1 0 0,-1-1 1 0 0,1 0-1 0 0,0 0 0 0 0,0 0 1 0 0,1 1-1 0 0,-1-1 1 0 0,1 1-1 0 0,1-1 1 0 0,1 8-1 0 0,-1-9-3 0 0,1-1 0 0 0,-1 1 0 0 0,1 0 0 0 0,0-1 0 0 0,1 1 0 0 0,-1-1 0 0 0,1 0 0 0 0,0 1 0 0 0,0-1 0 0 0,0-1 0 0 0,1 1 0 0 0,-1 0 1 0 0,1-1-1 0 0,0 0 0 0 0,0 1 0 0 0,0-2 0 0 0,0 1 0 0 0,1 0 0 0 0,-1-1 0 0 0,1 0 0 0 0,-1 0 0 0 0,7 1 0 0 0,9 3-13 0 0,0-1-1 0 0,1-1 1 0 0,0-1-1 0 0,0-1 1 0 0,0 0-1 0 0,0-2 1 0 0,0-1 0 0 0,22-3-1 0 0,170-36-181 0 0,-177 31 159 0 0,217-64-170 0 0,-204 54 191 0 0,-1-1 1 0 0,-2-3-1 0 0,48-30 1 0 0,-76 41 35 0 0,-1 0-1 0 0,23-22 1 0 0,-35 30-18 0 0,0-1-1 0 0,-1 0 0 0 0,0 0 1 0 0,0 0-1 0 0,0 0 1 0 0,-1 0-1 0 0,1-1 0 0 0,-1 0 1 0 0,-1 0-1 0 0,1 1 0 0 0,-1-2 1 0 0,3-9-1 0 0,-5 14 0 0 0,1 0 0 0 0,-1 1 0 0 0,0-1 0 0 0,0 0 0 0 0,0 0 0 0 0,0 0 0 0 0,0 0 0 0 0,0 0 0 0 0,-1 1 0 0 0,1-1 0 0 0,-1 0 0 0 0,1 0 0 0 0,-1 0 0 0 0,0 1 0 0 0,1-1 0 0 0,-1 0 0 0 0,0 1-1 0 0,0-1 1 0 0,0 1 0 0 0,0-1 0 0 0,-1 1 0 0 0,-1-3 0 0 0,0 2-1 0 0,0 0 0 0 0,0 1 0 0 0,0-1 0 0 0,0 1 0 0 0,0 0 0 0 0,0 0 0 0 0,0 0 0 0 0,-1 0 0 0 0,1 0-1 0 0,0 1 1 0 0,-7-1 0 0 0,-6 1 5 0 0,0 1-1 0 0,-1 1 1 0 0,1 0 0 0 0,-16 5-1 0 0,-36 10 29 0 0,0 3-1 0 0,1 3 0 0 0,1 3 1 0 0,2 3-1 0 0,0 2 0 0 0,2 4 1 0 0,2 2-1 0 0,-76 60 0 0 0,115-79-24 0 0,0 0 0 0 0,2 2-1 0 0,0 0 1 0 0,1 1 0 0 0,1 1-1 0 0,-19 31 1 0 0,30-43-15 0 0,1 0 1 0 0,0 1-1 0 0,1-1 0 0 0,1 1 1 0 0,-1 0-1 0 0,2 0 1 0 0,-4 22-1 0 0,6-26-6 0 0,0 1 0 0 0,0-1 1 0 0,0 1-1 0 0,1-1 0 0 0,1 1 0 0 0,-1-1 0 0 0,1 0 1 0 0,0 0-1 0 0,1 0 0 0 0,-1 0 0 0 0,1 0 0 0 0,1 0 1 0 0,4 7-1 0 0,-4-10 4 0 0,0 1 1 0 0,0 0-1 0 0,0-1 1 0 0,0 0-1 0 0,1 0 1 0 0,0 0-1 0 0,-1-1 1 0 0,2 0 0 0 0,-1 0-1 0 0,0 0 1 0 0,0 0-1 0 0,1-1 1 0 0,0 0-1 0 0,-1 0 1 0 0,1 0-1 0 0,0-1 1 0 0,0 0-1 0 0,0 0 1 0 0,0 0-1 0 0,10-1 1 0 0,11-1-23 0 0,0-1 0 0 0,0 0 1 0 0,33-10-1 0 0,-40 8 10 0 0,105-24-166 0 0,183-69 0 0 0,-268 83 148 0 0,-1-2 1 0 0,-1-1 0 0 0,0-3-1 0 0,58-39 1 0 0,-95 58 41 0 0,0 1 0 0 0,0-1 0 0 0,1 0 0 0 0,-1 0 0 0 0,0 0 0 0 0,0 0 0 0 0,0 0 0 0 0,0 0 0 0 0,0 0 0 0 0,-1 0 0 0 0,1-1 0 0 0,0 1 0 0 0,0 0 0 0 0,-1 0 0 0 0,1-3 0 0 0,-1 4 0 0 0,0 0 0 0 0,0-1 0 0 0,0 1-1 0 0,0-1 1 0 0,0 1 0 0 0,0-1 0 0 0,-1 1-1 0 0,1 0 1 0 0,0-1 0 0 0,0 1 0 0 0,0 0 0 0 0,-1-1-1 0 0,1 1 1 0 0,0-1 0 0 0,-1 1 0 0 0,1 0 0 0 0,0 0-1 0 0,-1-1 1 0 0,1 1 0 0 0,0 0 0 0 0,-1 0-1 0 0,1-1 1 0 0,-1 1 0 0 0,1 0 0 0 0,0 0 0 0 0,-1 0-1 0 0,1 0 1 0 0,-1-1 0 0 0,1 1 0 0 0,-1 0 0 0 0,-4-1 12 0 0,0 1 1 0 0,0-1 0 0 0,0 1 0 0 0,0 0 0 0 0,0 0-1 0 0,0 1 1 0 0,-6 1 0 0 0,-68 18 137 0 0,-98 40-1 0 0,87-27-67 0 0,9-2-40 0 0,1 4 0 0 0,2 3 0 0 0,2 3 0 0 0,2 4 0 0 0,1 3 0 0 0,-117 102 0 0 0,174-136-55 0 0,1 1 0 0 0,0 1 0 0 0,1-1 0 0 0,1 2 0 0 0,-21 33 0 0 0,31-44-1 0 0,0-1 0 0 0,0 0 0 0 0,0 1 0 0 0,1 0 0 0 0,0 0 0 0 0,0 0 0 0 0,0 0 0 0 0,1 0 0 0 0,0 0 0 0 0,0 0 0 0 0,0 0 0 0 0,1 0 0 0 0,0 1 0 0 0,0-1 0 0 0,1 0 0 0 0,0 0 0 0 0,0 0 0 0 0,0 0 0 0 0,1 0 0 0 0,-1 0 0 0 0,2 0 0 0 0,-1 0 0 0 0,0 0 0 0 0,6 7 0 0 0,-4-8-7 0 0,1 0-1 0 0,-1 0 1 0 0,1-1 0 0 0,0 1-1 0 0,1-1 1 0 0,-1 0 0 0 0,1-1-1 0 0,-1 1 1 0 0,1-1 0 0 0,0 0 0 0 0,0-1-1 0 0,1 1 1 0 0,-1-1 0 0 0,0-1-1 0 0,1 1 1 0 0,0-1 0 0 0,-1 0 0 0 0,8 0-1 0 0,13 0-30 0 0,-1-1 0 0 0,1-1 1 0 0,28-4-1 0 0,52-13-24 0 0,0-4 0 0 0,-1-5 0 0 0,-1-5 1 0 0,120-53-1 0 0,-196 73 96 0 0,100-46 23 0 0,-114 50-22 0 0,0-1-1 0 0,-1 0 1 0 0,0-1-1 0 0,-1 0 1 0 0,0-1-1 0 0,13-14 1 0 0,-26 25-18 0 0,1-1 0 0 0,-1 1 0 0 0,1-1 0 0 0,-1 1 1 0 0,1-1-1 0 0,-1 1 0 0 0,1-1 0 0 0,-1 0 0 0 0,0 1 0 0 0,1-1 1 0 0,-1 0-1 0 0,0 1 0 0 0,1-1 0 0 0,-1 0 0 0 0,0 1 0 0 0,0-1 1 0 0,0 0-1 0 0,0 0 0 0 0,0 1 0 0 0,0-1 0 0 0,0 0 0 0 0,0 1 1 0 0,0-1-1 0 0,0 0 0 0 0,0 0 0 0 0,0 1 0 0 0,0-1 0 0 0,-1-1 1 0 0,0 1 4 0 0,0 0 1 0 0,0 0-1 0 0,1 1 1 0 0,-1-1-1 0 0,0 0 1 0 0,-1 0-1 0 0,1 1 1 0 0,0-1-1 0 0,0 0 1 0 0,0 1-1 0 0,0-1 1 0 0,-1 1-1 0 0,1-1 1 0 0,-2 1-1 0 0,-3-2 18 0 0,-1 1-1 0 0,0 0 1 0 0,1 1-1 0 0,-13 0 0 0 0,-36 8 16 0 0,0 3 0 0 0,-94 32-1 0 0,68-18 45 0 0,4-2-9 0 0,2 4 1 0 0,0 3-1 0 0,2 4 0 0 0,2 2 0 0 0,1 4 0 0 0,-67 51 1 0 0,118-78-86 0 0,2 2 0 0 0,0 0 1 0 0,1 1-1 0 0,1 1 1 0 0,0 0-1 0 0,1 1 0 0 0,-16 27 1 0 0,26-37-5 0 0,0 0-1 0 0,0 0 1 0 0,1 1 0 0 0,0-1 0 0 0,0 1 0 0 0,1 0 0 0 0,1 0 0 0 0,-1 0 0 0 0,1 12-1 0 0,1-14 8 0 0,0-1 0 0 0,1 1 0 0 0,0 0 0 0 0,0-1 0 0 0,1 1 0 0 0,0-1 0 0 0,0 0-1 0 0,1 1 1 0 0,-1-1 0 0 0,1 0 0 0 0,1-1 0 0 0,-1 1 0 0 0,1 0 0 0 0,4 4 0 0 0,-2-4-9 0 0,0 0 0 0 0,0 0 0 0 0,1-1 0 0 0,0 0-1 0 0,-1 0 1 0 0,2-1 0 0 0,-1 0 0 0 0,0 0 0 0 0,1-1 0 0 0,0 0 0 0 0,0 0 0 0 0,0-1 0 0 0,0 0 0 0 0,0 0 0 0 0,0-1 0 0 0,1 0 0 0 0,-1 0 0 0 0,12-1 0 0 0,15-2-75 0 0,0-1 0 0 0,68-14 0 0 0,-91 15 67 0 0,69-16-24 0 0,-1-4 0 0 0,-1-3 1 0 0,-1-3-1 0 0,-1-4 0 0 0,-2-3 1 0 0,82-51-1 0 0,-136 72 70 0 0,0-1 1 0 0,-1-1-1 0 0,0-1 0 0 0,-2 0 0 0 0,0-2 1 0 0,21-27-1 0 0,-37 44-16 0 0,-1 0 0 0 0,0 0 0 0 0,0 1 1 0 0,0-1-1 0 0,0 0 0 0 0,0 0 0 0 0,0 0 0 0 0,0-1 1 0 0,-1 1-1 0 0,1 0 0 0 0,-1 0 0 0 0,1 0 0 0 0,-1-4 1 0 0,0 5 2 0 0,0 0 1 0 0,0 0-1 0 0,-1 0 1 0 0,1 0 0 0 0,0 0-1 0 0,-1 0 1 0 0,1 0 0 0 0,0 0-1 0 0,-1 0 1 0 0,1 0-1 0 0,-1 0 1 0 0,0 0 0 0 0,1 1-1 0 0,-1-1 1 0 0,0 0-1 0 0,0 0 1 0 0,1 1 0 0 0,-1-1-1 0 0,-2-1 1 0 0,0 0 7 0 0,-1 1-1 0 0,1-1 1 0 0,-1 1 0 0 0,0 0 0 0 0,1 0 0 0 0,-1 0 0 0 0,0 1 0 0 0,0 0-1 0 0,0-1 1 0 0,1 1 0 0 0,-1 0 0 0 0,0 1 0 0 0,-7 0 0 0 0,-45 12 34 0 0,0 3 0 0 0,1 2 1 0 0,-56 26-1 0 0,68-26-23 0 0,-97 43 89 0 0,3 5 0 0 0,3 7 0 0 0,-172 124 0 0 0,285-183-107 0 0,2 1 0 0 0,0 1-1 0 0,0 0 1 0 0,2 2-1 0 0,0 0 1 0 0,-16 23-1 0 0,29-35-19 0 0,0-1-1 0 0,1 1 1 0 0,-1 0-1 0 0,1 0 1 0 0,1 1-1 0 0,-1-1 1 0 0,1 0-1 0 0,0 1 1 0 0,1-1-1 0 0,-1 1 1 0 0,1 0-1 0 0,0 0 1 0 0,1-1-1 0 0,0 1 1 0 0,0 0-1 0 0,1 0 1 0 0,-1-1-1 0 0,1 1 1 0 0,1 0-1 0 0,-1-1 1 0 0,1 1-1 0 0,0-1 1 0 0,1 0-1 0 0,0 1 1 0 0,0-1-1 0 0,7 10 1 0 0,-5-8-8 0 0,1-2 0 0 0,0 1 0 0 0,1-1-1 0 0,-1 0 1 0 0,1 0 0 0 0,0-1 0 0 0,1 0 0 0 0,0 0 0 0 0,-1-1 0 0 0,1 1 0 0 0,1-2 0 0 0,-1 1 0 0 0,0-1 0 0 0,1-1 0 0 0,0 0-1 0 0,-1 0 1 0 0,1 0 0 0 0,0-1 0 0 0,13 0 0 0 0,8-1-19 0 0,0-1 1 0 0,0-1-1 0 0,0-1 0 0 0,44-11 1 0 0,66-26-46 0 0,-2-5 0 0 0,138-66 0 0 0,-272 110 75 0 0,101-48-10 0 0,-90 41 23 0 0,0-1 0 0 0,-1 0 0 0 0,0-1 0 0 0,22-20 0 0 0,-35 30-8 0 0,0-1 0 0 0,0 0-1 0 0,0 0 1 0 0,-1 0-1 0 0,1 0 1 0 0,0 0 0 0 0,0 0-1 0 0,-1-1 1 0 0,1 1 0 0 0,0 0-1 0 0,-1 0 1 0 0,1 0-1 0 0,-1-1 1 0 0,1 1 0 0 0,-1 0-1 0 0,0-3 1 0 0,0 4 2 0 0,0-1-1 0 0,0 0 1 0 0,0 1 0 0 0,0-1-1 0 0,-1 1 1 0 0,1-1 0 0 0,0 0 0 0 0,-1 1-1 0 0,1-1 1 0 0,0 1 0 0 0,-1-1-1 0 0,1 1 1 0 0,-1-1 0 0 0,1 1-1 0 0,0-1 1 0 0,-1 1 0 0 0,1 0 0 0 0,-1-1-1 0 0,0 1 1 0 0,1 0 0 0 0,-1-1-1 0 0,1 1 1 0 0,-1 0 0 0 0,0-1-1 0 0,-3 0 5 0 0,0 0-1 0 0,0 0 0 0 0,0 1 0 0 0,0-1 0 0 0,1 1 1 0 0,-1 0-1 0 0,0 0 0 0 0,0 0 0 0 0,-7 2 0 0 0,-59 14-16 0 0,-85 34 0 0 0,65-20 78 0 0,-12 6 30 0 0,-179 92 0 0 0,-82 77 11 0 0,346-195-106 0 0,-4 2-2 0 0,0 1 0 0 0,1 1-1 0 0,0 1 1 0 0,1 0 0 0 0,-31 35 0 0 0,47-48-5 0 0,1 0-1 0 0,0 1 0 0 0,1-1 1 0 0,-1 1-1 0 0,0 0 1 0 0,1 0-1 0 0,-1-1 1 0 0,1 1-1 0 0,0 0 1 0 0,0 0-1 0 0,0 0 0 0 0,1 0 1 0 0,-1 0-1 0 0,0 0 1 0 0,1 0-1 0 0,0 1 1 0 0,0-1-1 0 0,0 0 1 0 0,0 0-1 0 0,1 0 0 0 0,-1 0 1 0 0,1 0-1 0 0,0 0 1 0 0,-1 0-1 0 0,1 0 1 0 0,1 0-1 0 0,-1 0 1 0 0,0 0-1 0 0,1-1 0 0 0,-1 1 1 0 0,1 0-1 0 0,0-1 1 0 0,0 1-1 0 0,0-1 1 0 0,0 0-1 0 0,1 0 1 0 0,3 4-1 0 0,3 1 4 0 0,0-1 0 0 0,1 0-1 0 0,0 0 1 0 0,0-1 0 0 0,0 0 0 0 0,0 0-1 0 0,1-1 1 0 0,0-1 0 0 0,13 3 0 0 0,25 2-42 0 0,0-3 0 0 0,0-1 0 0 0,0-3 0 0 0,74-7 0 0 0,195-46-140 0 0,-87-12 9 0 0,-167 44 127 0 0,-62 20 44 0 0,35-11-87 0 0,37-17 0 0 0,-64 24 65 0 0,-1 0 0 0 0,0-1 0 0 0,0 0 1 0 0,0-1-1 0 0,-1 0 0 0 0,0 0 0 0 0,0-1 0 0 0,-1 0 0 0 0,10-11 1 0 0,-16 17 22 0 0,0-1 0 0 0,1 0 0 0 0,-1 1 0 0 0,0-1 0 0 0,0 0 0 0 0,0 0 0 0 0,0 0 0 0 0,-1 0 0 0 0,1 0 0 0 0,0 0 0 0 0,-1 0 0 0 0,1 0 0 0 0,-1 0 0 0 0,0 0 0 0 0,0 0 0 0 0,0-3 0 0 0,0 3 7 0 0,-1 1-1 0 0,1 0 1 0 0,-1-1 0 0 0,1 1 0 0 0,-1-1 0 0 0,0 1 0 0 0,1 0 0 0 0,-1-1 0 0 0,0 1-1 0 0,0 0 1 0 0,0 0 0 0 0,0 0 0 0 0,0-1 0 0 0,0 1 0 0 0,0 0 0 0 0,-1 1-1 0 0,-1-3 1 0 0,-2 1 11 0 0,0 0 0 0 0,0-1 0 0 0,0 1 0 0 0,0 1 0 0 0,-1-1 0 0 0,1 1 0 0 0,-1 0 0 0 0,1 0 0 0 0,-1 1 0 0 0,-10 0 0 0 0,-16 3 14 0 0,0 1 0 0 0,1 1 0 0 0,-1 2 0 0 0,-46 17 0 0 0,-120 57 23 0 0,154-62-21 0 0,0 1-25 0 0,0 1 0 0 0,1 2 1 0 0,2 2-1 0 0,-77 61 0 0 0,113-82-12 0 0,1 1 0 0 0,-1 0-1 0 0,1 0 1 0 0,0 0 0 0 0,0 1 0 0 0,0 0 0 0 0,1 0 0 0 0,0-1 0 0 0,0 2 0 0 0,-3 9 0 0 0,5-14 0 0 0,0 1 1 0 0,1-1-1 0 0,-1 1 0 0 0,1-1 1 0 0,0 0-1 0 0,0 1 1 0 0,0-1-1 0 0,0 0 1 0 0,0 1-1 0 0,0-1 1 0 0,1 1-1 0 0,-1-1 1 0 0,1 0-1 0 0,0 1 1 0 0,-1-1-1 0 0,1 0 1 0 0,0 0-1 0 0,0 0 1 0 0,1 0-1 0 0,-1 0 1 0 0,0 0-1 0 0,1 0 1 0 0,-1 0-1 0 0,1 0 1 0 0,0 0-1 0 0,-1-1 0 0 0,1 1 1 0 0,0-1-1 0 0,0 1 1 0 0,0-1-1 0 0,0 0 1 0 0,4 2-1 0 0,4 1-3 0 0,1 0 0 0 0,0-1 0 0 0,0 0 0 0 0,0 0-1 0 0,0-1 1 0 0,0-1 0 0 0,1 0 0 0 0,-1 0 0 0 0,1-1 0 0 0,11-2-1 0 0,22-3-27 0 0,53-13-1 0 0,-56 9 4 0 0,74-16-59 0 0,-1-5-1 0 0,-1-4 0 0 0,-2-6 1 0 0,127-64-1 0 0,-234 102 95 0 0,23-13-16 0 0,-26 14 20 0 0,-1 1 0 0 0,0-1 0 0 0,1 0 0 0 0,-1 1-1 0 0,0-1 1 0 0,0 0 0 0 0,0 0 0 0 0,0 0 0 0 0,0 0 0 0 0,0 0 0 0 0,0 0 0 0 0,0 0 0 0 0,0-1 0 0 0,-1 1 0 0 0,2-2 0 0 0,-2 2 0 0 0,0 1 0 0 0,-1 0 1 0 0,1-1-1 0 0,0 1 0 0 0,-1-1 1 0 0,1 1-1 0 0,0 0 0 0 0,-1-1 1 0 0,1 1-1 0 0,-1 0 1 0 0,1-1-1 0 0,-1 1 0 0 0,1 0 1 0 0,-1 0-1 0 0,1-1 0 0 0,0 1 1 0 0,-1 0-1 0 0,1 0 0 0 0,-1 0 1 0 0,0 0-1 0 0,1 0 1 0 0,-1 0-1 0 0,1 0 0 0 0,-1 0 1 0 0,1 0-1 0 0,-1 0 0 0 0,1 0 1 0 0,-1 0-1 0 0,1 0 1 0 0,-1 0-1 0 0,0 0 0 0 0,-21 4 77 0 0,20-4-75 0 0,-46 12 62 0 0,2 2 0 0 0,-1 2-1 0 0,-63 32 1 0 0,17-7 4 0 0,-21 11 60 0 0,98-43-133 0 0,0 0 0 0 0,0 1 0 0 0,1 1 0 0 0,-24 22 0 0 0,38-32-12 0 0,-1 1 1 0 0,1-1 0 0 0,-1 1-1 0 0,1 0 1 0 0,-1-1 0 0 0,1 1-1 0 0,0 0 1 0 0,0 0-1 0 0,0 0 1 0 0,0 0 0 0 0,0 0-1 0 0,0 0 1 0 0,1 0 0 0 0,-1 0-1 0 0,1 0 1 0 0,-1 5-1 0 0,1-6-13 0 0,0 1-1 0 0,0-1 0 0 0,1 1 1 0 0,-1-1-1 0 0,1 0 0 0 0,-1 1 1 0 0,1-1-1 0 0,0 0 0 0 0,-1 1 1 0 0,1-1-1 0 0,0 0 0 0 0,0 0 1 0 0,0 1-1 0 0,0-1 0 0 0,0 0 1 0 0,0 0-1 0 0,0 0 0 0 0,0 0 1 0 0,2 0-1 0 0,2 2-312 0 0,0 0-1 0 0,0 0 1 0 0,1-1 0 0 0,0 0 0 0 0,-1 0-1 0 0,1 0 1 0 0,0-1 0 0 0,0 0 0 0 0,0 0-1 0 0,11 0 1 0 0,36-3-3804 0 0,-21-1 184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615D68-3052-3338-2BD8-DDA996C71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D4FDE9-229D-6068-0791-69B17D1FA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228212-4BFD-0E13-414F-3B47002C1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6078-43E7-4E1C-9FD9-5172D633B43D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BBB022-3421-DC3C-4F78-572423B68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B024DE-59D5-C78D-9527-EB675A2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E228-FC00-43BC-A54A-11D59E3174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1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AB638F-4124-C55E-FC64-BDA778181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9F46FC-FF72-96AB-DDBB-172A02FBA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78DB17-B47F-769B-20C5-A0BC8BCA6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6078-43E7-4E1C-9FD9-5172D633B43D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E87F23-2B63-06CE-4620-418752E0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977E70-AA6D-4F44-73B0-3D330ECE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E228-FC00-43BC-A54A-11D59E3174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00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1CD9A9E-E312-25EB-C67D-A6A4DC31E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DCD0BB-2EF0-2BE9-4A49-08C62844C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D99E70-CF76-2CEE-BEF4-3285236E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6078-43E7-4E1C-9FD9-5172D633B43D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020BC5-ECDA-E59E-2ED2-AAAA6C6B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9E385A-0B65-992F-A831-47357089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E228-FC00-43BC-A54A-11D59E3174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99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16C85E-4FB3-6B3E-77BF-B2BCE6A5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C15855-4DD8-5149-223F-C8368AD62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46E429-1786-1B63-B59E-9F2EEDA27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6078-43E7-4E1C-9FD9-5172D633B43D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6686DE-659E-F92A-E069-0EAB147E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AF979C-569F-6F60-82B7-E31C37A4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E228-FC00-43BC-A54A-11D59E3174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92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EDBD7-8D9D-3B60-AB61-B11E527E7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ADBE00-E2BE-D9AD-3BA8-7C8E63209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7BF676-D4B9-CB1C-F2F6-FAAAB230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6078-43E7-4E1C-9FD9-5172D633B43D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28E722-10B8-58BD-4C44-BB611DC18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996277-335D-2F04-D319-9B6E8154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E228-FC00-43BC-A54A-11D59E3174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24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35B3C-AB05-F00C-63FE-A85F9FE4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90AED6-34C6-00DA-D9C1-F13342954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A7FBA9-F9DA-C668-A22C-F978EEFE4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3B291D-3EDF-FC23-E611-B93B20F1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6078-43E7-4E1C-9FD9-5172D633B43D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22EFA6-0805-E8EF-C9EF-335EB21A3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6E4D49-7B54-720F-FB49-1BB1D100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E228-FC00-43BC-A54A-11D59E3174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79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EE3BA-D97A-BC44-037B-50D17736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626494-86FD-3CCB-3971-BAA7F59AD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3FD99E-26EE-4932-F3C7-5E61159BA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5EEC5E7-E6AB-6743-C3EB-25860993F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4DAE838-0968-F667-7C26-76D615CC3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DC23FCD-7F10-2793-24F3-67543273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6078-43E7-4E1C-9FD9-5172D633B43D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0C2A2B2-AF24-CBBB-3FF6-24C840AA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9DC64D7-4321-BF66-7A0C-018138A5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E228-FC00-43BC-A54A-11D59E3174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99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AB4565-3C7E-4191-FD98-5CF021CCD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ED25D48-01CC-29BD-C759-F23FCBF7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6078-43E7-4E1C-9FD9-5172D633B43D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B0F83A-48A8-E339-78BB-D21F616E5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5EBFF2-73CC-CA4F-9BED-7211F825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E228-FC00-43BC-A54A-11D59E3174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76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F914CFA-EC7C-EED1-3322-6032F475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6078-43E7-4E1C-9FD9-5172D633B43D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2B73E5A-C7A4-A293-E354-15021C712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CEEB95-FCAE-9E55-3B60-9702E4C8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E228-FC00-43BC-A54A-11D59E3174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38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CA5C7D-15E2-0342-D357-22961C290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B9FF34-23E8-2157-E033-794C835D3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D286F6-D96A-92E3-205C-405AFF473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456149-B9B7-3DCE-0A14-D22026604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6078-43E7-4E1C-9FD9-5172D633B43D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C6CD35-825E-4428-0496-8EC44DFC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193D1F-5635-9E83-39A5-4DE675CB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E228-FC00-43BC-A54A-11D59E3174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84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9AA79-F6F7-C217-4ADC-20229371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29A7AB6-0B17-C7CC-B00B-B5A9408BF7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AF621B-8466-C49F-DE1C-9BBD77E52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DE8916-491D-11F8-138A-ECF5C5D1C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6078-43E7-4E1C-9FD9-5172D633B43D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9BC38B-AD77-C555-B56C-FC3F7B85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4E0F21-D8E7-F1EA-091A-D55903EA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E228-FC00-43BC-A54A-11D59E3174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74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6E4F258-469F-69B6-93B7-FECE5CDE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DEC20F-2094-8EED-2BC7-5154F7761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E49FB4-6A30-B71A-1E37-9275E4A9D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06078-43E7-4E1C-9FD9-5172D633B43D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C7A054-112F-4F11-6A59-79DA43B7D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744FDB-767B-A3A7-EC89-5B56DDB0A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E228-FC00-43BC-A54A-11D59E3174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82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1.xml"/><Relationship Id="rId21" Type="http://schemas.openxmlformats.org/officeDocument/2006/relationships/image" Target="../media/image12.png"/><Relationship Id="rId42" Type="http://schemas.openxmlformats.org/officeDocument/2006/relationships/customXml" Target="../ink/ink15.xml"/><Relationship Id="rId63" Type="http://schemas.openxmlformats.org/officeDocument/2006/relationships/customXml" Target="../ink/ink24.xml"/><Relationship Id="rId84" Type="http://schemas.openxmlformats.org/officeDocument/2006/relationships/image" Target="../media/image44.png"/><Relationship Id="rId138" Type="http://schemas.openxmlformats.org/officeDocument/2006/relationships/image" Target="../media/image71.png"/><Relationship Id="rId107" Type="http://schemas.openxmlformats.org/officeDocument/2006/relationships/customXml" Target="../ink/ink46.xml"/><Relationship Id="rId11" Type="http://schemas.openxmlformats.org/officeDocument/2006/relationships/slide" Target="slide2.xml"/><Relationship Id="rId32" Type="http://schemas.openxmlformats.org/officeDocument/2006/relationships/customXml" Target="../ink/ink10.xml"/><Relationship Id="rId37" Type="http://schemas.openxmlformats.org/officeDocument/2006/relationships/image" Target="../media/image20.png"/><Relationship Id="rId53" Type="http://schemas.openxmlformats.org/officeDocument/2006/relationships/customXml" Target="../ink/ink19.xml"/><Relationship Id="rId58" Type="http://schemas.openxmlformats.org/officeDocument/2006/relationships/image" Target="../media/image31.png"/><Relationship Id="rId74" Type="http://schemas.openxmlformats.org/officeDocument/2006/relationships/image" Target="../media/image39.png"/><Relationship Id="rId79" Type="http://schemas.openxmlformats.org/officeDocument/2006/relationships/customXml" Target="../ink/ink32.xml"/><Relationship Id="rId102" Type="http://schemas.openxmlformats.org/officeDocument/2006/relationships/image" Target="../media/image53.png"/><Relationship Id="rId123" Type="http://schemas.openxmlformats.org/officeDocument/2006/relationships/customXml" Target="../ink/ink54.xml"/><Relationship Id="rId128" Type="http://schemas.openxmlformats.org/officeDocument/2006/relationships/image" Target="../media/image66.png"/><Relationship Id="rId144" Type="http://schemas.openxmlformats.org/officeDocument/2006/relationships/image" Target="../media/image74.png"/><Relationship Id="rId5" Type="http://schemas.openxmlformats.org/officeDocument/2006/relationships/slide" Target="slide4.xml"/><Relationship Id="rId90" Type="http://schemas.openxmlformats.org/officeDocument/2006/relationships/image" Target="../media/image47.png"/><Relationship Id="rId95" Type="http://schemas.openxmlformats.org/officeDocument/2006/relationships/customXml" Target="../ink/ink40.xml"/><Relationship Id="rId22" Type="http://schemas.openxmlformats.org/officeDocument/2006/relationships/customXml" Target="../ink/ink5.xml"/><Relationship Id="rId27" Type="http://schemas.openxmlformats.org/officeDocument/2006/relationships/image" Target="../media/image15.png"/><Relationship Id="rId43" Type="http://schemas.openxmlformats.org/officeDocument/2006/relationships/image" Target="../media/image23.png"/><Relationship Id="rId48" Type="http://schemas.openxmlformats.org/officeDocument/2006/relationships/slide" Target="slide6.xml"/><Relationship Id="rId64" Type="http://schemas.openxmlformats.org/officeDocument/2006/relationships/image" Target="../media/image34.png"/><Relationship Id="rId69" Type="http://schemas.openxmlformats.org/officeDocument/2006/relationships/customXml" Target="../ink/ink27.xml"/><Relationship Id="rId113" Type="http://schemas.openxmlformats.org/officeDocument/2006/relationships/customXml" Target="../ink/ink49.xml"/><Relationship Id="rId118" Type="http://schemas.openxmlformats.org/officeDocument/2006/relationships/image" Target="../media/image61.png"/><Relationship Id="rId134" Type="http://schemas.openxmlformats.org/officeDocument/2006/relationships/image" Target="../media/image69.png"/><Relationship Id="rId139" Type="http://schemas.openxmlformats.org/officeDocument/2006/relationships/customXml" Target="../ink/ink62.xml"/><Relationship Id="rId80" Type="http://schemas.openxmlformats.org/officeDocument/2006/relationships/image" Target="../media/image42.png"/><Relationship Id="rId85" Type="http://schemas.openxmlformats.org/officeDocument/2006/relationships/customXml" Target="../ink/ink35.xml"/><Relationship Id="rId12" Type="http://schemas.openxmlformats.org/officeDocument/2006/relationships/image" Target="../media/image7.png"/><Relationship Id="rId17" Type="http://schemas.openxmlformats.org/officeDocument/2006/relationships/image" Target="../media/image10.png"/><Relationship Id="rId33" Type="http://schemas.openxmlformats.org/officeDocument/2006/relationships/image" Target="../media/image18.png"/><Relationship Id="rId38" Type="http://schemas.openxmlformats.org/officeDocument/2006/relationships/customXml" Target="../ink/ink13.xml"/><Relationship Id="rId59" Type="http://schemas.openxmlformats.org/officeDocument/2006/relationships/customXml" Target="../ink/ink22.xml"/><Relationship Id="rId103" Type="http://schemas.openxmlformats.org/officeDocument/2006/relationships/customXml" Target="../ink/ink44.xml"/><Relationship Id="rId108" Type="http://schemas.openxmlformats.org/officeDocument/2006/relationships/image" Target="../media/image56.png"/><Relationship Id="rId124" Type="http://schemas.openxmlformats.org/officeDocument/2006/relationships/image" Target="../media/image64.png"/><Relationship Id="rId129" Type="http://schemas.openxmlformats.org/officeDocument/2006/relationships/customXml" Target="../ink/ink57.xml"/><Relationship Id="rId54" Type="http://schemas.openxmlformats.org/officeDocument/2006/relationships/image" Target="../media/image29.png"/><Relationship Id="rId70" Type="http://schemas.openxmlformats.org/officeDocument/2006/relationships/image" Target="../media/image37.png"/><Relationship Id="rId75" Type="http://schemas.openxmlformats.org/officeDocument/2006/relationships/customXml" Target="../ink/ink30.xml"/><Relationship Id="rId91" Type="http://schemas.openxmlformats.org/officeDocument/2006/relationships/customXml" Target="../ink/ink38.xml"/><Relationship Id="rId96" Type="http://schemas.openxmlformats.org/officeDocument/2006/relationships/image" Target="../media/image50.png"/><Relationship Id="rId140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23" Type="http://schemas.openxmlformats.org/officeDocument/2006/relationships/image" Target="../media/image13.png"/><Relationship Id="rId28" Type="http://schemas.openxmlformats.org/officeDocument/2006/relationships/customXml" Target="../ink/ink8.xml"/><Relationship Id="rId49" Type="http://schemas.openxmlformats.org/officeDocument/2006/relationships/image" Target="../media/image26.png"/><Relationship Id="rId114" Type="http://schemas.openxmlformats.org/officeDocument/2006/relationships/image" Target="../media/image59.png"/><Relationship Id="rId119" Type="http://schemas.openxmlformats.org/officeDocument/2006/relationships/customXml" Target="../ink/ink52.xml"/><Relationship Id="rId44" Type="http://schemas.openxmlformats.org/officeDocument/2006/relationships/customXml" Target="../ink/ink16.xml"/><Relationship Id="rId60" Type="http://schemas.openxmlformats.org/officeDocument/2006/relationships/image" Target="../media/image32.png"/><Relationship Id="rId65" Type="http://schemas.openxmlformats.org/officeDocument/2006/relationships/customXml" Target="../ink/ink25.xml"/><Relationship Id="rId81" Type="http://schemas.openxmlformats.org/officeDocument/2006/relationships/customXml" Target="../ink/ink33.xml"/><Relationship Id="rId86" Type="http://schemas.openxmlformats.org/officeDocument/2006/relationships/image" Target="../media/image45.png"/><Relationship Id="rId130" Type="http://schemas.openxmlformats.org/officeDocument/2006/relationships/image" Target="../media/image67.png"/><Relationship Id="rId135" Type="http://schemas.openxmlformats.org/officeDocument/2006/relationships/customXml" Target="../ink/ink60.xml"/><Relationship Id="rId13" Type="http://schemas.openxmlformats.org/officeDocument/2006/relationships/image" Target="../media/image8.svg"/><Relationship Id="rId18" Type="http://schemas.openxmlformats.org/officeDocument/2006/relationships/customXml" Target="../ink/ink3.xml"/><Relationship Id="rId39" Type="http://schemas.openxmlformats.org/officeDocument/2006/relationships/image" Target="../media/image21.png"/><Relationship Id="rId109" Type="http://schemas.openxmlformats.org/officeDocument/2006/relationships/customXml" Target="../ink/ink47.xml"/><Relationship Id="rId34" Type="http://schemas.openxmlformats.org/officeDocument/2006/relationships/customXml" Target="../ink/ink11.xml"/><Relationship Id="rId50" Type="http://schemas.openxmlformats.org/officeDocument/2006/relationships/image" Target="../media/image27.svg"/><Relationship Id="rId55" Type="http://schemas.openxmlformats.org/officeDocument/2006/relationships/customXml" Target="../ink/ink20.xml"/><Relationship Id="rId76" Type="http://schemas.openxmlformats.org/officeDocument/2006/relationships/image" Target="../media/image40.png"/><Relationship Id="rId97" Type="http://schemas.openxmlformats.org/officeDocument/2006/relationships/customXml" Target="../ink/ink41.xml"/><Relationship Id="rId104" Type="http://schemas.openxmlformats.org/officeDocument/2006/relationships/image" Target="../media/image54.png"/><Relationship Id="rId120" Type="http://schemas.openxmlformats.org/officeDocument/2006/relationships/image" Target="../media/image62.png"/><Relationship Id="rId125" Type="http://schemas.openxmlformats.org/officeDocument/2006/relationships/customXml" Target="../ink/ink55.xml"/><Relationship Id="rId141" Type="http://schemas.openxmlformats.org/officeDocument/2006/relationships/customXml" Target="../ink/ink63.xml"/><Relationship Id="rId7" Type="http://schemas.openxmlformats.org/officeDocument/2006/relationships/image" Target="../media/image4.svg"/><Relationship Id="rId71" Type="http://schemas.openxmlformats.org/officeDocument/2006/relationships/customXml" Target="../ink/ink28.xml"/><Relationship Id="rId92" Type="http://schemas.openxmlformats.org/officeDocument/2006/relationships/image" Target="../media/image48.png"/><Relationship Id="rId2" Type="http://schemas.openxmlformats.org/officeDocument/2006/relationships/slide" Target="slide5.xml"/><Relationship Id="rId29" Type="http://schemas.openxmlformats.org/officeDocument/2006/relationships/image" Target="../media/image16.png"/><Relationship Id="rId24" Type="http://schemas.openxmlformats.org/officeDocument/2006/relationships/customXml" Target="../ink/ink6.xml"/><Relationship Id="rId40" Type="http://schemas.openxmlformats.org/officeDocument/2006/relationships/customXml" Target="../ink/ink14.xml"/><Relationship Id="rId45" Type="http://schemas.openxmlformats.org/officeDocument/2006/relationships/image" Target="../media/image24.png"/><Relationship Id="rId66" Type="http://schemas.openxmlformats.org/officeDocument/2006/relationships/image" Target="../media/image35.png"/><Relationship Id="rId87" Type="http://schemas.openxmlformats.org/officeDocument/2006/relationships/customXml" Target="../ink/ink36.xml"/><Relationship Id="rId110" Type="http://schemas.openxmlformats.org/officeDocument/2006/relationships/image" Target="../media/image57.png"/><Relationship Id="rId115" Type="http://schemas.openxmlformats.org/officeDocument/2006/relationships/customXml" Target="../ink/ink50.xml"/><Relationship Id="rId131" Type="http://schemas.openxmlformats.org/officeDocument/2006/relationships/customXml" Target="../ink/ink58.xml"/><Relationship Id="rId136" Type="http://schemas.openxmlformats.org/officeDocument/2006/relationships/image" Target="../media/image70.png"/><Relationship Id="rId61" Type="http://schemas.openxmlformats.org/officeDocument/2006/relationships/customXml" Target="../ink/ink23.xml"/><Relationship Id="rId82" Type="http://schemas.openxmlformats.org/officeDocument/2006/relationships/image" Target="../media/image43.png"/><Relationship Id="rId19" Type="http://schemas.openxmlformats.org/officeDocument/2006/relationships/image" Target="../media/image11.png"/><Relationship Id="rId14" Type="http://schemas.openxmlformats.org/officeDocument/2006/relationships/customXml" Target="../ink/ink1.xml"/><Relationship Id="rId30" Type="http://schemas.openxmlformats.org/officeDocument/2006/relationships/customXml" Target="../ink/ink9.xml"/><Relationship Id="rId35" Type="http://schemas.openxmlformats.org/officeDocument/2006/relationships/image" Target="../media/image19.png"/><Relationship Id="rId56" Type="http://schemas.openxmlformats.org/officeDocument/2006/relationships/image" Target="../media/image30.png"/><Relationship Id="rId77" Type="http://schemas.openxmlformats.org/officeDocument/2006/relationships/customXml" Target="../ink/ink31.xml"/><Relationship Id="rId100" Type="http://schemas.openxmlformats.org/officeDocument/2006/relationships/image" Target="../media/image52.png"/><Relationship Id="rId105" Type="http://schemas.openxmlformats.org/officeDocument/2006/relationships/customXml" Target="../ink/ink45.xml"/><Relationship Id="rId126" Type="http://schemas.openxmlformats.org/officeDocument/2006/relationships/image" Target="../media/image65.png"/><Relationship Id="rId8" Type="http://schemas.openxmlformats.org/officeDocument/2006/relationships/slide" Target="slide3.xml"/><Relationship Id="rId51" Type="http://schemas.openxmlformats.org/officeDocument/2006/relationships/customXml" Target="../ink/ink18.xml"/><Relationship Id="rId72" Type="http://schemas.openxmlformats.org/officeDocument/2006/relationships/image" Target="../media/image38.png"/><Relationship Id="rId93" Type="http://schemas.openxmlformats.org/officeDocument/2006/relationships/customXml" Target="../ink/ink39.xml"/><Relationship Id="rId98" Type="http://schemas.openxmlformats.org/officeDocument/2006/relationships/image" Target="../media/image51.png"/><Relationship Id="rId121" Type="http://schemas.openxmlformats.org/officeDocument/2006/relationships/customXml" Target="../ink/ink53.xml"/><Relationship Id="rId142" Type="http://schemas.openxmlformats.org/officeDocument/2006/relationships/image" Target="../media/image73.png"/><Relationship Id="rId3" Type="http://schemas.openxmlformats.org/officeDocument/2006/relationships/image" Target="../media/image1.png"/><Relationship Id="rId25" Type="http://schemas.openxmlformats.org/officeDocument/2006/relationships/image" Target="../media/image14.png"/><Relationship Id="rId46" Type="http://schemas.openxmlformats.org/officeDocument/2006/relationships/customXml" Target="../ink/ink17.xml"/><Relationship Id="rId67" Type="http://schemas.openxmlformats.org/officeDocument/2006/relationships/customXml" Target="../ink/ink26.xml"/><Relationship Id="rId116" Type="http://schemas.openxmlformats.org/officeDocument/2006/relationships/image" Target="../media/image60.png"/><Relationship Id="rId137" Type="http://schemas.openxmlformats.org/officeDocument/2006/relationships/customXml" Target="../ink/ink61.xml"/><Relationship Id="rId20" Type="http://schemas.openxmlformats.org/officeDocument/2006/relationships/customXml" Target="../ink/ink4.xml"/><Relationship Id="rId41" Type="http://schemas.openxmlformats.org/officeDocument/2006/relationships/image" Target="../media/image22.png"/><Relationship Id="rId62" Type="http://schemas.openxmlformats.org/officeDocument/2006/relationships/image" Target="../media/image33.png"/><Relationship Id="rId83" Type="http://schemas.openxmlformats.org/officeDocument/2006/relationships/customXml" Target="../ink/ink34.xml"/><Relationship Id="rId88" Type="http://schemas.openxmlformats.org/officeDocument/2006/relationships/image" Target="../media/image46.png"/><Relationship Id="rId111" Type="http://schemas.openxmlformats.org/officeDocument/2006/relationships/customXml" Target="../ink/ink48.xml"/><Relationship Id="rId132" Type="http://schemas.openxmlformats.org/officeDocument/2006/relationships/image" Target="../media/image68.png"/><Relationship Id="rId15" Type="http://schemas.openxmlformats.org/officeDocument/2006/relationships/image" Target="../media/image9.png"/><Relationship Id="rId36" Type="http://schemas.openxmlformats.org/officeDocument/2006/relationships/customXml" Target="../ink/ink12.xml"/><Relationship Id="rId57" Type="http://schemas.openxmlformats.org/officeDocument/2006/relationships/customXml" Target="../ink/ink21.xml"/><Relationship Id="rId106" Type="http://schemas.openxmlformats.org/officeDocument/2006/relationships/image" Target="../media/image55.png"/><Relationship Id="rId127" Type="http://schemas.openxmlformats.org/officeDocument/2006/relationships/customXml" Target="../ink/ink56.xml"/><Relationship Id="rId10" Type="http://schemas.openxmlformats.org/officeDocument/2006/relationships/image" Target="../media/image6.svg"/><Relationship Id="rId31" Type="http://schemas.openxmlformats.org/officeDocument/2006/relationships/image" Target="../media/image17.png"/><Relationship Id="rId52" Type="http://schemas.openxmlformats.org/officeDocument/2006/relationships/image" Target="../media/image28.png"/><Relationship Id="rId73" Type="http://schemas.openxmlformats.org/officeDocument/2006/relationships/customXml" Target="../ink/ink29.xml"/><Relationship Id="rId78" Type="http://schemas.openxmlformats.org/officeDocument/2006/relationships/image" Target="../media/image41.png"/><Relationship Id="rId94" Type="http://schemas.openxmlformats.org/officeDocument/2006/relationships/image" Target="../media/image49.png"/><Relationship Id="rId99" Type="http://schemas.openxmlformats.org/officeDocument/2006/relationships/customXml" Target="../ink/ink42.xml"/><Relationship Id="rId101" Type="http://schemas.openxmlformats.org/officeDocument/2006/relationships/customXml" Target="../ink/ink43.xml"/><Relationship Id="rId122" Type="http://schemas.openxmlformats.org/officeDocument/2006/relationships/image" Target="../media/image63.png"/><Relationship Id="rId143" Type="http://schemas.openxmlformats.org/officeDocument/2006/relationships/customXml" Target="../ink/ink64.xml"/><Relationship Id="rId4" Type="http://schemas.openxmlformats.org/officeDocument/2006/relationships/image" Target="../media/image2.svg"/><Relationship Id="rId9" Type="http://schemas.openxmlformats.org/officeDocument/2006/relationships/image" Target="../media/image5.png"/><Relationship Id="rId26" Type="http://schemas.openxmlformats.org/officeDocument/2006/relationships/customXml" Target="../ink/ink7.xml"/><Relationship Id="rId47" Type="http://schemas.openxmlformats.org/officeDocument/2006/relationships/image" Target="../media/image25.png"/><Relationship Id="rId68" Type="http://schemas.openxmlformats.org/officeDocument/2006/relationships/image" Target="../media/image36.png"/><Relationship Id="rId89" Type="http://schemas.openxmlformats.org/officeDocument/2006/relationships/customXml" Target="../ink/ink37.xml"/><Relationship Id="rId112" Type="http://schemas.openxmlformats.org/officeDocument/2006/relationships/image" Target="../media/image58.png"/><Relationship Id="rId133" Type="http://schemas.openxmlformats.org/officeDocument/2006/relationships/customXml" Target="../ink/ink59.xml"/><Relationship Id="rId16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20.xml"/><Relationship Id="rId21" Type="http://schemas.openxmlformats.org/officeDocument/2006/relationships/customXml" Target="../ink/ink72.xml"/><Relationship Id="rId42" Type="http://schemas.openxmlformats.org/officeDocument/2006/relationships/image" Target="../media/image570.png"/><Relationship Id="rId63" Type="http://schemas.openxmlformats.org/officeDocument/2006/relationships/customXml" Target="../ink/ink93.xml"/><Relationship Id="rId84" Type="http://schemas.openxmlformats.org/officeDocument/2006/relationships/image" Target="../media/image78.png"/><Relationship Id="rId138" Type="http://schemas.openxmlformats.org/officeDocument/2006/relationships/image" Target="../media/image105.png"/><Relationship Id="rId159" Type="http://schemas.openxmlformats.org/officeDocument/2006/relationships/customXml" Target="../ink/ink141.xml"/><Relationship Id="rId170" Type="http://schemas.openxmlformats.org/officeDocument/2006/relationships/image" Target="../media/image121.png"/><Relationship Id="rId191" Type="http://schemas.openxmlformats.org/officeDocument/2006/relationships/customXml" Target="../ink/ink157.xml"/><Relationship Id="rId205" Type="http://schemas.openxmlformats.org/officeDocument/2006/relationships/customXml" Target="../ink/ink164.xml"/><Relationship Id="rId226" Type="http://schemas.openxmlformats.org/officeDocument/2006/relationships/image" Target="../media/image149.png"/><Relationship Id="rId107" Type="http://schemas.openxmlformats.org/officeDocument/2006/relationships/customXml" Target="../ink/ink115.xml"/><Relationship Id="rId11" Type="http://schemas.openxmlformats.org/officeDocument/2006/relationships/customXml" Target="../ink/ink67.xml"/><Relationship Id="rId32" Type="http://schemas.openxmlformats.org/officeDocument/2006/relationships/image" Target="../media/image520.png"/><Relationship Id="rId53" Type="http://schemas.openxmlformats.org/officeDocument/2006/relationships/customXml" Target="../ink/ink88.xml"/><Relationship Id="rId74" Type="http://schemas.openxmlformats.org/officeDocument/2006/relationships/image" Target="../media/image730.png"/><Relationship Id="rId128" Type="http://schemas.openxmlformats.org/officeDocument/2006/relationships/image" Target="../media/image100.png"/><Relationship Id="rId149" Type="http://schemas.openxmlformats.org/officeDocument/2006/relationships/customXml" Target="../ink/ink136.xml"/><Relationship Id="rId5" Type="http://schemas.openxmlformats.org/officeDocument/2006/relationships/image" Target="../media/image77.png"/><Relationship Id="rId95" Type="http://schemas.openxmlformats.org/officeDocument/2006/relationships/customXml" Target="../ink/ink109.xml"/><Relationship Id="rId160" Type="http://schemas.openxmlformats.org/officeDocument/2006/relationships/image" Target="../media/image116.png"/><Relationship Id="rId181" Type="http://schemas.openxmlformats.org/officeDocument/2006/relationships/customXml" Target="../ink/ink152.xml"/><Relationship Id="rId216" Type="http://schemas.openxmlformats.org/officeDocument/2006/relationships/image" Target="../media/image144.png"/><Relationship Id="rId22" Type="http://schemas.openxmlformats.org/officeDocument/2006/relationships/image" Target="../media/image470.png"/><Relationship Id="rId43" Type="http://schemas.openxmlformats.org/officeDocument/2006/relationships/customXml" Target="../ink/ink83.xml"/><Relationship Id="rId64" Type="http://schemas.openxmlformats.org/officeDocument/2006/relationships/image" Target="../media/image680.png"/><Relationship Id="rId118" Type="http://schemas.openxmlformats.org/officeDocument/2006/relationships/image" Target="../media/image95.png"/><Relationship Id="rId139" Type="http://schemas.openxmlformats.org/officeDocument/2006/relationships/customXml" Target="../ink/ink131.xml"/><Relationship Id="rId85" Type="http://schemas.openxmlformats.org/officeDocument/2006/relationships/customXml" Target="../ink/ink104.xml"/><Relationship Id="rId150" Type="http://schemas.openxmlformats.org/officeDocument/2006/relationships/image" Target="../media/image111.png"/><Relationship Id="rId171" Type="http://schemas.openxmlformats.org/officeDocument/2006/relationships/customXml" Target="../ink/ink147.xml"/><Relationship Id="rId192" Type="http://schemas.openxmlformats.org/officeDocument/2006/relationships/image" Target="../media/image132.png"/><Relationship Id="rId206" Type="http://schemas.openxmlformats.org/officeDocument/2006/relationships/image" Target="../media/image139.png"/><Relationship Id="rId227" Type="http://schemas.openxmlformats.org/officeDocument/2006/relationships/customXml" Target="../ink/ink175.xml"/><Relationship Id="rId12" Type="http://schemas.openxmlformats.org/officeDocument/2006/relationships/image" Target="../media/image420.png"/><Relationship Id="rId33" Type="http://schemas.openxmlformats.org/officeDocument/2006/relationships/customXml" Target="../ink/ink78.xml"/><Relationship Id="rId108" Type="http://schemas.openxmlformats.org/officeDocument/2006/relationships/image" Target="../media/image90.png"/><Relationship Id="rId129" Type="http://schemas.openxmlformats.org/officeDocument/2006/relationships/customXml" Target="../ink/ink126.xml"/><Relationship Id="rId54" Type="http://schemas.openxmlformats.org/officeDocument/2006/relationships/image" Target="../media/image630.png"/><Relationship Id="rId75" Type="http://schemas.openxmlformats.org/officeDocument/2006/relationships/customXml" Target="../ink/ink99.xml"/><Relationship Id="rId96" Type="http://schemas.openxmlformats.org/officeDocument/2006/relationships/image" Target="../media/image84.png"/><Relationship Id="rId140" Type="http://schemas.openxmlformats.org/officeDocument/2006/relationships/image" Target="../media/image106.png"/><Relationship Id="rId161" Type="http://schemas.openxmlformats.org/officeDocument/2006/relationships/customXml" Target="../ink/ink142.xml"/><Relationship Id="rId182" Type="http://schemas.openxmlformats.org/officeDocument/2006/relationships/image" Target="../media/image127.png"/><Relationship Id="rId217" Type="http://schemas.openxmlformats.org/officeDocument/2006/relationships/customXml" Target="../ink/ink170.xml"/><Relationship Id="rId6" Type="http://schemas.openxmlformats.org/officeDocument/2006/relationships/image" Target="../media/image78.svg"/><Relationship Id="rId23" Type="http://schemas.openxmlformats.org/officeDocument/2006/relationships/customXml" Target="../ink/ink73.xml"/><Relationship Id="rId119" Type="http://schemas.openxmlformats.org/officeDocument/2006/relationships/customXml" Target="../ink/ink121.xml"/><Relationship Id="rId44" Type="http://schemas.openxmlformats.org/officeDocument/2006/relationships/image" Target="../media/image580.png"/><Relationship Id="rId65" Type="http://schemas.openxmlformats.org/officeDocument/2006/relationships/customXml" Target="../ink/ink94.xml"/><Relationship Id="rId86" Type="http://schemas.openxmlformats.org/officeDocument/2006/relationships/image" Target="../media/image79.png"/><Relationship Id="rId130" Type="http://schemas.openxmlformats.org/officeDocument/2006/relationships/image" Target="../media/image101.png"/><Relationship Id="rId151" Type="http://schemas.openxmlformats.org/officeDocument/2006/relationships/customXml" Target="../ink/ink137.xml"/><Relationship Id="rId172" Type="http://schemas.openxmlformats.org/officeDocument/2006/relationships/image" Target="../media/image122.png"/><Relationship Id="rId193" Type="http://schemas.openxmlformats.org/officeDocument/2006/relationships/customXml" Target="../ink/ink158.xml"/><Relationship Id="rId207" Type="http://schemas.openxmlformats.org/officeDocument/2006/relationships/customXml" Target="../ink/ink165.xml"/><Relationship Id="rId228" Type="http://schemas.openxmlformats.org/officeDocument/2006/relationships/image" Target="../media/image150.png"/><Relationship Id="rId13" Type="http://schemas.openxmlformats.org/officeDocument/2006/relationships/customXml" Target="../ink/ink68.xml"/><Relationship Id="rId109" Type="http://schemas.openxmlformats.org/officeDocument/2006/relationships/customXml" Target="../ink/ink116.xml"/><Relationship Id="rId34" Type="http://schemas.openxmlformats.org/officeDocument/2006/relationships/image" Target="../media/image530.png"/><Relationship Id="rId55" Type="http://schemas.openxmlformats.org/officeDocument/2006/relationships/customXml" Target="../ink/ink89.xml"/><Relationship Id="rId76" Type="http://schemas.openxmlformats.org/officeDocument/2006/relationships/image" Target="../media/image740.png"/><Relationship Id="rId97" Type="http://schemas.openxmlformats.org/officeDocument/2006/relationships/customXml" Target="../ink/ink110.xml"/><Relationship Id="rId120" Type="http://schemas.openxmlformats.org/officeDocument/2006/relationships/image" Target="../media/image96.png"/><Relationship Id="rId141" Type="http://schemas.openxmlformats.org/officeDocument/2006/relationships/customXml" Target="../ink/ink132.xml"/><Relationship Id="rId7" Type="http://schemas.openxmlformats.org/officeDocument/2006/relationships/customXml" Target="../ink/ink65.xml"/><Relationship Id="rId162" Type="http://schemas.openxmlformats.org/officeDocument/2006/relationships/image" Target="../media/image117.png"/><Relationship Id="rId183" Type="http://schemas.openxmlformats.org/officeDocument/2006/relationships/customXml" Target="../ink/ink153.xml"/><Relationship Id="rId218" Type="http://schemas.openxmlformats.org/officeDocument/2006/relationships/image" Target="../media/image145.png"/><Relationship Id="rId24" Type="http://schemas.openxmlformats.org/officeDocument/2006/relationships/image" Target="../media/image480.png"/><Relationship Id="rId45" Type="http://schemas.openxmlformats.org/officeDocument/2006/relationships/customXml" Target="../ink/ink84.xml"/><Relationship Id="rId66" Type="http://schemas.openxmlformats.org/officeDocument/2006/relationships/image" Target="../media/image690.png"/><Relationship Id="rId87" Type="http://schemas.openxmlformats.org/officeDocument/2006/relationships/customXml" Target="../ink/ink105.xml"/><Relationship Id="rId110" Type="http://schemas.openxmlformats.org/officeDocument/2006/relationships/image" Target="../media/image91.png"/><Relationship Id="rId131" Type="http://schemas.openxmlformats.org/officeDocument/2006/relationships/customXml" Target="../ink/ink127.xml"/><Relationship Id="rId152" Type="http://schemas.openxmlformats.org/officeDocument/2006/relationships/image" Target="../media/image112.png"/><Relationship Id="rId173" Type="http://schemas.openxmlformats.org/officeDocument/2006/relationships/customXml" Target="../ink/ink148.xml"/><Relationship Id="rId194" Type="http://schemas.openxmlformats.org/officeDocument/2006/relationships/image" Target="../media/image133.png"/><Relationship Id="rId208" Type="http://schemas.openxmlformats.org/officeDocument/2006/relationships/image" Target="../media/image140.png"/><Relationship Id="rId229" Type="http://schemas.openxmlformats.org/officeDocument/2006/relationships/customXml" Target="../ink/ink176.xml"/><Relationship Id="rId14" Type="http://schemas.openxmlformats.org/officeDocument/2006/relationships/image" Target="../media/image430.png"/><Relationship Id="rId35" Type="http://schemas.openxmlformats.org/officeDocument/2006/relationships/customXml" Target="../ink/ink79.xml"/><Relationship Id="rId56" Type="http://schemas.openxmlformats.org/officeDocument/2006/relationships/image" Target="../media/image640.png"/><Relationship Id="rId77" Type="http://schemas.openxmlformats.org/officeDocument/2006/relationships/customXml" Target="../ink/ink100.xml"/><Relationship Id="rId100" Type="http://schemas.openxmlformats.org/officeDocument/2006/relationships/image" Target="../media/image86.png"/><Relationship Id="rId8" Type="http://schemas.openxmlformats.org/officeDocument/2006/relationships/image" Target="../media/image4010.png"/><Relationship Id="rId98" Type="http://schemas.openxmlformats.org/officeDocument/2006/relationships/image" Target="../media/image85.png"/><Relationship Id="rId121" Type="http://schemas.openxmlformats.org/officeDocument/2006/relationships/customXml" Target="../ink/ink122.xml"/><Relationship Id="rId142" Type="http://schemas.openxmlformats.org/officeDocument/2006/relationships/image" Target="../media/image107.png"/><Relationship Id="rId163" Type="http://schemas.openxmlformats.org/officeDocument/2006/relationships/customXml" Target="../ink/ink143.xml"/><Relationship Id="rId184" Type="http://schemas.openxmlformats.org/officeDocument/2006/relationships/image" Target="../media/image128.png"/><Relationship Id="rId219" Type="http://schemas.openxmlformats.org/officeDocument/2006/relationships/customXml" Target="../ink/ink171.xml"/><Relationship Id="rId230" Type="http://schemas.openxmlformats.org/officeDocument/2006/relationships/image" Target="../media/image151.png"/><Relationship Id="rId25" Type="http://schemas.openxmlformats.org/officeDocument/2006/relationships/customXml" Target="../ink/ink74.xml"/><Relationship Id="rId46" Type="http://schemas.openxmlformats.org/officeDocument/2006/relationships/image" Target="../media/image590.png"/><Relationship Id="rId67" Type="http://schemas.openxmlformats.org/officeDocument/2006/relationships/customXml" Target="../ink/ink95.xml"/><Relationship Id="rId20" Type="http://schemas.openxmlformats.org/officeDocument/2006/relationships/image" Target="../media/image460.png"/><Relationship Id="rId41" Type="http://schemas.openxmlformats.org/officeDocument/2006/relationships/customXml" Target="../ink/ink82.xml"/><Relationship Id="rId62" Type="http://schemas.openxmlformats.org/officeDocument/2006/relationships/image" Target="../media/image670.png"/><Relationship Id="rId83" Type="http://schemas.openxmlformats.org/officeDocument/2006/relationships/customXml" Target="../ink/ink103.xml"/><Relationship Id="rId88" Type="http://schemas.openxmlformats.org/officeDocument/2006/relationships/image" Target="../media/image80.png"/><Relationship Id="rId111" Type="http://schemas.openxmlformats.org/officeDocument/2006/relationships/customXml" Target="../ink/ink117.xml"/><Relationship Id="rId132" Type="http://schemas.openxmlformats.org/officeDocument/2006/relationships/image" Target="../media/image102.png"/><Relationship Id="rId153" Type="http://schemas.openxmlformats.org/officeDocument/2006/relationships/customXml" Target="../ink/ink138.xml"/><Relationship Id="rId174" Type="http://schemas.openxmlformats.org/officeDocument/2006/relationships/image" Target="../media/image123.png"/><Relationship Id="rId179" Type="http://schemas.openxmlformats.org/officeDocument/2006/relationships/customXml" Target="../ink/ink151.xml"/><Relationship Id="rId195" Type="http://schemas.openxmlformats.org/officeDocument/2006/relationships/customXml" Target="../ink/ink159.xml"/><Relationship Id="rId209" Type="http://schemas.openxmlformats.org/officeDocument/2006/relationships/customXml" Target="../ink/ink166.xml"/><Relationship Id="rId190" Type="http://schemas.openxmlformats.org/officeDocument/2006/relationships/image" Target="../media/image131.png"/><Relationship Id="rId204" Type="http://schemas.openxmlformats.org/officeDocument/2006/relationships/image" Target="../media/image138.png"/><Relationship Id="rId220" Type="http://schemas.openxmlformats.org/officeDocument/2006/relationships/image" Target="../media/image146.png"/><Relationship Id="rId225" Type="http://schemas.openxmlformats.org/officeDocument/2006/relationships/customXml" Target="../ink/ink174.xml"/><Relationship Id="rId15" Type="http://schemas.openxmlformats.org/officeDocument/2006/relationships/customXml" Target="../ink/ink69.xml"/><Relationship Id="rId36" Type="http://schemas.openxmlformats.org/officeDocument/2006/relationships/image" Target="../media/image540.png"/><Relationship Id="rId57" Type="http://schemas.openxmlformats.org/officeDocument/2006/relationships/customXml" Target="../ink/ink90.xml"/><Relationship Id="rId106" Type="http://schemas.openxmlformats.org/officeDocument/2006/relationships/image" Target="../media/image89.png"/><Relationship Id="rId127" Type="http://schemas.openxmlformats.org/officeDocument/2006/relationships/customXml" Target="../ink/ink125.xml"/><Relationship Id="rId10" Type="http://schemas.openxmlformats.org/officeDocument/2006/relationships/image" Target="../media/image410.png"/><Relationship Id="rId31" Type="http://schemas.openxmlformats.org/officeDocument/2006/relationships/customXml" Target="../ink/ink77.xml"/><Relationship Id="rId52" Type="http://schemas.openxmlformats.org/officeDocument/2006/relationships/image" Target="../media/image620.png"/><Relationship Id="rId73" Type="http://schemas.openxmlformats.org/officeDocument/2006/relationships/customXml" Target="../ink/ink98.xml"/><Relationship Id="rId78" Type="http://schemas.openxmlformats.org/officeDocument/2006/relationships/image" Target="../media/image750.png"/><Relationship Id="rId94" Type="http://schemas.openxmlformats.org/officeDocument/2006/relationships/image" Target="../media/image83.png"/><Relationship Id="rId99" Type="http://schemas.openxmlformats.org/officeDocument/2006/relationships/customXml" Target="../ink/ink111.xml"/><Relationship Id="rId101" Type="http://schemas.openxmlformats.org/officeDocument/2006/relationships/customXml" Target="../ink/ink112.xml"/><Relationship Id="rId122" Type="http://schemas.openxmlformats.org/officeDocument/2006/relationships/image" Target="../media/image97.png"/><Relationship Id="rId143" Type="http://schemas.openxmlformats.org/officeDocument/2006/relationships/customXml" Target="../ink/ink133.xml"/><Relationship Id="rId148" Type="http://schemas.openxmlformats.org/officeDocument/2006/relationships/image" Target="../media/image110.png"/><Relationship Id="rId164" Type="http://schemas.openxmlformats.org/officeDocument/2006/relationships/image" Target="../media/image118.png"/><Relationship Id="rId169" Type="http://schemas.openxmlformats.org/officeDocument/2006/relationships/customXml" Target="../ink/ink146.xml"/><Relationship Id="rId185" Type="http://schemas.openxmlformats.org/officeDocument/2006/relationships/customXml" Target="../ink/ink154.xml"/><Relationship Id="rId4" Type="http://schemas.openxmlformats.org/officeDocument/2006/relationships/image" Target="../media/image76.svg"/><Relationship Id="rId9" Type="http://schemas.openxmlformats.org/officeDocument/2006/relationships/customXml" Target="../ink/ink66.xml"/><Relationship Id="rId180" Type="http://schemas.openxmlformats.org/officeDocument/2006/relationships/image" Target="../media/image126.png"/><Relationship Id="rId210" Type="http://schemas.openxmlformats.org/officeDocument/2006/relationships/image" Target="../media/image141.png"/><Relationship Id="rId215" Type="http://schemas.openxmlformats.org/officeDocument/2006/relationships/customXml" Target="../ink/ink169.xml"/><Relationship Id="rId26" Type="http://schemas.openxmlformats.org/officeDocument/2006/relationships/image" Target="../media/image490.png"/><Relationship Id="rId231" Type="http://schemas.openxmlformats.org/officeDocument/2006/relationships/customXml" Target="../ink/ink177.xml"/><Relationship Id="rId47" Type="http://schemas.openxmlformats.org/officeDocument/2006/relationships/customXml" Target="../ink/ink85.xml"/><Relationship Id="rId68" Type="http://schemas.openxmlformats.org/officeDocument/2006/relationships/image" Target="../media/image700.png"/><Relationship Id="rId89" Type="http://schemas.openxmlformats.org/officeDocument/2006/relationships/customXml" Target="../ink/ink106.xml"/><Relationship Id="rId112" Type="http://schemas.openxmlformats.org/officeDocument/2006/relationships/image" Target="../media/image92.png"/><Relationship Id="rId133" Type="http://schemas.openxmlformats.org/officeDocument/2006/relationships/customXml" Target="../ink/ink128.xml"/><Relationship Id="rId154" Type="http://schemas.openxmlformats.org/officeDocument/2006/relationships/image" Target="../media/image113.png"/><Relationship Id="rId175" Type="http://schemas.openxmlformats.org/officeDocument/2006/relationships/customXml" Target="../ink/ink149.xml"/><Relationship Id="rId196" Type="http://schemas.openxmlformats.org/officeDocument/2006/relationships/image" Target="../media/image134.png"/><Relationship Id="rId200" Type="http://schemas.openxmlformats.org/officeDocument/2006/relationships/image" Target="../media/image136.png"/><Relationship Id="rId16" Type="http://schemas.openxmlformats.org/officeDocument/2006/relationships/image" Target="../media/image440.png"/><Relationship Id="rId221" Type="http://schemas.openxmlformats.org/officeDocument/2006/relationships/customXml" Target="../ink/ink172.xml"/><Relationship Id="rId37" Type="http://schemas.openxmlformats.org/officeDocument/2006/relationships/customXml" Target="../ink/ink80.xml"/><Relationship Id="rId58" Type="http://schemas.openxmlformats.org/officeDocument/2006/relationships/image" Target="../media/image650.png"/><Relationship Id="rId79" Type="http://schemas.openxmlformats.org/officeDocument/2006/relationships/customXml" Target="../ink/ink101.xml"/><Relationship Id="rId102" Type="http://schemas.openxmlformats.org/officeDocument/2006/relationships/image" Target="../media/image87.png"/><Relationship Id="rId123" Type="http://schemas.openxmlformats.org/officeDocument/2006/relationships/customXml" Target="../ink/ink123.xml"/><Relationship Id="rId144" Type="http://schemas.openxmlformats.org/officeDocument/2006/relationships/image" Target="../media/image108.png"/><Relationship Id="rId90" Type="http://schemas.openxmlformats.org/officeDocument/2006/relationships/image" Target="../media/image81.png"/><Relationship Id="rId165" Type="http://schemas.openxmlformats.org/officeDocument/2006/relationships/customXml" Target="../ink/ink144.xml"/><Relationship Id="rId186" Type="http://schemas.openxmlformats.org/officeDocument/2006/relationships/image" Target="../media/image129.png"/><Relationship Id="rId211" Type="http://schemas.openxmlformats.org/officeDocument/2006/relationships/customXml" Target="../ink/ink167.xml"/><Relationship Id="rId232" Type="http://schemas.openxmlformats.org/officeDocument/2006/relationships/image" Target="../media/image152.png"/><Relationship Id="rId27" Type="http://schemas.openxmlformats.org/officeDocument/2006/relationships/customXml" Target="../ink/ink75.xml"/><Relationship Id="rId48" Type="http://schemas.openxmlformats.org/officeDocument/2006/relationships/image" Target="../media/image600.png"/><Relationship Id="rId69" Type="http://schemas.openxmlformats.org/officeDocument/2006/relationships/customXml" Target="../ink/ink96.xml"/><Relationship Id="rId113" Type="http://schemas.openxmlformats.org/officeDocument/2006/relationships/customXml" Target="../ink/ink118.xml"/><Relationship Id="rId134" Type="http://schemas.openxmlformats.org/officeDocument/2006/relationships/image" Target="../media/image103.png"/><Relationship Id="rId80" Type="http://schemas.openxmlformats.org/officeDocument/2006/relationships/image" Target="../media/image76.png"/><Relationship Id="rId155" Type="http://schemas.openxmlformats.org/officeDocument/2006/relationships/customXml" Target="../ink/ink139.xml"/><Relationship Id="rId176" Type="http://schemas.openxmlformats.org/officeDocument/2006/relationships/image" Target="../media/image124.png"/><Relationship Id="rId197" Type="http://schemas.openxmlformats.org/officeDocument/2006/relationships/customXml" Target="../ink/ink160.xml"/><Relationship Id="rId201" Type="http://schemas.openxmlformats.org/officeDocument/2006/relationships/customXml" Target="../ink/ink162.xml"/><Relationship Id="rId222" Type="http://schemas.openxmlformats.org/officeDocument/2006/relationships/image" Target="../media/image147.png"/><Relationship Id="rId17" Type="http://schemas.openxmlformats.org/officeDocument/2006/relationships/customXml" Target="../ink/ink70.xml"/><Relationship Id="rId38" Type="http://schemas.openxmlformats.org/officeDocument/2006/relationships/image" Target="../media/image550.png"/><Relationship Id="rId59" Type="http://schemas.openxmlformats.org/officeDocument/2006/relationships/customXml" Target="../ink/ink91.xml"/><Relationship Id="rId103" Type="http://schemas.openxmlformats.org/officeDocument/2006/relationships/customXml" Target="../ink/ink113.xml"/><Relationship Id="rId124" Type="http://schemas.openxmlformats.org/officeDocument/2006/relationships/image" Target="../media/image98.png"/><Relationship Id="rId70" Type="http://schemas.openxmlformats.org/officeDocument/2006/relationships/image" Target="../media/image710.png"/><Relationship Id="rId91" Type="http://schemas.openxmlformats.org/officeDocument/2006/relationships/customXml" Target="../ink/ink107.xml"/><Relationship Id="rId145" Type="http://schemas.openxmlformats.org/officeDocument/2006/relationships/customXml" Target="../ink/ink134.xml"/><Relationship Id="rId166" Type="http://schemas.openxmlformats.org/officeDocument/2006/relationships/image" Target="../media/image119.png"/><Relationship Id="rId187" Type="http://schemas.openxmlformats.org/officeDocument/2006/relationships/customXml" Target="../ink/ink155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42.png"/><Relationship Id="rId233" Type="http://schemas.openxmlformats.org/officeDocument/2006/relationships/image" Target="../media/image153.png"/><Relationship Id="rId28" Type="http://schemas.openxmlformats.org/officeDocument/2006/relationships/image" Target="../media/image500.png"/><Relationship Id="rId49" Type="http://schemas.openxmlformats.org/officeDocument/2006/relationships/customXml" Target="../ink/ink86.xml"/><Relationship Id="rId114" Type="http://schemas.openxmlformats.org/officeDocument/2006/relationships/image" Target="../media/image93.png"/><Relationship Id="rId60" Type="http://schemas.openxmlformats.org/officeDocument/2006/relationships/image" Target="../media/image660.png"/><Relationship Id="rId81" Type="http://schemas.openxmlformats.org/officeDocument/2006/relationships/customXml" Target="../ink/ink102.xml"/><Relationship Id="rId135" Type="http://schemas.openxmlformats.org/officeDocument/2006/relationships/customXml" Target="../ink/ink129.xml"/><Relationship Id="rId156" Type="http://schemas.openxmlformats.org/officeDocument/2006/relationships/image" Target="../media/image114.png"/><Relationship Id="rId177" Type="http://schemas.openxmlformats.org/officeDocument/2006/relationships/customXml" Target="../ink/ink150.xml"/><Relationship Id="rId198" Type="http://schemas.openxmlformats.org/officeDocument/2006/relationships/image" Target="../media/image135.png"/><Relationship Id="rId202" Type="http://schemas.openxmlformats.org/officeDocument/2006/relationships/image" Target="../media/image137.png"/><Relationship Id="rId223" Type="http://schemas.openxmlformats.org/officeDocument/2006/relationships/customXml" Target="../ink/ink173.xml"/><Relationship Id="rId18" Type="http://schemas.openxmlformats.org/officeDocument/2006/relationships/image" Target="../media/image450.png"/><Relationship Id="rId39" Type="http://schemas.openxmlformats.org/officeDocument/2006/relationships/customXml" Target="../ink/ink81.xml"/><Relationship Id="rId50" Type="http://schemas.openxmlformats.org/officeDocument/2006/relationships/image" Target="../media/image610.png"/><Relationship Id="rId104" Type="http://schemas.openxmlformats.org/officeDocument/2006/relationships/image" Target="../media/image88.png"/><Relationship Id="rId125" Type="http://schemas.openxmlformats.org/officeDocument/2006/relationships/customXml" Target="../ink/ink124.xml"/><Relationship Id="rId146" Type="http://schemas.openxmlformats.org/officeDocument/2006/relationships/image" Target="../media/image109.png"/><Relationship Id="rId167" Type="http://schemas.openxmlformats.org/officeDocument/2006/relationships/customXml" Target="../ink/ink145.xml"/><Relationship Id="rId188" Type="http://schemas.openxmlformats.org/officeDocument/2006/relationships/image" Target="../media/image130.png"/><Relationship Id="rId71" Type="http://schemas.openxmlformats.org/officeDocument/2006/relationships/customXml" Target="../ink/ink97.xml"/><Relationship Id="rId92" Type="http://schemas.openxmlformats.org/officeDocument/2006/relationships/image" Target="../media/image82.png"/><Relationship Id="rId213" Type="http://schemas.openxmlformats.org/officeDocument/2006/relationships/customXml" Target="../ink/ink168.xml"/><Relationship Id="rId234" Type="http://schemas.openxmlformats.org/officeDocument/2006/relationships/image" Target="../media/image154.svg"/><Relationship Id="rId2" Type="http://schemas.openxmlformats.org/officeDocument/2006/relationships/slide" Target="slide1.xml"/><Relationship Id="rId29" Type="http://schemas.openxmlformats.org/officeDocument/2006/relationships/customXml" Target="../ink/ink76.xml"/><Relationship Id="rId40" Type="http://schemas.openxmlformats.org/officeDocument/2006/relationships/image" Target="../media/image560.png"/><Relationship Id="rId115" Type="http://schemas.openxmlformats.org/officeDocument/2006/relationships/customXml" Target="../ink/ink119.xml"/><Relationship Id="rId136" Type="http://schemas.openxmlformats.org/officeDocument/2006/relationships/image" Target="../media/image104.png"/><Relationship Id="rId157" Type="http://schemas.openxmlformats.org/officeDocument/2006/relationships/customXml" Target="../ink/ink140.xml"/><Relationship Id="rId178" Type="http://schemas.openxmlformats.org/officeDocument/2006/relationships/image" Target="../media/image125.png"/><Relationship Id="rId61" Type="http://schemas.openxmlformats.org/officeDocument/2006/relationships/customXml" Target="../ink/ink92.xml"/><Relationship Id="rId82" Type="http://schemas.openxmlformats.org/officeDocument/2006/relationships/image" Target="../media/image770.png"/><Relationship Id="rId199" Type="http://schemas.openxmlformats.org/officeDocument/2006/relationships/customXml" Target="../ink/ink161.xml"/><Relationship Id="rId203" Type="http://schemas.openxmlformats.org/officeDocument/2006/relationships/customXml" Target="../ink/ink163.xml"/><Relationship Id="rId19" Type="http://schemas.openxmlformats.org/officeDocument/2006/relationships/customXml" Target="../ink/ink71.xml"/><Relationship Id="rId224" Type="http://schemas.openxmlformats.org/officeDocument/2006/relationships/image" Target="../media/image148.png"/><Relationship Id="rId30" Type="http://schemas.openxmlformats.org/officeDocument/2006/relationships/image" Target="../media/image510.png"/><Relationship Id="rId105" Type="http://schemas.openxmlformats.org/officeDocument/2006/relationships/customXml" Target="../ink/ink114.xml"/><Relationship Id="rId126" Type="http://schemas.openxmlformats.org/officeDocument/2006/relationships/image" Target="../media/image99.png"/><Relationship Id="rId147" Type="http://schemas.openxmlformats.org/officeDocument/2006/relationships/customXml" Target="../ink/ink135.xml"/><Relationship Id="rId168" Type="http://schemas.openxmlformats.org/officeDocument/2006/relationships/image" Target="../media/image120.png"/><Relationship Id="rId51" Type="http://schemas.openxmlformats.org/officeDocument/2006/relationships/customXml" Target="../ink/ink87.xml"/><Relationship Id="rId72" Type="http://schemas.openxmlformats.org/officeDocument/2006/relationships/image" Target="../media/image720.png"/><Relationship Id="rId93" Type="http://schemas.openxmlformats.org/officeDocument/2006/relationships/customXml" Target="../ink/ink108.xml"/><Relationship Id="rId189" Type="http://schemas.openxmlformats.org/officeDocument/2006/relationships/customXml" Target="../ink/ink156.xml"/><Relationship Id="rId3" Type="http://schemas.openxmlformats.org/officeDocument/2006/relationships/image" Target="../media/image75.png"/><Relationship Id="rId214" Type="http://schemas.openxmlformats.org/officeDocument/2006/relationships/image" Target="../media/image143.png"/><Relationship Id="rId116" Type="http://schemas.openxmlformats.org/officeDocument/2006/relationships/image" Target="../media/image94.png"/><Relationship Id="rId137" Type="http://schemas.openxmlformats.org/officeDocument/2006/relationships/customXml" Target="../ink/ink130.xml"/><Relationship Id="rId158" Type="http://schemas.openxmlformats.org/officeDocument/2006/relationships/image" Target="../media/image115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slide" Target="slide1.xml"/><Relationship Id="rId117" Type="http://schemas.openxmlformats.org/officeDocument/2006/relationships/image" Target="../media/image197.png"/><Relationship Id="rId21" Type="http://schemas.openxmlformats.org/officeDocument/2006/relationships/image" Target="../media/image900.png"/><Relationship Id="rId42" Type="http://schemas.openxmlformats.org/officeDocument/2006/relationships/image" Target="../media/image159.png"/><Relationship Id="rId47" Type="http://schemas.openxmlformats.org/officeDocument/2006/relationships/customXml" Target="../ink/ink199.xml"/><Relationship Id="rId63" Type="http://schemas.openxmlformats.org/officeDocument/2006/relationships/customXml" Target="../ink/ink207.xml"/><Relationship Id="rId68" Type="http://schemas.openxmlformats.org/officeDocument/2006/relationships/image" Target="../media/image172.png"/><Relationship Id="rId84" Type="http://schemas.openxmlformats.org/officeDocument/2006/relationships/image" Target="../media/image180.png"/><Relationship Id="rId89" Type="http://schemas.openxmlformats.org/officeDocument/2006/relationships/customXml" Target="../ink/ink220.xml"/><Relationship Id="rId112" Type="http://schemas.openxmlformats.org/officeDocument/2006/relationships/image" Target="../media/image194.png"/><Relationship Id="rId16" Type="http://schemas.openxmlformats.org/officeDocument/2006/relationships/customXml" Target="../ink/ink185.xml"/><Relationship Id="rId107" Type="http://schemas.openxmlformats.org/officeDocument/2006/relationships/customXml" Target="../ink/ink229.xml"/><Relationship Id="rId11" Type="http://schemas.openxmlformats.org/officeDocument/2006/relationships/image" Target="../media/image850.png"/><Relationship Id="rId32" Type="http://schemas.openxmlformats.org/officeDocument/2006/relationships/image" Target="../media/image154.png"/><Relationship Id="rId37" Type="http://schemas.openxmlformats.org/officeDocument/2006/relationships/customXml" Target="../ink/ink194.xml"/><Relationship Id="rId53" Type="http://schemas.openxmlformats.org/officeDocument/2006/relationships/customXml" Target="../ink/ink202.xml"/><Relationship Id="rId58" Type="http://schemas.openxmlformats.org/officeDocument/2006/relationships/image" Target="../media/image167.png"/><Relationship Id="rId74" Type="http://schemas.openxmlformats.org/officeDocument/2006/relationships/image" Target="../media/image175.png"/><Relationship Id="rId79" Type="http://schemas.openxmlformats.org/officeDocument/2006/relationships/customXml" Target="../ink/ink215.xml"/><Relationship Id="rId102" Type="http://schemas.openxmlformats.org/officeDocument/2006/relationships/image" Target="../media/image189.png"/><Relationship Id="rId5" Type="http://schemas.openxmlformats.org/officeDocument/2006/relationships/image" Target="../media/image820.png"/><Relationship Id="rId90" Type="http://schemas.openxmlformats.org/officeDocument/2006/relationships/image" Target="../media/image183.png"/><Relationship Id="rId95" Type="http://schemas.openxmlformats.org/officeDocument/2006/relationships/customXml" Target="../ink/ink223.xml"/><Relationship Id="rId22" Type="http://schemas.openxmlformats.org/officeDocument/2006/relationships/customXml" Target="../ink/ink188.xml"/><Relationship Id="rId27" Type="http://schemas.openxmlformats.org/officeDocument/2006/relationships/image" Target="../media/image75.png"/><Relationship Id="rId43" Type="http://schemas.openxmlformats.org/officeDocument/2006/relationships/customXml" Target="../ink/ink197.xml"/><Relationship Id="rId48" Type="http://schemas.openxmlformats.org/officeDocument/2006/relationships/image" Target="../media/image162.png"/><Relationship Id="rId64" Type="http://schemas.openxmlformats.org/officeDocument/2006/relationships/image" Target="../media/image170.png"/><Relationship Id="rId69" Type="http://schemas.openxmlformats.org/officeDocument/2006/relationships/customXml" Target="../ink/ink210.xml"/><Relationship Id="rId113" Type="http://schemas.openxmlformats.org/officeDocument/2006/relationships/customXml" Target="../ink/ink232.xml"/><Relationship Id="rId118" Type="http://schemas.openxmlformats.org/officeDocument/2006/relationships/image" Target="../media/image198.svg"/><Relationship Id="rId80" Type="http://schemas.openxmlformats.org/officeDocument/2006/relationships/image" Target="../media/image178.png"/><Relationship Id="rId85" Type="http://schemas.openxmlformats.org/officeDocument/2006/relationships/customXml" Target="../ink/ink218.xml"/><Relationship Id="rId12" Type="http://schemas.openxmlformats.org/officeDocument/2006/relationships/customXml" Target="../ink/ink183.xml"/><Relationship Id="rId17" Type="http://schemas.openxmlformats.org/officeDocument/2006/relationships/image" Target="../media/image880.png"/><Relationship Id="rId33" Type="http://schemas.openxmlformats.org/officeDocument/2006/relationships/customXml" Target="../ink/ink192.xml"/><Relationship Id="rId38" Type="http://schemas.openxmlformats.org/officeDocument/2006/relationships/image" Target="../media/image157.png"/><Relationship Id="rId59" Type="http://schemas.openxmlformats.org/officeDocument/2006/relationships/customXml" Target="../ink/ink205.xml"/><Relationship Id="rId103" Type="http://schemas.openxmlformats.org/officeDocument/2006/relationships/customXml" Target="../ink/ink227.xml"/><Relationship Id="rId108" Type="http://schemas.openxmlformats.org/officeDocument/2006/relationships/image" Target="../media/image192.png"/><Relationship Id="rId54" Type="http://schemas.openxmlformats.org/officeDocument/2006/relationships/image" Target="../media/image165.png"/><Relationship Id="rId70" Type="http://schemas.openxmlformats.org/officeDocument/2006/relationships/image" Target="../media/image173.png"/><Relationship Id="rId75" Type="http://schemas.openxmlformats.org/officeDocument/2006/relationships/customXml" Target="../ink/ink213.xml"/><Relationship Id="rId91" Type="http://schemas.openxmlformats.org/officeDocument/2006/relationships/customXml" Target="../ink/ink221.xml"/><Relationship Id="rId96" Type="http://schemas.openxmlformats.org/officeDocument/2006/relationships/image" Target="../media/image18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0.xml"/><Relationship Id="rId23" Type="http://schemas.openxmlformats.org/officeDocument/2006/relationships/image" Target="../media/image910.png"/><Relationship Id="rId28" Type="http://schemas.openxmlformats.org/officeDocument/2006/relationships/image" Target="../media/image76.svg"/><Relationship Id="rId49" Type="http://schemas.openxmlformats.org/officeDocument/2006/relationships/customXml" Target="../ink/ink200.xml"/><Relationship Id="rId114" Type="http://schemas.openxmlformats.org/officeDocument/2006/relationships/image" Target="../media/image195.png"/><Relationship Id="rId10" Type="http://schemas.openxmlformats.org/officeDocument/2006/relationships/customXml" Target="../ink/ink182.xml"/><Relationship Id="rId31" Type="http://schemas.openxmlformats.org/officeDocument/2006/relationships/customXml" Target="../ink/ink191.xml"/><Relationship Id="rId44" Type="http://schemas.openxmlformats.org/officeDocument/2006/relationships/image" Target="../media/image160.png"/><Relationship Id="rId52" Type="http://schemas.openxmlformats.org/officeDocument/2006/relationships/image" Target="../media/image164.png"/><Relationship Id="rId60" Type="http://schemas.openxmlformats.org/officeDocument/2006/relationships/image" Target="../media/image168.png"/><Relationship Id="rId65" Type="http://schemas.openxmlformats.org/officeDocument/2006/relationships/customXml" Target="../ink/ink208.xml"/><Relationship Id="rId73" Type="http://schemas.openxmlformats.org/officeDocument/2006/relationships/customXml" Target="../ink/ink212.xml"/><Relationship Id="rId78" Type="http://schemas.openxmlformats.org/officeDocument/2006/relationships/image" Target="../media/image177.png"/><Relationship Id="rId81" Type="http://schemas.openxmlformats.org/officeDocument/2006/relationships/customXml" Target="../ink/ink216.xml"/><Relationship Id="rId86" Type="http://schemas.openxmlformats.org/officeDocument/2006/relationships/image" Target="../media/image181.png"/><Relationship Id="rId94" Type="http://schemas.openxmlformats.org/officeDocument/2006/relationships/image" Target="../media/image185.png"/><Relationship Id="rId99" Type="http://schemas.openxmlformats.org/officeDocument/2006/relationships/customXml" Target="../ink/ink225.xml"/><Relationship Id="rId101" Type="http://schemas.openxmlformats.org/officeDocument/2006/relationships/customXml" Target="../ink/ink226.xml"/><Relationship Id="rId4" Type="http://schemas.openxmlformats.org/officeDocument/2006/relationships/customXml" Target="../ink/ink179.xml"/><Relationship Id="rId9" Type="http://schemas.openxmlformats.org/officeDocument/2006/relationships/image" Target="../media/image840.png"/><Relationship Id="rId13" Type="http://schemas.openxmlformats.org/officeDocument/2006/relationships/image" Target="../media/image860.png"/><Relationship Id="rId18" Type="http://schemas.openxmlformats.org/officeDocument/2006/relationships/customXml" Target="../ink/ink186.xml"/><Relationship Id="rId39" Type="http://schemas.openxmlformats.org/officeDocument/2006/relationships/customXml" Target="../ink/ink195.xml"/><Relationship Id="rId109" Type="http://schemas.openxmlformats.org/officeDocument/2006/relationships/customXml" Target="../ink/ink230.xml"/><Relationship Id="rId34" Type="http://schemas.openxmlformats.org/officeDocument/2006/relationships/image" Target="../media/image155.png"/><Relationship Id="rId50" Type="http://schemas.openxmlformats.org/officeDocument/2006/relationships/image" Target="../media/image163.png"/><Relationship Id="rId55" Type="http://schemas.openxmlformats.org/officeDocument/2006/relationships/customXml" Target="../ink/ink203.xml"/><Relationship Id="rId76" Type="http://schemas.openxmlformats.org/officeDocument/2006/relationships/image" Target="../media/image176.png"/><Relationship Id="rId97" Type="http://schemas.openxmlformats.org/officeDocument/2006/relationships/customXml" Target="../ink/ink224.xml"/><Relationship Id="rId104" Type="http://schemas.openxmlformats.org/officeDocument/2006/relationships/image" Target="../media/image190.png"/><Relationship Id="rId7" Type="http://schemas.openxmlformats.org/officeDocument/2006/relationships/image" Target="../media/image830.png"/><Relationship Id="rId71" Type="http://schemas.openxmlformats.org/officeDocument/2006/relationships/customXml" Target="../ink/ink211.xml"/><Relationship Id="rId92" Type="http://schemas.openxmlformats.org/officeDocument/2006/relationships/image" Target="../media/image184.png"/><Relationship Id="rId2" Type="http://schemas.openxmlformats.org/officeDocument/2006/relationships/customXml" Target="../ink/ink178.xml"/><Relationship Id="rId29" Type="http://schemas.openxmlformats.org/officeDocument/2006/relationships/customXml" Target="../ink/ink190.xml"/><Relationship Id="rId24" Type="http://schemas.openxmlformats.org/officeDocument/2006/relationships/customXml" Target="../ink/ink189.xml"/><Relationship Id="rId40" Type="http://schemas.openxmlformats.org/officeDocument/2006/relationships/image" Target="../media/image158.png"/><Relationship Id="rId45" Type="http://schemas.openxmlformats.org/officeDocument/2006/relationships/customXml" Target="../ink/ink198.xml"/><Relationship Id="rId66" Type="http://schemas.openxmlformats.org/officeDocument/2006/relationships/image" Target="../media/image171.png"/><Relationship Id="rId87" Type="http://schemas.openxmlformats.org/officeDocument/2006/relationships/customXml" Target="../ink/ink219.xml"/><Relationship Id="rId110" Type="http://schemas.openxmlformats.org/officeDocument/2006/relationships/image" Target="../media/image193.png"/><Relationship Id="rId115" Type="http://schemas.openxmlformats.org/officeDocument/2006/relationships/customXml" Target="../ink/ink233.xml"/><Relationship Id="rId61" Type="http://schemas.openxmlformats.org/officeDocument/2006/relationships/customXml" Target="../ink/ink206.xml"/><Relationship Id="rId82" Type="http://schemas.openxmlformats.org/officeDocument/2006/relationships/image" Target="../media/image179.png"/><Relationship Id="rId19" Type="http://schemas.openxmlformats.org/officeDocument/2006/relationships/image" Target="../media/image890.png"/><Relationship Id="rId14" Type="http://schemas.openxmlformats.org/officeDocument/2006/relationships/customXml" Target="../ink/ink184.xml"/><Relationship Id="rId30" Type="http://schemas.openxmlformats.org/officeDocument/2006/relationships/image" Target="../media/image1530.png"/><Relationship Id="rId35" Type="http://schemas.openxmlformats.org/officeDocument/2006/relationships/customXml" Target="../ink/ink193.xml"/><Relationship Id="rId56" Type="http://schemas.openxmlformats.org/officeDocument/2006/relationships/image" Target="../media/image166.png"/><Relationship Id="rId77" Type="http://schemas.openxmlformats.org/officeDocument/2006/relationships/customXml" Target="../ink/ink214.xml"/><Relationship Id="rId100" Type="http://schemas.openxmlformats.org/officeDocument/2006/relationships/image" Target="../media/image188.png"/><Relationship Id="rId105" Type="http://schemas.openxmlformats.org/officeDocument/2006/relationships/customXml" Target="../ink/ink228.xml"/><Relationship Id="rId8" Type="http://schemas.openxmlformats.org/officeDocument/2006/relationships/customXml" Target="../ink/ink181.xml"/><Relationship Id="rId51" Type="http://schemas.openxmlformats.org/officeDocument/2006/relationships/customXml" Target="../ink/ink201.xml"/><Relationship Id="rId72" Type="http://schemas.openxmlformats.org/officeDocument/2006/relationships/image" Target="../media/image174.png"/><Relationship Id="rId93" Type="http://schemas.openxmlformats.org/officeDocument/2006/relationships/customXml" Target="../ink/ink222.xml"/><Relationship Id="rId98" Type="http://schemas.openxmlformats.org/officeDocument/2006/relationships/image" Target="../media/image187.png"/><Relationship Id="rId3" Type="http://schemas.openxmlformats.org/officeDocument/2006/relationships/image" Target="../media/image810.png"/><Relationship Id="rId25" Type="http://schemas.openxmlformats.org/officeDocument/2006/relationships/image" Target="../media/image920.png"/><Relationship Id="rId46" Type="http://schemas.openxmlformats.org/officeDocument/2006/relationships/image" Target="../media/image161.png"/><Relationship Id="rId67" Type="http://schemas.openxmlformats.org/officeDocument/2006/relationships/customXml" Target="../ink/ink209.xml"/><Relationship Id="rId116" Type="http://schemas.openxmlformats.org/officeDocument/2006/relationships/image" Target="../media/image196.png"/><Relationship Id="rId20" Type="http://schemas.openxmlformats.org/officeDocument/2006/relationships/customXml" Target="../ink/ink187.xml"/><Relationship Id="rId41" Type="http://schemas.openxmlformats.org/officeDocument/2006/relationships/customXml" Target="../ink/ink196.xml"/><Relationship Id="rId62" Type="http://schemas.openxmlformats.org/officeDocument/2006/relationships/image" Target="../media/image169.png"/><Relationship Id="rId83" Type="http://schemas.openxmlformats.org/officeDocument/2006/relationships/customXml" Target="../ink/ink217.xml"/><Relationship Id="rId88" Type="http://schemas.openxmlformats.org/officeDocument/2006/relationships/image" Target="../media/image182.png"/><Relationship Id="rId111" Type="http://schemas.openxmlformats.org/officeDocument/2006/relationships/customXml" Target="../ink/ink231.xml"/><Relationship Id="rId15" Type="http://schemas.openxmlformats.org/officeDocument/2006/relationships/image" Target="../media/image870.png"/><Relationship Id="rId36" Type="http://schemas.openxmlformats.org/officeDocument/2006/relationships/image" Target="../media/image156.png"/><Relationship Id="rId57" Type="http://schemas.openxmlformats.org/officeDocument/2006/relationships/customXml" Target="../ink/ink204.xml"/><Relationship Id="rId106" Type="http://schemas.openxmlformats.org/officeDocument/2006/relationships/image" Target="../media/image191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6.svg"/><Relationship Id="rId21" Type="http://schemas.openxmlformats.org/officeDocument/2006/relationships/image" Target="../media/image1020.png"/><Relationship Id="rId42" Type="http://schemas.openxmlformats.org/officeDocument/2006/relationships/image" Target="../media/image204.png"/><Relationship Id="rId47" Type="http://schemas.openxmlformats.org/officeDocument/2006/relationships/customXml" Target="../ink/ink255.xml"/><Relationship Id="rId63" Type="http://schemas.openxmlformats.org/officeDocument/2006/relationships/customXml" Target="../ink/ink263.xml"/><Relationship Id="rId68" Type="http://schemas.openxmlformats.org/officeDocument/2006/relationships/image" Target="../media/image217.png"/><Relationship Id="rId84" Type="http://schemas.openxmlformats.org/officeDocument/2006/relationships/image" Target="../media/image225.png"/><Relationship Id="rId89" Type="http://schemas.openxmlformats.org/officeDocument/2006/relationships/customXml" Target="../ink/ink276.xml"/><Relationship Id="rId16" Type="http://schemas.openxmlformats.org/officeDocument/2006/relationships/customXml" Target="../ink/ink241.xml"/><Relationship Id="rId107" Type="http://schemas.openxmlformats.org/officeDocument/2006/relationships/customXml" Target="../ink/ink285.xml"/><Relationship Id="rId11" Type="http://schemas.openxmlformats.org/officeDocument/2006/relationships/image" Target="../media/image970.png"/><Relationship Id="rId32" Type="http://schemas.openxmlformats.org/officeDocument/2006/relationships/image" Target="../media/image199.png"/><Relationship Id="rId37" Type="http://schemas.openxmlformats.org/officeDocument/2006/relationships/customXml" Target="../ink/ink250.xml"/><Relationship Id="rId53" Type="http://schemas.openxmlformats.org/officeDocument/2006/relationships/customXml" Target="../ink/ink258.xml"/><Relationship Id="rId58" Type="http://schemas.openxmlformats.org/officeDocument/2006/relationships/image" Target="../media/image212.png"/><Relationship Id="rId74" Type="http://schemas.openxmlformats.org/officeDocument/2006/relationships/image" Target="../media/image220.png"/><Relationship Id="rId79" Type="http://schemas.openxmlformats.org/officeDocument/2006/relationships/customXml" Target="../ink/ink271.xml"/><Relationship Id="rId102" Type="http://schemas.openxmlformats.org/officeDocument/2006/relationships/image" Target="../media/image234.png"/><Relationship Id="rId5" Type="http://schemas.openxmlformats.org/officeDocument/2006/relationships/image" Target="../media/image940.png"/><Relationship Id="rId90" Type="http://schemas.openxmlformats.org/officeDocument/2006/relationships/image" Target="../media/image228.png"/><Relationship Id="rId95" Type="http://schemas.openxmlformats.org/officeDocument/2006/relationships/customXml" Target="../ink/ink279.xml"/><Relationship Id="rId22" Type="http://schemas.openxmlformats.org/officeDocument/2006/relationships/customXml" Target="../ink/ink244.xml"/><Relationship Id="rId27" Type="http://schemas.openxmlformats.org/officeDocument/2006/relationships/customXml" Target="../ink/ink245.xml"/><Relationship Id="rId43" Type="http://schemas.openxmlformats.org/officeDocument/2006/relationships/customXml" Target="../ink/ink253.xml"/><Relationship Id="rId48" Type="http://schemas.openxmlformats.org/officeDocument/2006/relationships/image" Target="../media/image207.png"/><Relationship Id="rId64" Type="http://schemas.openxmlformats.org/officeDocument/2006/relationships/image" Target="../media/image215.png"/><Relationship Id="rId69" Type="http://schemas.openxmlformats.org/officeDocument/2006/relationships/customXml" Target="../ink/ink266.xml"/><Relationship Id="rId80" Type="http://schemas.openxmlformats.org/officeDocument/2006/relationships/image" Target="../media/image223.png"/><Relationship Id="rId85" Type="http://schemas.openxmlformats.org/officeDocument/2006/relationships/customXml" Target="../ink/ink274.xml"/><Relationship Id="rId12" Type="http://schemas.openxmlformats.org/officeDocument/2006/relationships/customXml" Target="../ink/ink239.xml"/><Relationship Id="rId17" Type="http://schemas.openxmlformats.org/officeDocument/2006/relationships/image" Target="../media/image1000.png"/><Relationship Id="rId33" Type="http://schemas.openxmlformats.org/officeDocument/2006/relationships/customXml" Target="../ink/ink248.xml"/><Relationship Id="rId38" Type="http://schemas.openxmlformats.org/officeDocument/2006/relationships/image" Target="../media/image202.png"/><Relationship Id="rId59" Type="http://schemas.openxmlformats.org/officeDocument/2006/relationships/customXml" Target="../ink/ink261.xml"/><Relationship Id="rId103" Type="http://schemas.openxmlformats.org/officeDocument/2006/relationships/customXml" Target="../ink/ink283.xml"/><Relationship Id="rId108" Type="http://schemas.openxmlformats.org/officeDocument/2006/relationships/image" Target="../media/image237.png"/><Relationship Id="rId54" Type="http://schemas.openxmlformats.org/officeDocument/2006/relationships/image" Target="../media/image210.png"/><Relationship Id="rId70" Type="http://schemas.openxmlformats.org/officeDocument/2006/relationships/image" Target="../media/image218.png"/><Relationship Id="rId75" Type="http://schemas.openxmlformats.org/officeDocument/2006/relationships/customXml" Target="../ink/ink269.xml"/><Relationship Id="rId91" Type="http://schemas.openxmlformats.org/officeDocument/2006/relationships/customXml" Target="../ink/ink277.xml"/><Relationship Id="rId96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6.xml"/><Relationship Id="rId15" Type="http://schemas.openxmlformats.org/officeDocument/2006/relationships/image" Target="../media/image990.png"/><Relationship Id="rId23" Type="http://schemas.openxmlformats.org/officeDocument/2006/relationships/image" Target="../media/image1030.png"/><Relationship Id="rId28" Type="http://schemas.openxmlformats.org/officeDocument/2006/relationships/image" Target="../media/image1970.png"/><Relationship Id="rId36" Type="http://schemas.openxmlformats.org/officeDocument/2006/relationships/image" Target="../media/image201.png"/><Relationship Id="rId49" Type="http://schemas.openxmlformats.org/officeDocument/2006/relationships/customXml" Target="../ink/ink256.xml"/><Relationship Id="rId57" Type="http://schemas.openxmlformats.org/officeDocument/2006/relationships/customXml" Target="../ink/ink260.xml"/><Relationship Id="rId106" Type="http://schemas.openxmlformats.org/officeDocument/2006/relationships/image" Target="../media/image236.png"/><Relationship Id="rId10" Type="http://schemas.openxmlformats.org/officeDocument/2006/relationships/customXml" Target="../ink/ink238.xml"/><Relationship Id="rId31" Type="http://schemas.openxmlformats.org/officeDocument/2006/relationships/customXml" Target="../ink/ink247.xml"/><Relationship Id="rId44" Type="http://schemas.openxmlformats.org/officeDocument/2006/relationships/image" Target="../media/image205.png"/><Relationship Id="rId52" Type="http://schemas.openxmlformats.org/officeDocument/2006/relationships/image" Target="../media/image209.png"/><Relationship Id="rId60" Type="http://schemas.openxmlformats.org/officeDocument/2006/relationships/image" Target="../media/image213.png"/><Relationship Id="rId65" Type="http://schemas.openxmlformats.org/officeDocument/2006/relationships/customXml" Target="../ink/ink264.xml"/><Relationship Id="rId73" Type="http://schemas.openxmlformats.org/officeDocument/2006/relationships/customXml" Target="../ink/ink268.xml"/><Relationship Id="rId78" Type="http://schemas.openxmlformats.org/officeDocument/2006/relationships/image" Target="../media/image222.png"/><Relationship Id="rId81" Type="http://schemas.openxmlformats.org/officeDocument/2006/relationships/customXml" Target="../ink/ink272.xml"/><Relationship Id="rId86" Type="http://schemas.openxmlformats.org/officeDocument/2006/relationships/image" Target="../media/image226.png"/><Relationship Id="rId94" Type="http://schemas.openxmlformats.org/officeDocument/2006/relationships/image" Target="../media/image230.png"/><Relationship Id="rId99" Type="http://schemas.openxmlformats.org/officeDocument/2006/relationships/customXml" Target="../ink/ink281.xml"/><Relationship Id="rId101" Type="http://schemas.openxmlformats.org/officeDocument/2006/relationships/customXml" Target="../ink/ink282.xml"/><Relationship Id="rId4" Type="http://schemas.openxmlformats.org/officeDocument/2006/relationships/customXml" Target="../ink/ink235.xml"/><Relationship Id="rId9" Type="http://schemas.openxmlformats.org/officeDocument/2006/relationships/image" Target="../media/image960.png"/><Relationship Id="rId13" Type="http://schemas.openxmlformats.org/officeDocument/2006/relationships/image" Target="../media/image980.png"/><Relationship Id="rId18" Type="http://schemas.openxmlformats.org/officeDocument/2006/relationships/customXml" Target="../ink/ink242.xml"/><Relationship Id="rId39" Type="http://schemas.openxmlformats.org/officeDocument/2006/relationships/customXml" Target="../ink/ink251.xml"/><Relationship Id="rId109" Type="http://schemas.openxmlformats.org/officeDocument/2006/relationships/image" Target="../media/image198.svg"/><Relationship Id="rId34" Type="http://schemas.openxmlformats.org/officeDocument/2006/relationships/image" Target="../media/image200.png"/><Relationship Id="rId50" Type="http://schemas.openxmlformats.org/officeDocument/2006/relationships/image" Target="../media/image208.png"/><Relationship Id="rId55" Type="http://schemas.openxmlformats.org/officeDocument/2006/relationships/customXml" Target="../ink/ink259.xml"/><Relationship Id="rId76" Type="http://schemas.openxmlformats.org/officeDocument/2006/relationships/image" Target="../media/image221.png"/><Relationship Id="rId97" Type="http://schemas.openxmlformats.org/officeDocument/2006/relationships/customXml" Target="../ink/ink280.xml"/><Relationship Id="rId104" Type="http://schemas.openxmlformats.org/officeDocument/2006/relationships/image" Target="../media/image235.png"/><Relationship Id="rId7" Type="http://schemas.openxmlformats.org/officeDocument/2006/relationships/image" Target="../media/image950.png"/><Relationship Id="rId71" Type="http://schemas.openxmlformats.org/officeDocument/2006/relationships/customXml" Target="../ink/ink267.xml"/><Relationship Id="rId92" Type="http://schemas.openxmlformats.org/officeDocument/2006/relationships/image" Target="../media/image229.png"/><Relationship Id="rId2" Type="http://schemas.openxmlformats.org/officeDocument/2006/relationships/customXml" Target="../ink/ink234.xml"/><Relationship Id="rId29" Type="http://schemas.openxmlformats.org/officeDocument/2006/relationships/customXml" Target="../ink/ink246.xml"/><Relationship Id="rId24" Type="http://schemas.openxmlformats.org/officeDocument/2006/relationships/slide" Target="slide1.xml"/><Relationship Id="rId40" Type="http://schemas.openxmlformats.org/officeDocument/2006/relationships/image" Target="../media/image203.png"/><Relationship Id="rId45" Type="http://schemas.openxmlformats.org/officeDocument/2006/relationships/customXml" Target="../ink/ink254.xml"/><Relationship Id="rId66" Type="http://schemas.openxmlformats.org/officeDocument/2006/relationships/image" Target="../media/image216.png"/><Relationship Id="rId87" Type="http://schemas.openxmlformats.org/officeDocument/2006/relationships/customXml" Target="../ink/ink275.xml"/><Relationship Id="rId61" Type="http://schemas.openxmlformats.org/officeDocument/2006/relationships/customXml" Target="../ink/ink262.xml"/><Relationship Id="rId82" Type="http://schemas.openxmlformats.org/officeDocument/2006/relationships/image" Target="../media/image224.png"/><Relationship Id="rId19" Type="http://schemas.openxmlformats.org/officeDocument/2006/relationships/image" Target="../media/image1010.png"/><Relationship Id="rId14" Type="http://schemas.openxmlformats.org/officeDocument/2006/relationships/customXml" Target="../ink/ink240.xml"/><Relationship Id="rId30" Type="http://schemas.openxmlformats.org/officeDocument/2006/relationships/image" Target="../media/image198.png"/><Relationship Id="rId35" Type="http://schemas.openxmlformats.org/officeDocument/2006/relationships/customXml" Target="../ink/ink249.xml"/><Relationship Id="rId56" Type="http://schemas.openxmlformats.org/officeDocument/2006/relationships/image" Target="../media/image211.png"/><Relationship Id="rId77" Type="http://schemas.openxmlformats.org/officeDocument/2006/relationships/customXml" Target="../ink/ink270.xml"/><Relationship Id="rId100" Type="http://schemas.openxmlformats.org/officeDocument/2006/relationships/image" Target="../media/image233.png"/><Relationship Id="rId105" Type="http://schemas.openxmlformats.org/officeDocument/2006/relationships/customXml" Target="../ink/ink284.xml"/><Relationship Id="rId8" Type="http://schemas.openxmlformats.org/officeDocument/2006/relationships/customXml" Target="../ink/ink237.xml"/><Relationship Id="rId51" Type="http://schemas.openxmlformats.org/officeDocument/2006/relationships/customXml" Target="../ink/ink257.xml"/><Relationship Id="rId72" Type="http://schemas.openxmlformats.org/officeDocument/2006/relationships/image" Target="../media/image219.png"/><Relationship Id="rId93" Type="http://schemas.openxmlformats.org/officeDocument/2006/relationships/customXml" Target="../ink/ink278.xml"/><Relationship Id="rId98" Type="http://schemas.openxmlformats.org/officeDocument/2006/relationships/image" Target="../media/image232.png"/><Relationship Id="rId3" Type="http://schemas.openxmlformats.org/officeDocument/2006/relationships/image" Target="../media/image930.png"/><Relationship Id="rId25" Type="http://schemas.openxmlformats.org/officeDocument/2006/relationships/image" Target="../media/image75.png"/><Relationship Id="rId46" Type="http://schemas.openxmlformats.org/officeDocument/2006/relationships/image" Target="../media/image206.png"/><Relationship Id="rId67" Type="http://schemas.openxmlformats.org/officeDocument/2006/relationships/customXml" Target="../ink/ink265.xml"/><Relationship Id="rId20" Type="http://schemas.openxmlformats.org/officeDocument/2006/relationships/customXml" Target="../ink/ink243.xml"/><Relationship Id="rId41" Type="http://schemas.openxmlformats.org/officeDocument/2006/relationships/customXml" Target="../ink/ink252.xml"/><Relationship Id="rId62" Type="http://schemas.openxmlformats.org/officeDocument/2006/relationships/image" Target="../media/image214.png"/><Relationship Id="rId83" Type="http://schemas.openxmlformats.org/officeDocument/2006/relationships/customXml" Target="../ink/ink273.xml"/><Relationship Id="rId88" Type="http://schemas.openxmlformats.org/officeDocument/2006/relationships/image" Target="../media/image227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0.png"/><Relationship Id="rId117" Type="http://schemas.openxmlformats.org/officeDocument/2006/relationships/customXml" Target="../ink/ink342.xml"/><Relationship Id="rId21" Type="http://schemas.openxmlformats.org/officeDocument/2006/relationships/customXml" Target="../ink/ink294.xml"/><Relationship Id="rId42" Type="http://schemas.openxmlformats.org/officeDocument/2006/relationships/image" Target="../media/image248.png"/><Relationship Id="rId47" Type="http://schemas.openxmlformats.org/officeDocument/2006/relationships/customXml" Target="../ink/ink307.xml"/><Relationship Id="rId63" Type="http://schemas.openxmlformats.org/officeDocument/2006/relationships/customXml" Target="../ink/ink315.xml"/><Relationship Id="rId68" Type="http://schemas.openxmlformats.org/officeDocument/2006/relationships/image" Target="../media/image261.png"/><Relationship Id="rId84" Type="http://schemas.openxmlformats.org/officeDocument/2006/relationships/image" Target="../media/image269.png"/><Relationship Id="rId89" Type="http://schemas.openxmlformats.org/officeDocument/2006/relationships/customXml" Target="../ink/ink328.xml"/><Relationship Id="rId112" Type="http://schemas.openxmlformats.org/officeDocument/2006/relationships/image" Target="../media/image283.png"/><Relationship Id="rId16" Type="http://schemas.openxmlformats.org/officeDocument/2006/relationships/image" Target="../media/image1090.png"/><Relationship Id="rId107" Type="http://schemas.openxmlformats.org/officeDocument/2006/relationships/customXml" Target="../ink/ink337.xml"/><Relationship Id="rId11" Type="http://schemas.openxmlformats.org/officeDocument/2006/relationships/customXml" Target="../ink/ink289.xml"/><Relationship Id="rId32" Type="http://schemas.openxmlformats.org/officeDocument/2006/relationships/image" Target="../media/image243.png"/><Relationship Id="rId37" Type="http://schemas.openxmlformats.org/officeDocument/2006/relationships/customXml" Target="../ink/ink302.xml"/><Relationship Id="rId53" Type="http://schemas.openxmlformats.org/officeDocument/2006/relationships/customXml" Target="../ink/ink310.xml"/><Relationship Id="rId58" Type="http://schemas.openxmlformats.org/officeDocument/2006/relationships/image" Target="../media/image256.png"/><Relationship Id="rId74" Type="http://schemas.openxmlformats.org/officeDocument/2006/relationships/image" Target="../media/image264.png"/><Relationship Id="rId79" Type="http://schemas.openxmlformats.org/officeDocument/2006/relationships/customXml" Target="../ink/ink323.xml"/><Relationship Id="rId102" Type="http://schemas.openxmlformats.org/officeDocument/2006/relationships/image" Target="../media/image278.png"/><Relationship Id="rId5" Type="http://schemas.openxmlformats.org/officeDocument/2006/relationships/customXml" Target="../ink/ink286.xml"/><Relationship Id="rId90" Type="http://schemas.openxmlformats.org/officeDocument/2006/relationships/image" Target="../media/image272.png"/><Relationship Id="rId95" Type="http://schemas.openxmlformats.org/officeDocument/2006/relationships/customXml" Target="../ink/ink331.xml"/><Relationship Id="rId22" Type="http://schemas.openxmlformats.org/officeDocument/2006/relationships/image" Target="../media/image238.png"/><Relationship Id="rId27" Type="http://schemas.openxmlformats.org/officeDocument/2006/relationships/customXml" Target="../ink/ink297.xml"/><Relationship Id="rId43" Type="http://schemas.openxmlformats.org/officeDocument/2006/relationships/customXml" Target="../ink/ink305.xml"/><Relationship Id="rId48" Type="http://schemas.openxmlformats.org/officeDocument/2006/relationships/image" Target="../media/image251.png"/><Relationship Id="rId64" Type="http://schemas.openxmlformats.org/officeDocument/2006/relationships/image" Target="../media/image259.png"/><Relationship Id="rId69" Type="http://schemas.openxmlformats.org/officeDocument/2006/relationships/customXml" Target="../ink/ink318.xml"/><Relationship Id="rId113" Type="http://schemas.openxmlformats.org/officeDocument/2006/relationships/customXml" Target="../ink/ink340.xml"/><Relationship Id="rId118" Type="http://schemas.openxmlformats.org/officeDocument/2006/relationships/image" Target="../media/image286.png"/><Relationship Id="rId80" Type="http://schemas.openxmlformats.org/officeDocument/2006/relationships/image" Target="../media/image267.png"/><Relationship Id="rId85" Type="http://schemas.openxmlformats.org/officeDocument/2006/relationships/customXml" Target="../ink/ink326.xml"/><Relationship Id="rId12" Type="http://schemas.openxmlformats.org/officeDocument/2006/relationships/image" Target="../media/image1070.png"/><Relationship Id="rId17" Type="http://schemas.openxmlformats.org/officeDocument/2006/relationships/customXml" Target="../ink/ink292.xml"/><Relationship Id="rId33" Type="http://schemas.openxmlformats.org/officeDocument/2006/relationships/customXml" Target="../ink/ink300.xml"/><Relationship Id="rId38" Type="http://schemas.openxmlformats.org/officeDocument/2006/relationships/image" Target="../media/image246.png"/><Relationship Id="rId59" Type="http://schemas.openxmlformats.org/officeDocument/2006/relationships/customXml" Target="../ink/ink313.xml"/><Relationship Id="rId103" Type="http://schemas.openxmlformats.org/officeDocument/2006/relationships/customXml" Target="../ink/ink335.xml"/><Relationship Id="rId108" Type="http://schemas.openxmlformats.org/officeDocument/2006/relationships/image" Target="../media/image281.png"/><Relationship Id="rId54" Type="http://schemas.openxmlformats.org/officeDocument/2006/relationships/image" Target="../media/image254.png"/><Relationship Id="rId70" Type="http://schemas.openxmlformats.org/officeDocument/2006/relationships/image" Target="../media/image262.png"/><Relationship Id="rId75" Type="http://schemas.openxmlformats.org/officeDocument/2006/relationships/customXml" Target="../ink/ink321.xml"/><Relationship Id="rId91" Type="http://schemas.openxmlformats.org/officeDocument/2006/relationships/customXml" Target="../ink/ink329.xml"/><Relationship Id="rId96" Type="http://schemas.openxmlformats.org/officeDocument/2006/relationships/image" Target="../media/image2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0.png"/><Relationship Id="rId23" Type="http://schemas.openxmlformats.org/officeDocument/2006/relationships/customXml" Target="../ink/ink295.xml"/><Relationship Id="rId28" Type="http://schemas.openxmlformats.org/officeDocument/2006/relationships/image" Target="../media/image241.png"/><Relationship Id="rId49" Type="http://schemas.openxmlformats.org/officeDocument/2006/relationships/customXml" Target="../ink/ink308.xml"/><Relationship Id="rId114" Type="http://schemas.openxmlformats.org/officeDocument/2006/relationships/image" Target="../media/image284.png"/><Relationship Id="rId119" Type="http://schemas.openxmlformats.org/officeDocument/2006/relationships/image" Target="../media/image197.png"/><Relationship Id="rId10" Type="http://schemas.openxmlformats.org/officeDocument/2006/relationships/image" Target="../media/image1060.png"/><Relationship Id="rId31" Type="http://schemas.openxmlformats.org/officeDocument/2006/relationships/customXml" Target="../ink/ink299.xml"/><Relationship Id="rId44" Type="http://schemas.openxmlformats.org/officeDocument/2006/relationships/image" Target="../media/image249.png"/><Relationship Id="rId52" Type="http://schemas.openxmlformats.org/officeDocument/2006/relationships/image" Target="../media/image253.png"/><Relationship Id="rId60" Type="http://schemas.openxmlformats.org/officeDocument/2006/relationships/image" Target="../media/image257.png"/><Relationship Id="rId65" Type="http://schemas.openxmlformats.org/officeDocument/2006/relationships/customXml" Target="../ink/ink316.xml"/><Relationship Id="rId73" Type="http://schemas.openxmlformats.org/officeDocument/2006/relationships/customXml" Target="../ink/ink320.xml"/><Relationship Id="rId78" Type="http://schemas.openxmlformats.org/officeDocument/2006/relationships/image" Target="../media/image266.png"/><Relationship Id="rId81" Type="http://schemas.openxmlformats.org/officeDocument/2006/relationships/customXml" Target="../ink/ink324.xml"/><Relationship Id="rId86" Type="http://schemas.openxmlformats.org/officeDocument/2006/relationships/image" Target="../media/image270.png"/><Relationship Id="rId94" Type="http://schemas.openxmlformats.org/officeDocument/2006/relationships/image" Target="../media/image274.png"/><Relationship Id="rId99" Type="http://schemas.openxmlformats.org/officeDocument/2006/relationships/customXml" Target="../ink/ink333.xml"/><Relationship Id="rId101" Type="http://schemas.openxmlformats.org/officeDocument/2006/relationships/customXml" Target="../ink/ink334.xml"/><Relationship Id="rId4" Type="http://schemas.openxmlformats.org/officeDocument/2006/relationships/image" Target="../media/image76.svg"/><Relationship Id="rId9" Type="http://schemas.openxmlformats.org/officeDocument/2006/relationships/customXml" Target="../ink/ink288.xml"/><Relationship Id="rId13" Type="http://schemas.openxmlformats.org/officeDocument/2006/relationships/customXml" Target="../ink/ink290.xml"/><Relationship Id="rId18" Type="http://schemas.openxmlformats.org/officeDocument/2006/relationships/image" Target="../media/image1100.png"/><Relationship Id="rId39" Type="http://schemas.openxmlformats.org/officeDocument/2006/relationships/customXml" Target="../ink/ink303.xml"/><Relationship Id="rId109" Type="http://schemas.openxmlformats.org/officeDocument/2006/relationships/customXml" Target="../ink/ink338.xml"/><Relationship Id="rId34" Type="http://schemas.openxmlformats.org/officeDocument/2006/relationships/image" Target="../media/image244.png"/><Relationship Id="rId50" Type="http://schemas.openxmlformats.org/officeDocument/2006/relationships/image" Target="../media/image252.png"/><Relationship Id="rId55" Type="http://schemas.openxmlformats.org/officeDocument/2006/relationships/customXml" Target="../ink/ink311.xml"/><Relationship Id="rId76" Type="http://schemas.openxmlformats.org/officeDocument/2006/relationships/image" Target="../media/image265.png"/><Relationship Id="rId97" Type="http://schemas.openxmlformats.org/officeDocument/2006/relationships/customXml" Target="../ink/ink332.xml"/><Relationship Id="rId104" Type="http://schemas.openxmlformats.org/officeDocument/2006/relationships/image" Target="../media/image279.png"/><Relationship Id="rId120" Type="http://schemas.openxmlformats.org/officeDocument/2006/relationships/image" Target="../media/image198.svg"/><Relationship Id="rId7" Type="http://schemas.openxmlformats.org/officeDocument/2006/relationships/customXml" Target="../ink/ink287.xml"/><Relationship Id="rId71" Type="http://schemas.openxmlformats.org/officeDocument/2006/relationships/customXml" Target="../ink/ink319.xml"/><Relationship Id="rId92" Type="http://schemas.openxmlformats.org/officeDocument/2006/relationships/image" Target="../media/image273.png"/><Relationship Id="rId2" Type="http://schemas.openxmlformats.org/officeDocument/2006/relationships/slide" Target="slide1.xml"/><Relationship Id="rId29" Type="http://schemas.openxmlformats.org/officeDocument/2006/relationships/customXml" Target="../ink/ink298.xml"/><Relationship Id="rId24" Type="http://schemas.openxmlformats.org/officeDocument/2006/relationships/image" Target="../media/image239.png"/><Relationship Id="rId40" Type="http://schemas.openxmlformats.org/officeDocument/2006/relationships/image" Target="../media/image247.png"/><Relationship Id="rId45" Type="http://schemas.openxmlformats.org/officeDocument/2006/relationships/customXml" Target="../ink/ink306.xml"/><Relationship Id="rId66" Type="http://schemas.openxmlformats.org/officeDocument/2006/relationships/image" Target="../media/image260.png"/><Relationship Id="rId87" Type="http://schemas.openxmlformats.org/officeDocument/2006/relationships/customXml" Target="../ink/ink327.xml"/><Relationship Id="rId110" Type="http://schemas.openxmlformats.org/officeDocument/2006/relationships/image" Target="../media/image282.png"/><Relationship Id="rId115" Type="http://schemas.openxmlformats.org/officeDocument/2006/relationships/customXml" Target="../ink/ink341.xml"/><Relationship Id="rId61" Type="http://schemas.openxmlformats.org/officeDocument/2006/relationships/customXml" Target="../ink/ink314.xml"/><Relationship Id="rId82" Type="http://schemas.openxmlformats.org/officeDocument/2006/relationships/image" Target="../media/image268.png"/><Relationship Id="rId19" Type="http://schemas.openxmlformats.org/officeDocument/2006/relationships/customXml" Target="../ink/ink293.xml"/><Relationship Id="rId14" Type="http://schemas.openxmlformats.org/officeDocument/2006/relationships/image" Target="../media/image1080.png"/><Relationship Id="rId30" Type="http://schemas.openxmlformats.org/officeDocument/2006/relationships/image" Target="../media/image242.png"/><Relationship Id="rId35" Type="http://schemas.openxmlformats.org/officeDocument/2006/relationships/customXml" Target="../ink/ink301.xml"/><Relationship Id="rId56" Type="http://schemas.openxmlformats.org/officeDocument/2006/relationships/image" Target="../media/image255.png"/><Relationship Id="rId77" Type="http://schemas.openxmlformats.org/officeDocument/2006/relationships/customXml" Target="../ink/ink322.xml"/><Relationship Id="rId100" Type="http://schemas.openxmlformats.org/officeDocument/2006/relationships/image" Target="../media/image277.png"/><Relationship Id="rId105" Type="http://schemas.openxmlformats.org/officeDocument/2006/relationships/customXml" Target="../ink/ink336.xml"/><Relationship Id="rId8" Type="http://schemas.openxmlformats.org/officeDocument/2006/relationships/image" Target="../media/image1050.png"/><Relationship Id="rId51" Type="http://schemas.openxmlformats.org/officeDocument/2006/relationships/customXml" Target="../ink/ink309.xml"/><Relationship Id="rId72" Type="http://schemas.openxmlformats.org/officeDocument/2006/relationships/image" Target="../media/image263.png"/><Relationship Id="rId93" Type="http://schemas.openxmlformats.org/officeDocument/2006/relationships/customXml" Target="../ink/ink330.xml"/><Relationship Id="rId98" Type="http://schemas.openxmlformats.org/officeDocument/2006/relationships/image" Target="../media/image276.png"/><Relationship Id="rId3" Type="http://schemas.openxmlformats.org/officeDocument/2006/relationships/image" Target="../media/image75.png"/><Relationship Id="rId25" Type="http://schemas.openxmlformats.org/officeDocument/2006/relationships/customXml" Target="../ink/ink296.xml"/><Relationship Id="rId46" Type="http://schemas.openxmlformats.org/officeDocument/2006/relationships/image" Target="../media/image250.png"/><Relationship Id="rId67" Type="http://schemas.openxmlformats.org/officeDocument/2006/relationships/customXml" Target="../ink/ink317.xml"/><Relationship Id="rId116" Type="http://schemas.openxmlformats.org/officeDocument/2006/relationships/image" Target="../media/image285.png"/><Relationship Id="rId20" Type="http://schemas.openxmlformats.org/officeDocument/2006/relationships/image" Target="../media/image1110.png"/><Relationship Id="rId41" Type="http://schemas.openxmlformats.org/officeDocument/2006/relationships/customXml" Target="../ink/ink304.xml"/><Relationship Id="rId62" Type="http://schemas.openxmlformats.org/officeDocument/2006/relationships/image" Target="../media/image258.png"/><Relationship Id="rId83" Type="http://schemas.openxmlformats.org/officeDocument/2006/relationships/customXml" Target="../ink/ink325.xml"/><Relationship Id="rId88" Type="http://schemas.openxmlformats.org/officeDocument/2006/relationships/image" Target="../media/image271.png"/><Relationship Id="rId111" Type="http://schemas.openxmlformats.org/officeDocument/2006/relationships/customXml" Target="../ink/ink339.xml"/><Relationship Id="rId15" Type="http://schemas.openxmlformats.org/officeDocument/2006/relationships/customXml" Target="../ink/ink291.xml"/><Relationship Id="rId36" Type="http://schemas.openxmlformats.org/officeDocument/2006/relationships/image" Target="../media/image245.png"/><Relationship Id="rId57" Type="http://schemas.openxmlformats.org/officeDocument/2006/relationships/customXml" Target="../ink/ink312.xml"/><Relationship Id="rId106" Type="http://schemas.openxmlformats.org/officeDocument/2006/relationships/image" Target="../media/image280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99.xml"/><Relationship Id="rId21" Type="http://schemas.openxmlformats.org/officeDocument/2006/relationships/customXml" Target="../ink/ink351.xml"/><Relationship Id="rId42" Type="http://schemas.openxmlformats.org/officeDocument/2006/relationships/image" Target="../media/image305.png"/><Relationship Id="rId63" Type="http://schemas.openxmlformats.org/officeDocument/2006/relationships/customXml" Target="../ink/ink372.xml"/><Relationship Id="rId84" Type="http://schemas.openxmlformats.org/officeDocument/2006/relationships/image" Target="../media/image326.png"/><Relationship Id="rId138" Type="http://schemas.openxmlformats.org/officeDocument/2006/relationships/image" Target="../media/image353.png"/><Relationship Id="rId159" Type="http://schemas.openxmlformats.org/officeDocument/2006/relationships/customXml" Target="../ink/ink420.xml"/><Relationship Id="rId170" Type="http://schemas.openxmlformats.org/officeDocument/2006/relationships/image" Target="../media/image369.png"/><Relationship Id="rId191" Type="http://schemas.openxmlformats.org/officeDocument/2006/relationships/customXml" Target="../ink/ink436.xml"/><Relationship Id="rId205" Type="http://schemas.openxmlformats.org/officeDocument/2006/relationships/customXml" Target="../ink/ink443.xml"/><Relationship Id="rId226" Type="http://schemas.openxmlformats.org/officeDocument/2006/relationships/image" Target="../media/image397.png"/><Relationship Id="rId247" Type="http://schemas.openxmlformats.org/officeDocument/2006/relationships/customXml" Target="../ink/ink464.xml"/><Relationship Id="rId107" Type="http://schemas.openxmlformats.org/officeDocument/2006/relationships/customXml" Target="../ink/ink394.xml"/><Relationship Id="rId11" Type="http://schemas.openxmlformats.org/officeDocument/2006/relationships/customXml" Target="../ink/ink346.xml"/><Relationship Id="rId32" Type="http://schemas.openxmlformats.org/officeDocument/2006/relationships/image" Target="../media/image300.png"/><Relationship Id="rId53" Type="http://schemas.openxmlformats.org/officeDocument/2006/relationships/customXml" Target="../ink/ink367.xml"/><Relationship Id="rId74" Type="http://schemas.openxmlformats.org/officeDocument/2006/relationships/image" Target="../media/image321.png"/><Relationship Id="rId128" Type="http://schemas.openxmlformats.org/officeDocument/2006/relationships/image" Target="../media/image348.png"/><Relationship Id="rId149" Type="http://schemas.openxmlformats.org/officeDocument/2006/relationships/customXml" Target="../ink/ink415.xml"/><Relationship Id="rId5" Type="http://schemas.openxmlformats.org/officeDocument/2006/relationships/customXml" Target="../ink/ink343.xml"/><Relationship Id="rId95" Type="http://schemas.openxmlformats.org/officeDocument/2006/relationships/customXml" Target="../ink/ink388.xml"/><Relationship Id="rId160" Type="http://schemas.openxmlformats.org/officeDocument/2006/relationships/image" Target="../media/image364.png"/><Relationship Id="rId181" Type="http://schemas.openxmlformats.org/officeDocument/2006/relationships/customXml" Target="../ink/ink431.xml"/><Relationship Id="rId216" Type="http://schemas.openxmlformats.org/officeDocument/2006/relationships/image" Target="../media/image392.png"/><Relationship Id="rId237" Type="http://schemas.openxmlformats.org/officeDocument/2006/relationships/customXml" Target="../ink/ink459.xml"/><Relationship Id="rId22" Type="http://schemas.openxmlformats.org/officeDocument/2006/relationships/image" Target="../media/image295.png"/><Relationship Id="rId43" Type="http://schemas.openxmlformats.org/officeDocument/2006/relationships/customXml" Target="../ink/ink362.xml"/><Relationship Id="rId64" Type="http://schemas.openxmlformats.org/officeDocument/2006/relationships/image" Target="../media/image316.png"/><Relationship Id="rId118" Type="http://schemas.openxmlformats.org/officeDocument/2006/relationships/image" Target="../media/image343.png"/><Relationship Id="rId139" Type="http://schemas.openxmlformats.org/officeDocument/2006/relationships/customXml" Target="../ink/ink410.xml"/><Relationship Id="rId85" Type="http://schemas.openxmlformats.org/officeDocument/2006/relationships/customXml" Target="../ink/ink383.xml"/><Relationship Id="rId150" Type="http://schemas.openxmlformats.org/officeDocument/2006/relationships/image" Target="../media/image359.png"/><Relationship Id="rId171" Type="http://schemas.openxmlformats.org/officeDocument/2006/relationships/customXml" Target="../ink/ink426.xml"/><Relationship Id="rId192" Type="http://schemas.openxmlformats.org/officeDocument/2006/relationships/image" Target="../media/image380.png"/><Relationship Id="rId206" Type="http://schemas.openxmlformats.org/officeDocument/2006/relationships/image" Target="../media/image387.png"/><Relationship Id="rId227" Type="http://schemas.openxmlformats.org/officeDocument/2006/relationships/customXml" Target="../ink/ink454.xml"/><Relationship Id="rId248" Type="http://schemas.openxmlformats.org/officeDocument/2006/relationships/image" Target="../media/image408.png"/><Relationship Id="rId12" Type="http://schemas.openxmlformats.org/officeDocument/2006/relationships/image" Target="../media/image290.png"/><Relationship Id="rId33" Type="http://schemas.openxmlformats.org/officeDocument/2006/relationships/customXml" Target="../ink/ink357.xml"/><Relationship Id="rId108" Type="http://schemas.openxmlformats.org/officeDocument/2006/relationships/image" Target="../media/image338.png"/><Relationship Id="rId129" Type="http://schemas.openxmlformats.org/officeDocument/2006/relationships/customXml" Target="../ink/ink405.xml"/><Relationship Id="rId54" Type="http://schemas.openxmlformats.org/officeDocument/2006/relationships/image" Target="../media/image311.png"/><Relationship Id="rId75" Type="http://schemas.openxmlformats.org/officeDocument/2006/relationships/customXml" Target="../ink/ink378.xml"/><Relationship Id="rId96" Type="http://schemas.openxmlformats.org/officeDocument/2006/relationships/image" Target="../media/image332.png"/><Relationship Id="rId140" Type="http://schemas.openxmlformats.org/officeDocument/2006/relationships/image" Target="../media/image354.png"/><Relationship Id="rId161" Type="http://schemas.openxmlformats.org/officeDocument/2006/relationships/customXml" Target="../ink/ink421.xml"/><Relationship Id="rId182" Type="http://schemas.openxmlformats.org/officeDocument/2006/relationships/image" Target="../media/image375.png"/><Relationship Id="rId217" Type="http://schemas.openxmlformats.org/officeDocument/2006/relationships/customXml" Target="../ink/ink449.xml"/><Relationship Id="rId6" Type="http://schemas.openxmlformats.org/officeDocument/2006/relationships/image" Target="../media/image287.png"/><Relationship Id="rId238" Type="http://schemas.openxmlformats.org/officeDocument/2006/relationships/image" Target="../media/image403.png"/><Relationship Id="rId23" Type="http://schemas.openxmlformats.org/officeDocument/2006/relationships/customXml" Target="../ink/ink352.xml"/><Relationship Id="rId119" Type="http://schemas.openxmlformats.org/officeDocument/2006/relationships/customXml" Target="../ink/ink400.xml"/><Relationship Id="rId44" Type="http://schemas.openxmlformats.org/officeDocument/2006/relationships/image" Target="../media/image306.png"/><Relationship Id="rId65" Type="http://schemas.openxmlformats.org/officeDocument/2006/relationships/customXml" Target="../ink/ink373.xml"/><Relationship Id="rId86" Type="http://schemas.openxmlformats.org/officeDocument/2006/relationships/image" Target="../media/image327.png"/><Relationship Id="rId130" Type="http://schemas.openxmlformats.org/officeDocument/2006/relationships/image" Target="../media/image349.png"/><Relationship Id="rId151" Type="http://schemas.openxmlformats.org/officeDocument/2006/relationships/customXml" Target="../ink/ink416.xml"/><Relationship Id="rId172" Type="http://schemas.openxmlformats.org/officeDocument/2006/relationships/image" Target="../media/image370.png"/><Relationship Id="rId193" Type="http://schemas.openxmlformats.org/officeDocument/2006/relationships/customXml" Target="../ink/ink437.xml"/><Relationship Id="rId207" Type="http://schemas.openxmlformats.org/officeDocument/2006/relationships/customXml" Target="../ink/ink444.xml"/><Relationship Id="rId228" Type="http://schemas.openxmlformats.org/officeDocument/2006/relationships/image" Target="../media/image398.png"/><Relationship Id="rId249" Type="http://schemas.openxmlformats.org/officeDocument/2006/relationships/customXml" Target="../ink/ink465.xml"/><Relationship Id="rId13" Type="http://schemas.openxmlformats.org/officeDocument/2006/relationships/customXml" Target="../ink/ink347.xml"/><Relationship Id="rId109" Type="http://schemas.openxmlformats.org/officeDocument/2006/relationships/customXml" Target="../ink/ink395.xml"/><Relationship Id="rId34" Type="http://schemas.openxmlformats.org/officeDocument/2006/relationships/image" Target="../media/image301.png"/><Relationship Id="rId55" Type="http://schemas.openxmlformats.org/officeDocument/2006/relationships/customXml" Target="../ink/ink368.xml"/><Relationship Id="rId76" Type="http://schemas.openxmlformats.org/officeDocument/2006/relationships/image" Target="../media/image322.png"/><Relationship Id="rId97" Type="http://schemas.openxmlformats.org/officeDocument/2006/relationships/customXml" Target="../ink/ink389.xml"/><Relationship Id="rId120" Type="http://schemas.openxmlformats.org/officeDocument/2006/relationships/image" Target="../media/image344.png"/><Relationship Id="rId141" Type="http://schemas.openxmlformats.org/officeDocument/2006/relationships/customXml" Target="../ink/ink411.xml"/><Relationship Id="rId7" Type="http://schemas.openxmlformats.org/officeDocument/2006/relationships/customXml" Target="../ink/ink344.xml"/><Relationship Id="rId162" Type="http://schemas.openxmlformats.org/officeDocument/2006/relationships/image" Target="../media/image365.png"/><Relationship Id="rId183" Type="http://schemas.openxmlformats.org/officeDocument/2006/relationships/customXml" Target="../ink/ink432.xml"/><Relationship Id="rId218" Type="http://schemas.openxmlformats.org/officeDocument/2006/relationships/image" Target="../media/image393.png"/><Relationship Id="rId239" Type="http://schemas.openxmlformats.org/officeDocument/2006/relationships/customXml" Target="../ink/ink460.xml"/><Relationship Id="rId250" Type="http://schemas.openxmlformats.org/officeDocument/2006/relationships/image" Target="../media/image409.png"/><Relationship Id="rId24" Type="http://schemas.openxmlformats.org/officeDocument/2006/relationships/image" Target="../media/image296.png"/><Relationship Id="rId45" Type="http://schemas.openxmlformats.org/officeDocument/2006/relationships/customXml" Target="../ink/ink363.xml"/><Relationship Id="rId66" Type="http://schemas.openxmlformats.org/officeDocument/2006/relationships/image" Target="../media/image317.png"/><Relationship Id="rId87" Type="http://schemas.openxmlformats.org/officeDocument/2006/relationships/customXml" Target="../ink/ink384.xml"/><Relationship Id="rId110" Type="http://schemas.openxmlformats.org/officeDocument/2006/relationships/image" Target="../media/image339.png"/><Relationship Id="rId131" Type="http://schemas.openxmlformats.org/officeDocument/2006/relationships/customXml" Target="../ink/ink406.xml"/><Relationship Id="rId152" Type="http://schemas.openxmlformats.org/officeDocument/2006/relationships/image" Target="../media/image360.png"/><Relationship Id="rId173" Type="http://schemas.openxmlformats.org/officeDocument/2006/relationships/customXml" Target="../ink/ink427.xml"/><Relationship Id="rId194" Type="http://schemas.openxmlformats.org/officeDocument/2006/relationships/image" Target="../media/image381.png"/><Relationship Id="rId208" Type="http://schemas.openxmlformats.org/officeDocument/2006/relationships/image" Target="../media/image388.png"/><Relationship Id="rId229" Type="http://schemas.openxmlformats.org/officeDocument/2006/relationships/customXml" Target="../ink/ink455.xml"/><Relationship Id="rId240" Type="http://schemas.openxmlformats.org/officeDocument/2006/relationships/image" Target="../media/image404.png"/><Relationship Id="rId14" Type="http://schemas.openxmlformats.org/officeDocument/2006/relationships/image" Target="../media/image291.png"/><Relationship Id="rId35" Type="http://schemas.openxmlformats.org/officeDocument/2006/relationships/customXml" Target="../ink/ink358.xml"/><Relationship Id="rId56" Type="http://schemas.openxmlformats.org/officeDocument/2006/relationships/image" Target="../media/image312.png"/><Relationship Id="rId77" Type="http://schemas.openxmlformats.org/officeDocument/2006/relationships/customXml" Target="../ink/ink379.xml"/><Relationship Id="rId100" Type="http://schemas.openxmlformats.org/officeDocument/2006/relationships/image" Target="../media/image334.png"/><Relationship Id="rId8" Type="http://schemas.openxmlformats.org/officeDocument/2006/relationships/image" Target="../media/image288.png"/><Relationship Id="rId98" Type="http://schemas.openxmlformats.org/officeDocument/2006/relationships/image" Target="../media/image333.png"/><Relationship Id="rId121" Type="http://schemas.openxmlformats.org/officeDocument/2006/relationships/customXml" Target="../ink/ink401.xml"/><Relationship Id="rId142" Type="http://schemas.openxmlformats.org/officeDocument/2006/relationships/image" Target="../media/image355.png"/><Relationship Id="rId163" Type="http://schemas.openxmlformats.org/officeDocument/2006/relationships/customXml" Target="../ink/ink422.xml"/><Relationship Id="rId184" Type="http://schemas.openxmlformats.org/officeDocument/2006/relationships/image" Target="../media/image376.png"/><Relationship Id="rId219" Type="http://schemas.openxmlformats.org/officeDocument/2006/relationships/customXml" Target="../ink/ink450.xml"/><Relationship Id="rId230" Type="http://schemas.openxmlformats.org/officeDocument/2006/relationships/image" Target="../media/image399.png"/><Relationship Id="rId25" Type="http://schemas.openxmlformats.org/officeDocument/2006/relationships/customXml" Target="../ink/ink353.xml"/><Relationship Id="rId46" Type="http://schemas.openxmlformats.org/officeDocument/2006/relationships/image" Target="../media/image307.png"/><Relationship Id="rId67" Type="http://schemas.openxmlformats.org/officeDocument/2006/relationships/customXml" Target="../ink/ink374.xml"/><Relationship Id="rId88" Type="http://schemas.openxmlformats.org/officeDocument/2006/relationships/image" Target="../media/image328.png"/><Relationship Id="rId111" Type="http://schemas.openxmlformats.org/officeDocument/2006/relationships/customXml" Target="../ink/ink396.xml"/><Relationship Id="rId132" Type="http://schemas.openxmlformats.org/officeDocument/2006/relationships/image" Target="../media/image350.png"/><Relationship Id="rId153" Type="http://schemas.openxmlformats.org/officeDocument/2006/relationships/customXml" Target="../ink/ink417.xml"/><Relationship Id="rId174" Type="http://schemas.openxmlformats.org/officeDocument/2006/relationships/image" Target="../media/image371.png"/><Relationship Id="rId195" Type="http://schemas.openxmlformats.org/officeDocument/2006/relationships/customXml" Target="../ink/ink438.xml"/><Relationship Id="rId209" Type="http://schemas.openxmlformats.org/officeDocument/2006/relationships/customXml" Target="../ink/ink445.xml"/><Relationship Id="rId220" Type="http://schemas.openxmlformats.org/officeDocument/2006/relationships/image" Target="../media/image394.png"/><Relationship Id="rId241" Type="http://schemas.openxmlformats.org/officeDocument/2006/relationships/customXml" Target="../ink/ink461.xml"/><Relationship Id="rId15" Type="http://schemas.openxmlformats.org/officeDocument/2006/relationships/customXml" Target="../ink/ink348.xml"/><Relationship Id="rId36" Type="http://schemas.openxmlformats.org/officeDocument/2006/relationships/image" Target="../media/image302.png"/><Relationship Id="rId57" Type="http://schemas.openxmlformats.org/officeDocument/2006/relationships/customXml" Target="../ink/ink369.xml"/><Relationship Id="rId78" Type="http://schemas.openxmlformats.org/officeDocument/2006/relationships/image" Target="../media/image323.png"/><Relationship Id="rId99" Type="http://schemas.openxmlformats.org/officeDocument/2006/relationships/customXml" Target="../ink/ink390.xml"/><Relationship Id="rId101" Type="http://schemas.openxmlformats.org/officeDocument/2006/relationships/customXml" Target="../ink/ink391.xml"/><Relationship Id="rId122" Type="http://schemas.openxmlformats.org/officeDocument/2006/relationships/image" Target="../media/image345.png"/><Relationship Id="rId143" Type="http://schemas.openxmlformats.org/officeDocument/2006/relationships/customXml" Target="../ink/ink412.xml"/><Relationship Id="rId164" Type="http://schemas.openxmlformats.org/officeDocument/2006/relationships/image" Target="../media/image366.png"/><Relationship Id="rId185" Type="http://schemas.openxmlformats.org/officeDocument/2006/relationships/customXml" Target="../ink/ink433.xml"/><Relationship Id="rId4" Type="http://schemas.openxmlformats.org/officeDocument/2006/relationships/image" Target="../media/image76.svg"/><Relationship Id="rId9" Type="http://schemas.openxmlformats.org/officeDocument/2006/relationships/customXml" Target="../ink/ink345.xml"/><Relationship Id="rId180" Type="http://schemas.openxmlformats.org/officeDocument/2006/relationships/image" Target="../media/image374.png"/><Relationship Id="rId210" Type="http://schemas.openxmlformats.org/officeDocument/2006/relationships/image" Target="../media/image389.png"/><Relationship Id="rId215" Type="http://schemas.openxmlformats.org/officeDocument/2006/relationships/customXml" Target="../ink/ink448.xml"/><Relationship Id="rId236" Type="http://schemas.openxmlformats.org/officeDocument/2006/relationships/image" Target="../media/image402.png"/><Relationship Id="rId26" Type="http://schemas.openxmlformats.org/officeDocument/2006/relationships/image" Target="../media/image297.png"/><Relationship Id="rId231" Type="http://schemas.openxmlformats.org/officeDocument/2006/relationships/customXml" Target="../ink/ink456.xml"/><Relationship Id="rId47" Type="http://schemas.openxmlformats.org/officeDocument/2006/relationships/customXml" Target="../ink/ink364.xml"/><Relationship Id="rId68" Type="http://schemas.openxmlformats.org/officeDocument/2006/relationships/image" Target="../media/image318.png"/><Relationship Id="rId89" Type="http://schemas.openxmlformats.org/officeDocument/2006/relationships/customXml" Target="../ink/ink385.xml"/><Relationship Id="rId112" Type="http://schemas.openxmlformats.org/officeDocument/2006/relationships/image" Target="../media/image340.png"/><Relationship Id="rId133" Type="http://schemas.openxmlformats.org/officeDocument/2006/relationships/customXml" Target="../ink/ink407.xml"/><Relationship Id="rId154" Type="http://schemas.openxmlformats.org/officeDocument/2006/relationships/image" Target="../media/image361.png"/><Relationship Id="rId175" Type="http://schemas.openxmlformats.org/officeDocument/2006/relationships/customXml" Target="../ink/ink428.xml"/><Relationship Id="rId196" Type="http://schemas.openxmlformats.org/officeDocument/2006/relationships/image" Target="../media/image382.png"/><Relationship Id="rId200" Type="http://schemas.openxmlformats.org/officeDocument/2006/relationships/image" Target="../media/image384.png"/><Relationship Id="rId16" Type="http://schemas.openxmlformats.org/officeDocument/2006/relationships/image" Target="../media/image292.png"/><Relationship Id="rId221" Type="http://schemas.openxmlformats.org/officeDocument/2006/relationships/customXml" Target="../ink/ink451.xml"/><Relationship Id="rId242" Type="http://schemas.openxmlformats.org/officeDocument/2006/relationships/image" Target="../media/image405.png"/><Relationship Id="rId37" Type="http://schemas.openxmlformats.org/officeDocument/2006/relationships/customXml" Target="../ink/ink359.xml"/><Relationship Id="rId58" Type="http://schemas.openxmlformats.org/officeDocument/2006/relationships/image" Target="../media/image313.png"/><Relationship Id="rId79" Type="http://schemas.openxmlformats.org/officeDocument/2006/relationships/customXml" Target="../ink/ink380.xml"/><Relationship Id="rId102" Type="http://schemas.openxmlformats.org/officeDocument/2006/relationships/image" Target="../media/image335.png"/><Relationship Id="rId123" Type="http://schemas.openxmlformats.org/officeDocument/2006/relationships/customXml" Target="../ink/ink402.xml"/><Relationship Id="rId144" Type="http://schemas.openxmlformats.org/officeDocument/2006/relationships/image" Target="../media/image356.png"/><Relationship Id="rId90" Type="http://schemas.openxmlformats.org/officeDocument/2006/relationships/image" Target="../media/image329.png"/><Relationship Id="rId165" Type="http://schemas.openxmlformats.org/officeDocument/2006/relationships/customXml" Target="../ink/ink423.xml"/><Relationship Id="rId186" Type="http://schemas.openxmlformats.org/officeDocument/2006/relationships/image" Target="../media/image377.png"/><Relationship Id="rId211" Type="http://schemas.openxmlformats.org/officeDocument/2006/relationships/customXml" Target="../ink/ink446.xml"/><Relationship Id="rId232" Type="http://schemas.openxmlformats.org/officeDocument/2006/relationships/image" Target="../media/image400.png"/><Relationship Id="rId27" Type="http://schemas.openxmlformats.org/officeDocument/2006/relationships/customXml" Target="../ink/ink354.xml"/><Relationship Id="rId48" Type="http://schemas.openxmlformats.org/officeDocument/2006/relationships/image" Target="../media/image308.png"/><Relationship Id="rId69" Type="http://schemas.openxmlformats.org/officeDocument/2006/relationships/customXml" Target="../ink/ink375.xml"/><Relationship Id="rId113" Type="http://schemas.openxmlformats.org/officeDocument/2006/relationships/customXml" Target="../ink/ink397.xml"/><Relationship Id="rId134" Type="http://schemas.openxmlformats.org/officeDocument/2006/relationships/image" Target="../media/image351.png"/><Relationship Id="rId80" Type="http://schemas.openxmlformats.org/officeDocument/2006/relationships/image" Target="../media/image324.png"/><Relationship Id="rId155" Type="http://schemas.openxmlformats.org/officeDocument/2006/relationships/customXml" Target="../ink/ink418.xml"/><Relationship Id="rId176" Type="http://schemas.openxmlformats.org/officeDocument/2006/relationships/image" Target="../media/image372.png"/><Relationship Id="rId197" Type="http://schemas.openxmlformats.org/officeDocument/2006/relationships/customXml" Target="../ink/ink439.xml"/><Relationship Id="rId201" Type="http://schemas.openxmlformats.org/officeDocument/2006/relationships/customXml" Target="../ink/ink441.xml"/><Relationship Id="rId222" Type="http://schemas.openxmlformats.org/officeDocument/2006/relationships/image" Target="../media/image395.png"/><Relationship Id="rId243" Type="http://schemas.openxmlformats.org/officeDocument/2006/relationships/customXml" Target="../ink/ink462.xml"/><Relationship Id="rId17" Type="http://schemas.openxmlformats.org/officeDocument/2006/relationships/customXml" Target="../ink/ink349.xml"/><Relationship Id="rId38" Type="http://schemas.openxmlformats.org/officeDocument/2006/relationships/image" Target="../media/image303.png"/><Relationship Id="rId59" Type="http://schemas.openxmlformats.org/officeDocument/2006/relationships/customXml" Target="../ink/ink370.xml"/><Relationship Id="rId103" Type="http://schemas.openxmlformats.org/officeDocument/2006/relationships/customXml" Target="../ink/ink392.xml"/><Relationship Id="rId124" Type="http://schemas.openxmlformats.org/officeDocument/2006/relationships/image" Target="../media/image346.png"/><Relationship Id="rId70" Type="http://schemas.openxmlformats.org/officeDocument/2006/relationships/image" Target="../media/image319.png"/><Relationship Id="rId91" Type="http://schemas.openxmlformats.org/officeDocument/2006/relationships/customXml" Target="../ink/ink386.xml"/><Relationship Id="rId145" Type="http://schemas.openxmlformats.org/officeDocument/2006/relationships/customXml" Target="../ink/ink413.xml"/><Relationship Id="rId166" Type="http://schemas.openxmlformats.org/officeDocument/2006/relationships/image" Target="../media/image367.png"/><Relationship Id="rId187" Type="http://schemas.openxmlformats.org/officeDocument/2006/relationships/customXml" Target="../ink/ink434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390.png"/><Relationship Id="rId233" Type="http://schemas.openxmlformats.org/officeDocument/2006/relationships/customXml" Target="../ink/ink457.xml"/><Relationship Id="rId28" Type="http://schemas.openxmlformats.org/officeDocument/2006/relationships/image" Target="../media/image298.png"/><Relationship Id="rId49" Type="http://schemas.openxmlformats.org/officeDocument/2006/relationships/customXml" Target="../ink/ink365.xml"/><Relationship Id="rId114" Type="http://schemas.openxmlformats.org/officeDocument/2006/relationships/image" Target="../media/image341.png"/><Relationship Id="rId60" Type="http://schemas.openxmlformats.org/officeDocument/2006/relationships/image" Target="../media/image314.png"/><Relationship Id="rId81" Type="http://schemas.openxmlformats.org/officeDocument/2006/relationships/customXml" Target="../ink/ink381.xml"/><Relationship Id="rId135" Type="http://schemas.openxmlformats.org/officeDocument/2006/relationships/customXml" Target="../ink/ink408.xml"/><Relationship Id="rId156" Type="http://schemas.openxmlformats.org/officeDocument/2006/relationships/image" Target="../media/image362.png"/><Relationship Id="rId177" Type="http://schemas.openxmlformats.org/officeDocument/2006/relationships/customXml" Target="../ink/ink429.xml"/><Relationship Id="rId198" Type="http://schemas.openxmlformats.org/officeDocument/2006/relationships/image" Target="../media/image383.png"/><Relationship Id="rId202" Type="http://schemas.openxmlformats.org/officeDocument/2006/relationships/image" Target="../media/image385.png"/><Relationship Id="rId223" Type="http://schemas.openxmlformats.org/officeDocument/2006/relationships/customXml" Target="../ink/ink452.xml"/><Relationship Id="rId244" Type="http://schemas.openxmlformats.org/officeDocument/2006/relationships/image" Target="../media/image406.png"/><Relationship Id="rId18" Type="http://schemas.openxmlformats.org/officeDocument/2006/relationships/image" Target="../media/image293.png"/><Relationship Id="rId39" Type="http://schemas.openxmlformats.org/officeDocument/2006/relationships/customXml" Target="../ink/ink360.xml"/><Relationship Id="rId50" Type="http://schemas.openxmlformats.org/officeDocument/2006/relationships/image" Target="../media/image309.png"/><Relationship Id="rId104" Type="http://schemas.openxmlformats.org/officeDocument/2006/relationships/image" Target="../media/image336.png"/><Relationship Id="rId125" Type="http://schemas.openxmlformats.org/officeDocument/2006/relationships/customXml" Target="../ink/ink403.xml"/><Relationship Id="rId146" Type="http://schemas.openxmlformats.org/officeDocument/2006/relationships/image" Target="../media/image357.png"/><Relationship Id="rId167" Type="http://schemas.openxmlformats.org/officeDocument/2006/relationships/customXml" Target="../ink/ink424.xml"/><Relationship Id="rId188" Type="http://schemas.openxmlformats.org/officeDocument/2006/relationships/image" Target="../media/image378.png"/><Relationship Id="rId71" Type="http://schemas.openxmlformats.org/officeDocument/2006/relationships/customXml" Target="../ink/ink376.xml"/><Relationship Id="rId92" Type="http://schemas.openxmlformats.org/officeDocument/2006/relationships/image" Target="../media/image330.png"/><Relationship Id="rId213" Type="http://schemas.openxmlformats.org/officeDocument/2006/relationships/customXml" Target="../ink/ink447.xml"/><Relationship Id="rId234" Type="http://schemas.openxmlformats.org/officeDocument/2006/relationships/image" Target="../media/image401.png"/><Relationship Id="rId2" Type="http://schemas.openxmlformats.org/officeDocument/2006/relationships/slide" Target="slide1.xml"/><Relationship Id="rId29" Type="http://schemas.openxmlformats.org/officeDocument/2006/relationships/customXml" Target="../ink/ink355.xml"/><Relationship Id="rId40" Type="http://schemas.openxmlformats.org/officeDocument/2006/relationships/image" Target="../media/image304.png"/><Relationship Id="rId115" Type="http://schemas.openxmlformats.org/officeDocument/2006/relationships/customXml" Target="../ink/ink398.xml"/><Relationship Id="rId136" Type="http://schemas.openxmlformats.org/officeDocument/2006/relationships/image" Target="../media/image352.png"/><Relationship Id="rId157" Type="http://schemas.openxmlformats.org/officeDocument/2006/relationships/customXml" Target="../ink/ink419.xml"/><Relationship Id="rId178" Type="http://schemas.openxmlformats.org/officeDocument/2006/relationships/image" Target="../media/image373.png"/><Relationship Id="rId61" Type="http://schemas.openxmlformats.org/officeDocument/2006/relationships/customXml" Target="../ink/ink371.xml"/><Relationship Id="rId82" Type="http://schemas.openxmlformats.org/officeDocument/2006/relationships/image" Target="../media/image325.png"/><Relationship Id="rId199" Type="http://schemas.openxmlformats.org/officeDocument/2006/relationships/customXml" Target="../ink/ink440.xml"/><Relationship Id="rId203" Type="http://schemas.openxmlformats.org/officeDocument/2006/relationships/customXml" Target="../ink/ink442.xml"/><Relationship Id="rId19" Type="http://schemas.openxmlformats.org/officeDocument/2006/relationships/customXml" Target="../ink/ink350.xml"/><Relationship Id="rId224" Type="http://schemas.openxmlformats.org/officeDocument/2006/relationships/image" Target="../media/image396.png"/><Relationship Id="rId245" Type="http://schemas.openxmlformats.org/officeDocument/2006/relationships/customXml" Target="../ink/ink463.xml"/><Relationship Id="rId30" Type="http://schemas.openxmlformats.org/officeDocument/2006/relationships/image" Target="../media/image299.png"/><Relationship Id="rId105" Type="http://schemas.openxmlformats.org/officeDocument/2006/relationships/customXml" Target="../ink/ink393.xml"/><Relationship Id="rId126" Type="http://schemas.openxmlformats.org/officeDocument/2006/relationships/image" Target="../media/image347.png"/><Relationship Id="rId147" Type="http://schemas.openxmlformats.org/officeDocument/2006/relationships/customXml" Target="../ink/ink414.xml"/><Relationship Id="rId168" Type="http://schemas.openxmlformats.org/officeDocument/2006/relationships/image" Target="../media/image368.png"/><Relationship Id="rId51" Type="http://schemas.openxmlformats.org/officeDocument/2006/relationships/customXml" Target="../ink/ink366.xml"/><Relationship Id="rId72" Type="http://schemas.openxmlformats.org/officeDocument/2006/relationships/image" Target="../media/image320.png"/><Relationship Id="rId93" Type="http://schemas.openxmlformats.org/officeDocument/2006/relationships/customXml" Target="../ink/ink387.xml"/><Relationship Id="rId189" Type="http://schemas.openxmlformats.org/officeDocument/2006/relationships/customXml" Target="../ink/ink435.xml"/><Relationship Id="rId3" Type="http://schemas.openxmlformats.org/officeDocument/2006/relationships/image" Target="../media/image75.png"/><Relationship Id="rId214" Type="http://schemas.openxmlformats.org/officeDocument/2006/relationships/image" Target="../media/image391.png"/><Relationship Id="rId235" Type="http://schemas.openxmlformats.org/officeDocument/2006/relationships/customXml" Target="../ink/ink458.xml"/><Relationship Id="rId116" Type="http://schemas.openxmlformats.org/officeDocument/2006/relationships/image" Target="../media/image342.png"/><Relationship Id="rId137" Type="http://schemas.openxmlformats.org/officeDocument/2006/relationships/customXml" Target="../ink/ink409.xml"/><Relationship Id="rId158" Type="http://schemas.openxmlformats.org/officeDocument/2006/relationships/image" Target="../media/image363.png"/><Relationship Id="rId20" Type="http://schemas.openxmlformats.org/officeDocument/2006/relationships/image" Target="../media/image294.png"/><Relationship Id="rId41" Type="http://schemas.openxmlformats.org/officeDocument/2006/relationships/customXml" Target="../ink/ink361.xml"/><Relationship Id="rId62" Type="http://schemas.openxmlformats.org/officeDocument/2006/relationships/image" Target="../media/image315.png"/><Relationship Id="rId83" Type="http://schemas.openxmlformats.org/officeDocument/2006/relationships/customXml" Target="../ink/ink382.xml"/><Relationship Id="rId179" Type="http://schemas.openxmlformats.org/officeDocument/2006/relationships/customXml" Target="../ink/ink430.xml"/><Relationship Id="rId190" Type="http://schemas.openxmlformats.org/officeDocument/2006/relationships/image" Target="../media/image379.png"/><Relationship Id="rId204" Type="http://schemas.openxmlformats.org/officeDocument/2006/relationships/image" Target="../media/image386.png"/><Relationship Id="rId225" Type="http://schemas.openxmlformats.org/officeDocument/2006/relationships/customXml" Target="../ink/ink453.xml"/><Relationship Id="rId246" Type="http://schemas.openxmlformats.org/officeDocument/2006/relationships/image" Target="../media/image407.png"/><Relationship Id="rId106" Type="http://schemas.openxmlformats.org/officeDocument/2006/relationships/image" Target="../media/image337.png"/><Relationship Id="rId127" Type="http://schemas.openxmlformats.org/officeDocument/2006/relationships/customXml" Target="../ink/ink404.xml"/><Relationship Id="rId10" Type="http://schemas.openxmlformats.org/officeDocument/2006/relationships/image" Target="../media/image289.png"/><Relationship Id="rId31" Type="http://schemas.openxmlformats.org/officeDocument/2006/relationships/customXml" Target="../ink/ink356.xml"/><Relationship Id="rId52" Type="http://schemas.openxmlformats.org/officeDocument/2006/relationships/image" Target="../media/image310.png"/><Relationship Id="rId73" Type="http://schemas.openxmlformats.org/officeDocument/2006/relationships/customXml" Target="../ink/ink377.xml"/><Relationship Id="rId94" Type="http://schemas.openxmlformats.org/officeDocument/2006/relationships/image" Target="../media/image331.png"/><Relationship Id="rId148" Type="http://schemas.openxmlformats.org/officeDocument/2006/relationships/image" Target="../media/image358.png"/><Relationship Id="rId169" Type="http://schemas.openxmlformats.org/officeDocument/2006/relationships/customXml" Target="../ink/ink4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FC6EA344-8F23-91F2-BC3C-7399DE68ABAE}"/>
              </a:ext>
            </a:extLst>
          </p:cNvPr>
          <p:cNvGrpSpPr/>
          <p:nvPr/>
        </p:nvGrpSpPr>
        <p:grpSpPr>
          <a:xfrm>
            <a:off x="981187" y="4030107"/>
            <a:ext cx="1800000" cy="1800000"/>
            <a:chOff x="981187" y="4030107"/>
            <a:chExt cx="1800000" cy="1800000"/>
          </a:xfrm>
        </p:grpSpPr>
        <p:sp>
          <p:nvSpPr>
            <p:cNvPr id="4" name="Rectangle : coins arrondis 3">
              <a:hlinkClick r:id="rId2" action="ppaction://hlinksldjump"/>
              <a:extLst>
                <a:ext uri="{FF2B5EF4-FFF2-40B4-BE49-F238E27FC236}">
                  <a16:creationId xmlns:a16="http://schemas.microsoft.com/office/drawing/2014/main" id="{7481546B-CEEC-8E7F-7AC2-6D8AA32BA7D4}"/>
                </a:ext>
              </a:extLst>
            </p:cNvPr>
            <p:cNvSpPr/>
            <p:nvPr/>
          </p:nvSpPr>
          <p:spPr>
            <a:xfrm>
              <a:off x="981187" y="4030107"/>
              <a:ext cx="1800000" cy="1800000"/>
            </a:xfrm>
            <a:prstGeom prst="roundRect">
              <a:avLst/>
            </a:prstGeom>
            <a:solidFill>
              <a:schemeClr val="accent4">
                <a:alpha val="25000"/>
              </a:schemeClr>
            </a:solidFill>
            <a:ln w="4762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b="1" dirty="0">
                  <a:solidFill>
                    <a:schemeClr val="accent4">
                      <a:lumMod val="75000"/>
                    </a:schemeClr>
                  </a:solidFill>
                  <a:latin typeface="Agency FB" panose="020B0503020202020204" pitchFamily="34" charset="0"/>
                </a:rPr>
                <a:t>DUREE</a:t>
              </a:r>
            </a:p>
            <a:p>
              <a:pPr algn="ctr"/>
              <a:endParaRPr lang="fr-FR" sz="3200" b="1" dirty="0">
                <a:solidFill>
                  <a:schemeClr val="accent6"/>
                </a:solidFill>
                <a:latin typeface="Agency FB" panose="020B0503020202020204" pitchFamily="34" charset="0"/>
              </a:endParaRPr>
            </a:p>
            <a:p>
              <a:pPr algn="ctr"/>
              <a:endParaRPr lang="fr-FR" sz="3200" b="1" dirty="0">
                <a:solidFill>
                  <a:schemeClr val="accent6"/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6" name="Graphique 5" descr="Horloge avec un remplissage uni">
              <a:extLst>
                <a:ext uri="{FF2B5EF4-FFF2-40B4-BE49-F238E27FC236}">
                  <a16:creationId xmlns:a16="http://schemas.microsoft.com/office/drawing/2014/main" id="{F6C856C7-0D5D-3638-29D1-F0E47F283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41187" y="4692784"/>
              <a:ext cx="1080000" cy="1080000"/>
            </a:xfrm>
            <a:prstGeom prst="rect">
              <a:avLst/>
            </a:prstGeom>
          </p:spPr>
        </p:pic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F2AA2D24-6F85-5668-33EC-8B74D487FCDC}"/>
              </a:ext>
            </a:extLst>
          </p:cNvPr>
          <p:cNvGrpSpPr/>
          <p:nvPr/>
        </p:nvGrpSpPr>
        <p:grpSpPr>
          <a:xfrm>
            <a:off x="3791062" y="4030107"/>
            <a:ext cx="1800000" cy="1800000"/>
            <a:chOff x="3791062" y="4030107"/>
            <a:chExt cx="1800000" cy="1800000"/>
          </a:xfrm>
        </p:grpSpPr>
        <p:sp>
          <p:nvSpPr>
            <p:cNvPr id="7" name="Rectangle : coins arrondis 6">
              <a:hlinkClick r:id="rId5" action="ppaction://hlinksldjump"/>
              <a:extLst>
                <a:ext uri="{FF2B5EF4-FFF2-40B4-BE49-F238E27FC236}">
                  <a16:creationId xmlns:a16="http://schemas.microsoft.com/office/drawing/2014/main" id="{7125716D-3A07-F2C1-02B5-297464A5711C}"/>
                </a:ext>
              </a:extLst>
            </p:cNvPr>
            <p:cNvSpPr/>
            <p:nvPr/>
          </p:nvSpPr>
          <p:spPr>
            <a:xfrm>
              <a:off x="3791062" y="4030107"/>
              <a:ext cx="1800000" cy="1800000"/>
            </a:xfrm>
            <a:prstGeom prst="roundRect">
              <a:avLst/>
            </a:prstGeom>
            <a:solidFill>
              <a:schemeClr val="accent5">
                <a:alpha val="25000"/>
              </a:schemeClr>
            </a:solidFill>
            <a:ln w="476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b="1" dirty="0">
                  <a:solidFill>
                    <a:schemeClr val="accent5">
                      <a:lumMod val="75000"/>
                    </a:schemeClr>
                  </a:solidFill>
                  <a:latin typeface="Agency FB" panose="020B0503020202020204" pitchFamily="34" charset="0"/>
                </a:rPr>
                <a:t>VITESSE</a:t>
              </a:r>
            </a:p>
            <a:p>
              <a:pPr algn="ctr"/>
              <a:endParaRPr lang="fr-FR" sz="3200" b="1" dirty="0">
                <a:solidFill>
                  <a:schemeClr val="accent6"/>
                </a:solidFill>
                <a:latin typeface="Agency FB" panose="020B0503020202020204" pitchFamily="34" charset="0"/>
              </a:endParaRPr>
            </a:p>
            <a:p>
              <a:pPr algn="ctr"/>
              <a:endParaRPr lang="fr-FR" sz="3200" b="1" dirty="0">
                <a:solidFill>
                  <a:schemeClr val="accent6"/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15" name="Graphique 14" descr="Jauge avec un remplissage uni">
              <a:extLst>
                <a:ext uri="{FF2B5EF4-FFF2-40B4-BE49-F238E27FC236}">
                  <a16:creationId xmlns:a16="http://schemas.microsoft.com/office/drawing/2014/main" id="{71C1DFB0-B424-F975-F9EF-01ADAF206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151062" y="4692784"/>
              <a:ext cx="1080000" cy="1080000"/>
            </a:xfrm>
            <a:prstGeom prst="rect">
              <a:avLst/>
            </a:prstGeom>
          </p:spPr>
        </p:pic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997AE823-D922-59A3-C29E-57599A575EF1}"/>
              </a:ext>
            </a:extLst>
          </p:cNvPr>
          <p:cNvGrpSpPr/>
          <p:nvPr/>
        </p:nvGrpSpPr>
        <p:grpSpPr>
          <a:xfrm>
            <a:off x="6600937" y="4030107"/>
            <a:ext cx="1800000" cy="1800000"/>
            <a:chOff x="6600937" y="4030107"/>
            <a:chExt cx="1800000" cy="1800000"/>
          </a:xfrm>
        </p:grpSpPr>
        <p:sp>
          <p:nvSpPr>
            <p:cNvPr id="9" name="Rectangle : coins arrondis 8">
              <a:hlinkClick r:id="rId8" action="ppaction://hlinksldjump"/>
              <a:extLst>
                <a:ext uri="{FF2B5EF4-FFF2-40B4-BE49-F238E27FC236}">
                  <a16:creationId xmlns:a16="http://schemas.microsoft.com/office/drawing/2014/main" id="{724E786F-A0AC-44B5-419D-623A8DFD049A}"/>
                </a:ext>
              </a:extLst>
            </p:cNvPr>
            <p:cNvSpPr/>
            <p:nvPr/>
          </p:nvSpPr>
          <p:spPr>
            <a:xfrm>
              <a:off x="6600937" y="4030107"/>
              <a:ext cx="1800000" cy="1800000"/>
            </a:xfrm>
            <a:prstGeom prst="roundRect">
              <a:avLst/>
            </a:prstGeom>
            <a:solidFill>
              <a:schemeClr val="accent6">
                <a:alpha val="25000"/>
              </a:schemeClr>
            </a:solidFill>
            <a:ln w="4762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b="1" dirty="0">
                  <a:solidFill>
                    <a:schemeClr val="accent6"/>
                  </a:solidFill>
                  <a:latin typeface="Agency FB" panose="020B0503020202020204" pitchFamily="34" charset="0"/>
                </a:rPr>
                <a:t>DISTANCE</a:t>
              </a:r>
            </a:p>
            <a:p>
              <a:pPr algn="ctr"/>
              <a:endParaRPr lang="fr-FR" sz="3200" b="1" dirty="0">
                <a:solidFill>
                  <a:schemeClr val="accent6"/>
                </a:solidFill>
                <a:latin typeface="Agency FB" panose="020B0503020202020204" pitchFamily="34" charset="0"/>
              </a:endParaRPr>
            </a:p>
            <a:p>
              <a:pPr algn="ctr"/>
              <a:endParaRPr lang="fr-FR" sz="3200" b="1" dirty="0">
                <a:solidFill>
                  <a:schemeClr val="accent6"/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17" name="Graphique 16" descr="Retouches et couture avec un remplissage uni">
              <a:extLst>
                <a:ext uri="{FF2B5EF4-FFF2-40B4-BE49-F238E27FC236}">
                  <a16:creationId xmlns:a16="http://schemas.microsoft.com/office/drawing/2014/main" id="{7F5FD03C-A6D8-9E9D-207C-FFE0C89E9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960937" y="4692784"/>
              <a:ext cx="1080000" cy="1080000"/>
            </a:xfrm>
            <a:prstGeom prst="rect">
              <a:avLst/>
            </a:prstGeom>
          </p:spPr>
        </p:pic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FE90B40C-FA03-691A-4746-E4BB1003EBB4}"/>
              </a:ext>
            </a:extLst>
          </p:cNvPr>
          <p:cNvGrpSpPr/>
          <p:nvPr/>
        </p:nvGrpSpPr>
        <p:grpSpPr>
          <a:xfrm>
            <a:off x="9410812" y="4030107"/>
            <a:ext cx="1800000" cy="1800000"/>
            <a:chOff x="9410812" y="4030107"/>
            <a:chExt cx="1800000" cy="1800000"/>
          </a:xfrm>
        </p:grpSpPr>
        <p:sp>
          <p:nvSpPr>
            <p:cNvPr id="11" name="Rectangle : coins arrondis 10">
              <a:hlinkClick r:id="rId11" action="ppaction://hlinksldjump"/>
              <a:extLst>
                <a:ext uri="{FF2B5EF4-FFF2-40B4-BE49-F238E27FC236}">
                  <a16:creationId xmlns:a16="http://schemas.microsoft.com/office/drawing/2014/main" id="{1155A71E-59BD-EF9C-F7CD-D76063C2F85C}"/>
                </a:ext>
              </a:extLst>
            </p:cNvPr>
            <p:cNvSpPr/>
            <p:nvPr/>
          </p:nvSpPr>
          <p:spPr>
            <a:xfrm>
              <a:off x="9410812" y="4030107"/>
              <a:ext cx="1800000" cy="1800000"/>
            </a:xfrm>
            <a:prstGeom prst="roundRect">
              <a:avLst/>
            </a:prstGeom>
            <a:solidFill>
              <a:srgbClr val="C00000">
                <a:alpha val="15000"/>
              </a:srgbClr>
            </a:solidFill>
            <a:ln w="4762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b="1" dirty="0">
                  <a:solidFill>
                    <a:srgbClr val="C00000"/>
                  </a:solidFill>
                  <a:latin typeface="Agency FB" panose="020B0503020202020204" pitchFamily="34" charset="0"/>
                </a:rPr>
                <a:t>CHRONO</a:t>
              </a:r>
            </a:p>
            <a:p>
              <a:pPr algn="ctr"/>
              <a:endParaRPr lang="fr-FR" sz="3200" b="1" dirty="0">
                <a:solidFill>
                  <a:schemeClr val="accent6"/>
                </a:solidFill>
                <a:latin typeface="Agency FB" panose="020B0503020202020204" pitchFamily="34" charset="0"/>
              </a:endParaRPr>
            </a:p>
            <a:p>
              <a:pPr algn="ctr"/>
              <a:endParaRPr lang="fr-FR" sz="3200" b="1" dirty="0">
                <a:solidFill>
                  <a:schemeClr val="accent6"/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25" name="Graphique 24" descr="Sablier 30% avec un remplissage uni">
              <a:extLst>
                <a:ext uri="{FF2B5EF4-FFF2-40B4-BE49-F238E27FC236}">
                  <a16:creationId xmlns:a16="http://schemas.microsoft.com/office/drawing/2014/main" id="{C2032853-7B7F-76F9-B6F1-D437CE167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770812" y="4692784"/>
              <a:ext cx="1080000" cy="1080000"/>
            </a:xfrm>
            <a:prstGeom prst="rect">
              <a:avLst/>
            </a:prstGeom>
          </p:spPr>
        </p:pic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0C037B55-4A52-B78E-8AB5-CE8EC2B47ECE}"/>
              </a:ext>
            </a:extLst>
          </p:cNvPr>
          <p:cNvGrpSpPr/>
          <p:nvPr/>
        </p:nvGrpSpPr>
        <p:grpSpPr>
          <a:xfrm>
            <a:off x="4446299" y="270167"/>
            <a:ext cx="2182320" cy="451080"/>
            <a:chOff x="4446299" y="270167"/>
            <a:chExt cx="2182320" cy="45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84E2DDBE-2200-35B2-B171-EEC143FE3C95}"/>
                    </a:ext>
                  </a:extLst>
                </p14:cNvPr>
                <p14:cNvContentPartPr/>
                <p14:nvPr/>
              </p14:nvContentPartPr>
              <p14:xfrm>
                <a:off x="4446299" y="285287"/>
                <a:ext cx="501840" cy="4359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84E2DDBE-2200-35B2-B171-EEC143FE3C9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10299" y="249647"/>
                  <a:ext cx="57348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C7C61A32-1052-5F18-937A-3922B1EE1AB8}"/>
                    </a:ext>
                  </a:extLst>
                </p14:cNvPr>
                <p14:cNvContentPartPr/>
                <p14:nvPr/>
              </p14:nvContentPartPr>
              <p14:xfrm>
                <a:off x="5113739" y="391127"/>
                <a:ext cx="290160" cy="32040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C7C61A32-1052-5F18-937A-3922B1EE1AB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78099" y="355127"/>
                  <a:ext cx="36180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347A58C6-BF57-FBDF-5BEE-E5605FAC61C0}"/>
                    </a:ext>
                  </a:extLst>
                </p14:cNvPr>
                <p14:cNvContentPartPr/>
                <p14:nvPr/>
              </p14:nvContentPartPr>
              <p14:xfrm>
                <a:off x="5122379" y="452327"/>
                <a:ext cx="242640" cy="10368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347A58C6-BF57-FBDF-5BEE-E5605FAC61C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86739" y="416327"/>
                  <a:ext cx="3142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4B148019-C200-7656-C983-B4EFB5C71666}"/>
                    </a:ext>
                  </a:extLst>
                </p14:cNvPr>
                <p14:cNvContentPartPr/>
                <p14:nvPr/>
              </p14:nvContentPartPr>
              <p14:xfrm>
                <a:off x="5131019" y="276647"/>
                <a:ext cx="217800" cy="7632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4B148019-C200-7656-C983-B4EFB5C7166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95019" y="240647"/>
                  <a:ext cx="2894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2AB520A6-896E-0D04-F014-7D792C7D39F3}"/>
                    </a:ext>
                  </a:extLst>
                </p14:cNvPr>
                <p14:cNvContentPartPr/>
                <p14:nvPr/>
              </p14:nvContentPartPr>
              <p14:xfrm>
                <a:off x="5505779" y="289967"/>
                <a:ext cx="567360" cy="39528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2AB520A6-896E-0D04-F014-7D792C7D39F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69779" y="253967"/>
                  <a:ext cx="63900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AB6B67E2-3D98-6C5E-AB95-B7BF83B76039}"/>
                    </a:ext>
                  </a:extLst>
                </p14:cNvPr>
                <p14:cNvContentPartPr/>
                <p14:nvPr/>
              </p14:nvContentPartPr>
              <p14:xfrm>
                <a:off x="6207059" y="270167"/>
                <a:ext cx="421560" cy="37908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AB6B67E2-3D98-6C5E-AB95-B7BF83B7603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71059" y="234167"/>
                  <a:ext cx="493200" cy="45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3A3A3549-8F76-F755-F919-8025E6A0BE6F}"/>
              </a:ext>
            </a:extLst>
          </p:cNvPr>
          <p:cNvGrpSpPr/>
          <p:nvPr/>
        </p:nvGrpSpPr>
        <p:grpSpPr>
          <a:xfrm>
            <a:off x="1450164" y="2486067"/>
            <a:ext cx="5663880" cy="551520"/>
            <a:chOff x="771419" y="1238207"/>
            <a:chExt cx="5663880" cy="55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79FA830-0C79-FA01-07F3-A33ACE1C3DCE}"/>
                    </a:ext>
                  </a:extLst>
                </p14:cNvPr>
                <p14:cNvContentPartPr/>
                <p14:nvPr/>
              </p14:nvContentPartPr>
              <p14:xfrm>
                <a:off x="771419" y="1382927"/>
                <a:ext cx="343080" cy="3790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79FA830-0C79-FA01-07F3-A33ACE1C3DC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5419" y="1346927"/>
                  <a:ext cx="41472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51F89A9-C73C-D567-41BB-85117ED96BEA}"/>
                    </a:ext>
                  </a:extLst>
                </p14:cNvPr>
                <p14:cNvContentPartPr/>
                <p14:nvPr/>
              </p14:nvContentPartPr>
              <p14:xfrm>
                <a:off x="1094339" y="1369967"/>
                <a:ext cx="161280" cy="4197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51F89A9-C73C-D567-41BB-85117ED96BE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58699" y="1334327"/>
                  <a:ext cx="23292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FC44270A-1184-82B6-D5CD-39C906E48D77}"/>
                    </a:ext>
                  </a:extLst>
                </p14:cNvPr>
                <p14:cNvContentPartPr/>
                <p14:nvPr/>
              </p14:nvContentPartPr>
              <p14:xfrm>
                <a:off x="1362899" y="1347287"/>
                <a:ext cx="514440" cy="41904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FC44270A-1184-82B6-D5CD-39C906E48D7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27259" y="1311287"/>
                  <a:ext cx="58608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8FB3A2D9-B68B-63B9-B046-26E1EA9C6522}"/>
                    </a:ext>
                  </a:extLst>
                </p14:cNvPr>
                <p14:cNvContentPartPr/>
                <p14:nvPr/>
              </p14:nvContentPartPr>
              <p14:xfrm>
                <a:off x="2103779" y="1325327"/>
                <a:ext cx="256320" cy="42516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8FB3A2D9-B68B-63B9-B046-26E1EA9C652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67779" y="1289327"/>
                  <a:ext cx="32796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36C68ED8-FC96-09C9-684E-53A033B77155}"/>
                    </a:ext>
                  </a:extLst>
                </p14:cNvPr>
                <p14:cNvContentPartPr/>
                <p14:nvPr/>
              </p14:nvContentPartPr>
              <p14:xfrm>
                <a:off x="2172899" y="1508927"/>
                <a:ext cx="128520" cy="2952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36C68ED8-FC96-09C9-684E-53A033B7715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36899" y="1473287"/>
                  <a:ext cx="2001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88922520-610A-B845-003A-3B335EFEC308}"/>
                    </a:ext>
                  </a:extLst>
                </p14:cNvPr>
                <p14:cNvContentPartPr/>
                <p14:nvPr/>
              </p14:nvContentPartPr>
              <p14:xfrm>
                <a:off x="2880659" y="1681007"/>
                <a:ext cx="170640" cy="1476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88922520-610A-B845-003A-3B335EFEC30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44659" y="1645007"/>
                  <a:ext cx="2422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3" name="Encre 52">
                  <a:extLst>
                    <a:ext uri="{FF2B5EF4-FFF2-40B4-BE49-F238E27FC236}">
                      <a16:creationId xmlns:a16="http://schemas.microsoft.com/office/drawing/2014/main" id="{D6D7BC0B-41D0-ED00-7A06-49F6D7BA75A0}"/>
                    </a:ext>
                  </a:extLst>
                </p14:cNvPr>
                <p14:cNvContentPartPr/>
                <p14:nvPr/>
              </p14:nvContentPartPr>
              <p14:xfrm>
                <a:off x="2902979" y="1557167"/>
                <a:ext cx="159840" cy="28080"/>
              </p14:xfrm>
            </p:contentPart>
          </mc:Choice>
          <mc:Fallback xmlns="">
            <p:pic>
              <p:nvPicPr>
                <p:cNvPr id="53" name="Encre 52">
                  <a:extLst>
                    <a:ext uri="{FF2B5EF4-FFF2-40B4-BE49-F238E27FC236}">
                      <a16:creationId xmlns:a16="http://schemas.microsoft.com/office/drawing/2014/main" id="{D6D7BC0B-41D0-ED00-7A06-49F6D7BA75A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67339" y="1521167"/>
                  <a:ext cx="2314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4" name="Encre 53">
                  <a:extLst>
                    <a:ext uri="{FF2B5EF4-FFF2-40B4-BE49-F238E27FC236}">
                      <a16:creationId xmlns:a16="http://schemas.microsoft.com/office/drawing/2014/main" id="{71BF9833-49E9-B99C-7B9F-1349C5D3E3B9}"/>
                    </a:ext>
                  </a:extLst>
                </p14:cNvPr>
                <p14:cNvContentPartPr/>
                <p14:nvPr/>
              </p14:nvContentPartPr>
              <p14:xfrm>
                <a:off x="3479699" y="1326047"/>
                <a:ext cx="90000" cy="393840"/>
              </p14:xfrm>
            </p:contentPart>
          </mc:Choice>
          <mc:Fallback xmlns="">
            <p:pic>
              <p:nvPicPr>
                <p:cNvPr id="54" name="Encre 53">
                  <a:extLst>
                    <a:ext uri="{FF2B5EF4-FFF2-40B4-BE49-F238E27FC236}">
                      <a16:creationId xmlns:a16="http://schemas.microsoft.com/office/drawing/2014/main" id="{71BF9833-49E9-B99C-7B9F-1349C5D3E3B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443699" y="1290047"/>
                  <a:ext cx="16164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5" name="Encre 54">
                  <a:extLst>
                    <a:ext uri="{FF2B5EF4-FFF2-40B4-BE49-F238E27FC236}">
                      <a16:creationId xmlns:a16="http://schemas.microsoft.com/office/drawing/2014/main" id="{3068BAC2-174A-3524-210E-A44A200A62A5}"/>
                    </a:ext>
                  </a:extLst>
                </p14:cNvPr>
                <p14:cNvContentPartPr/>
                <p14:nvPr/>
              </p14:nvContentPartPr>
              <p14:xfrm>
                <a:off x="3452699" y="1238207"/>
                <a:ext cx="2836800" cy="36720"/>
              </p14:xfrm>
            </p:contentPart>
          </mc:Choice>
          <mc:Fallback xmlns="">
            <p:pic>
              <p:nvPicPr>
                <p:cNvPr id="55" name="Encre 54">
                  <a:extLst>
                    <a:ext uri="{FF2B5EF4-FFF2-40B4-BE49-F238E27FC236}">
                      <a16:creationId xmlns:a16="http://schemas.microsoft.com/office/drawing/2014/main" id="{3068BAC2-174A-3524-210E-A44A200A62A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16699" y="1202207"/>
                  <a:ext cx="29084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84DB88C3-F7C3-51D2-1F20-78D0BC871055}"/>
                    </a:ext>
                  </a:extLst>
                </p14:cNvPr>
                <p14:cNvContentPartPr/>
                <p14:nvPr/>
              </p14:nvContentPartPr>
              <p14:xfrm>
                <a:off x="3561419" y="1750127"/>
                <a:ext cx="2806200" cy="3384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84DB88C3-F7C3-51D2-1F20-78D0BC87105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25419" y="1714127"/>
                  <a:ext cx="28778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A0BCBDF0-A131-310F-1624-72C7E3E33EC8}"/>
                    </a:ext>
                  </a:extLst>
                </p14:cNvPr>
                <p14:cNvContentPartPr/>
                <p14:nvPr/>
              </p14:nvContentPartPr>
              <p14:xfrm>
                <a:off x="6293819" y="1242167"/>
                <a:ext cx="141480" cy="52308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A0BCBDF0-A131-310F-1624-72C7E3E33EC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58179" y="1206167"/>
                  <a:ext cx="213120" cy="59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C961D568-DE5F-5200-DC39-C4EC4AB397B0}"/>
              </a:ext>
            </a:extLst>
          </p:cNvPr>
          <p:cNvGrpSpPr/>
          <p:nvPr/>
        </p:nvGrpSpPr>
        <p:grpSpPr>
          <a:xfrm>
            <a:off x="9451559" y="942157"/>
            <a:ext cx="1800000" cy="1800000"/>
            <a:chOff x="9410812" y="4030107"/>
            <a:chExt cx="1800000" cy="1800000"/>
          </a:xfrm>
        </p:grpSpPr>
        <p:sp>
          <p:nvSpPr>
            <p:cNvPr id="5" name="Rectangle : coins arrondis 4">
              <a:hlinkClick r:id="rId48" action="ppaction://hlinksldjump"/>
              <a:extLst>
                <a:ext uri="{FF2B5EF4-FFF2-40B4-BE49-F238E27FC236}">
                  <a16:creationId xmlns:a16="http://schemas.microsoft.com/office/drawing/2014/main" id="{71E7E3FB-B9CA-D3B0-0003-1CB7CA5EE430}"/>
                </a:ext>
              </a:extLst>
            </p:cNvPr>
            <p:cNvSpPr/>
            <p:nvPr/>
          </p:nvSpPr>
          <p:spPr>
            <a:xfrm>
              <a:off x="9410812" y="4030107"/>
              <a:ext cx="1800000" cy="1800000"/>
            </a:xfrm>
            <a:prstGeom prst="roundRect">
              <a:avLst/>
            </a:prstGeom>
            <a:solidFill>
              <a:srgbClr val="7030A0">
                <a:alpha val="15000"/>
              </a:srgbClr>
            </a:solidFill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b="1" dirty="0">
                  <a:solidFill>
                    <a:srgbClr val="7030A0"/>
                  </a:solidFill>
                  <a:latin typeface="Agency FB" panose="020B0503020202020204" pitchFamily="34" charset="0"/>
                </a:rPr>
                <a:t>INFOS</a:t>
              </a:r>
            </a:p>
            <a:p>
              <a:pPr algn="ctr"/>
              <a:endParaRPr lang="fr-FR" sz="3200" b="1" dirty="0">
                <a:solidFill>
                  <a:schemeClr val="accent6"/>
                </a:solidFill>
                <a:latin typeface="Agency FB" panose="020B0503020202020204" pitchFamily="34" charset="0"/>
              </a:endParaRPr>
            </a:p>
            <a:p>
              <a:pPr algn="ctr"/>
              <a:endParaRPr lang="fr-FR" sz="3200" b="1" dirty="0">
                <a:solidFill>
                  <a:schemeClr val="accent6"/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8" name="Graphique 7" descr="Sablier 30% avec un remplissage uni">
              <a:extLst>
                <a:ext uri="{FF2B5EF4-FFF2-40B4-BE49-F238E27FC236}">
                  <a16:creationId xmlns:a16="http://schemas.microsoft.com/office/drawing/2014/main" id="{7B9859DD-5AD2-D943-74EE-CEA91FB94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9770812" y="4692784"/>
              <a:ext cx="1080000" cy="1080000"/>
            </a:xfrm>
            <a:prstGeom prst="rect">
              <a:avLst/>
            </a:prstGeom>
          </p:spPr>
        </p:pic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1779B847-4C11-9DFC-941A-99A7C4220936}"/>
              </a:ext>
            </a:extLst>
          </p:cNvPr>
          <p:cNvGrpSpPr/>
          <p:nvPr/>
        </p:nvGrpSpPr>
        <p:grpSpPr>
          <a:xfrm>
            <a:off x="257124" y="116885"/>
            <a:ext cx="3395520" cy="1714680"/>
            <a:chOff x="257124" y="116885"/>
            <a:chExt cx="3395520" cy="171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3" name="Encre 102">
                  <a:extLst>
                    <a:ext uri="{FF2B5EF4-FFF2-40B4-BE49-F238E27FC236}">
                      <a16:creationId xmlns:a16="http://schemas.microsoft.com/office/drawing/2014/main" id="{8694034F-ACBB-4362-9CAE-41C1E9B9D93B}"/>
                    </a:ext>
                  </a:extLst>
                </p14:cNvPr>
                <p14:cNvContentPartPr/>
                <p14:nvPr/>
              </p14:nvContentPartPr>
              <p14:xfrm>
                <a:off x="313644" y="116885"/>
                <a:ext cx="264600" cy="406080"/>
              </p14:xfrm>
            </p:contentPart>
          </mc:Choice>
          <mc:Fallback xmlns="">
            <p:pic>
              <p:nvPicPr>
                <p:cNvPr id="103" name="Encre 102">
                  <a:extLst>
                    <a:ext uri="{FF2B5EF4-FFF2-40B4-BE49-F238E27FC236}">
                      <a16:creationId xmlns:a16="http://schemas.microsoft.com/office/drawing/2014/main" id="{8694034F-ACBB-4362-9CAE-41C1E9B9D93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96004" y="98885"/>
                  <a:ext cx="30024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03ABDC28-64E5-A54B-DB81-398A6EDD4C13}"/>
                    </a:ext>
                  </a:extLst>
                </p14:cNvPr>
                <p14:cNvContentPartPr/>
                <p14:nvPr/>
              </p14:nvContentPartPr>
              <p14:xfrm>
                <a:off x="501924" y="315245"/>
                <a:ext cx="465840" cy="22248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03ABDC28-64E5-A54B-DB81-398A6EDD4C1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83924" y="297605"/>
                  <a:ext cx="5014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477A82FD-545E-5323-75DB-6B0EA02EE60E}"/>
                    </a:ext>
                  </a:extLst>
                </p14:cNvPr>
                <p14:cNvContentPartPr/>
                <p14:nvPr/>
              </p14:nvContentPartPr>
              <p14:xfrm>
                <a:off x="998364" y="321005"/>
                <a:ext cx="275040" cy="21132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477A82FD-545E-5323-75DB-6B0EA02EE60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80364" y="303365"/>
                  <a:ext cx="3106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0779A16D-42C1-069F-44BA-9B75242C8415}"/>
                    </a:ext>
                  </a:extLst>
                </p14:cNvPr>
                <p14:cNvContentPartPr/>
                <p14:nvPr/>
              </p14:nvContentPartPr>
              <p14:xfrm>
                <a:off x="1256844" y="332525"/>
                <a:ext cx="247320" cy="18504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0779A16D-42C1-069F-44BA-9B75242C841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239204" y="314525"/>
                  <a:ext cx="2829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07" name="Encre 106">
                  <a:extLst>
                    <a:ext uri="{FF2B5EF4-FFF2-40B4-BE49-F238E27FC236}">
                      <a16:creationId xmlns:a16="http://schemas.microsoft.com/office/drawing/2014/main" id="{B32624EF-FA52-DA93-A296-A0422C96EFFA}"/>
                    </a:ext>
                  </a:extLst>
                </p14:cNvPr>
                <p14:cNvContentPartPr/>
                <p14:nvPr/>
              </p14:nvContentPartPr>
              <p14:xfrm>
                <a:off x="1709724" y="165125"/>
                <a:ext cx="255240" cy="322920"/>
              </p14:xfrm>
            </p:contentPart>
          </mc:Choice>
          <mc:Fallback xmlns="">
            <p:pic>
              <p:nvPicPr>
                <p:cNvPr id="107" name="Encre 106">
                  <a:extLst>
                    <a:ext uri="{FF2B5EF4-FFF2-40B4-BE49-F238E27FC236}">
                      <a16:creationId xmlns:a16="http://schemas.microsoft.com/office/drawing/2014/main" id="{B32624EF-FA52-DA93-A296-A0422C96EFF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692084" y="147485"/>
                  <a:ext cx="29088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F06CE404-28C6-2A8A-9050-40A2EEE10BEB}"/>
                    </a:ext>
                  </a:extLst>
                </p14:cNvPr>
                <p14:cNvContentPartPr/>
                <p14:nvPr/>
              </p14:nvContentPartPr>
              <p14:xfrm>
                <a:off x="1923564" y="307685"/>
                <a:ext cx="180720" cy="18324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F06CE404-28C6-2A8A-9050-40A2EEE10BE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905924" y="289685"/>
                  <a:ext cx="2163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5B157319-2027-58FB-F51D-ABE9DC208351}"/>
                    </a:ext>
                  </a:extLst>
                </p14:cNvPr>
                <p14:cNvContentPartPr/>
                <p14:nvPr/>
              </p14:nvContentPartPr>
              <p14:xfrm>
                <a:off x="2358084" y="224165"/>
                <a:ext cx="414000" cy="27144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5B157319-2027-58FB-F51D-ABE9DC20835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340084" y="206525"/>
                  <a:ext cx="4496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900077DD-B788-6D57-F578-AC08A5575A7A}"/>
                    </a:ext>
                  </a:extLst>
                </p14:cNvPr>
                <p14:cNvContentPartPr/>
                <p14:nvPr/>
              </p14:nvContentPartPr>
              <p14:xfrm>
                <a:off x="2782164" y="239285"/>
                <a:ext cx="24120" cy="406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900077DD-B788-6D57-F578-AC08A5575A7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764164" y="221645"/>
                  <a:ext cx="597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B268DC32-CFAD-24A2-D555-985D30C865A2}"/>
                    </a:ext>
                  </a:extLst>
                </p14:cNvPr>
                <p14:cNvContentPartPr/>
                <p14:nvPr/>
              </p14:nvContentPartPr>
              <p14:xfrm>
                <a:off x="2769924" y="295085"/>
                <a:ext cx="398880" cy="3175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B268DC32-CFAD-24A2-D555-985D30C865A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751924" y="277445"/>
                  <a:ext cx="43452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B29A163D-6E0A-C75F-1821-DF78A14C61BC}"/>
                    </a:ext>
                  </a:extLst>
                </p14:cNvPr>
                <p14:cNvContentPartPr/>
                <p14:nvPr/>
              </p14:nvContentPartPr>
              <p14:xfrm>
                <a:off x="3184644" y="302285"/>
                <a:ext cx="173520" cy="1454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B29A163D-6E0A-C75F-1821-DF78A14C61B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166644" y="284285"/>
                  <a:ext cx="2091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F6878D11-5B93-165F-EF4C-A4815F2035EE}"/>
                    </a:ext>
                  </a:extLst>
                </p14:cNvPr>
                <p14:cNvContentPartPr/>
                <p14:nvPr/>
              </p14:nvContentPartPr>
              <p14:xfrm>
                <a:off x="270444" y="645725"/>
                <a:ext cx="287280" cy="31320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F6878D11-5B93-165F-EF4C-A4815F2035E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52444" y="628085"/>
                  <a:ext cx="3229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6E3ECE7B-4C1A-393B-E7A6-384446D20514}"/>
                    </a:ext>
                  </a:extLst>
                </p14:cNvPr>
                <p14:cNvContentPartPr/>
                <p14:nvPr/>
              </p14:nvContentPartPr>
              <p14:xfrm>
                <a:off x="477804" y="784685"/>
                <a:ext cx="109800" cy="2880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6E3ECE7B-4C1A-393B-E7A6-384446D2051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59804" y="766685"/>
                  <a:ext cx="145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BD074AB2-AE06-1E70-601F-A174DFE468F2}"/>
                    </a:ext>
                  </a:extLst>
                </p14:cNvPr>
                <p14:cNvContentPartPr/>
                <p14:nvPr/>
              </p14:nvContentPartPr>
              <p14:xfrm>
                <a:off x="677604" y="800165"/>
                <a:ext cx="137520" cy="1584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BD074AB2-AE06-1E70-601F-A174DFE468F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59964" y="782165"/>
                  <a:ext cx="1731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F1F9F9F4-BE14-3ECE-3ABB-3945B567F1E3}"/>
                    </a:ext>
                  </a:extLst>
                </p14:cNvPr>
                <p14:cNvContentPartPr/>
                <p14:nvPr/>
              </p14:nvContentPartPr>
              <p14:xfrm>
                <a:off x="833484" y="683885"/>
                <a:ext cx="262440" cy="26208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F1F9F9F4-BE14-3ECE-3ABB-3945B567F1E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15844" y="665885"/>
                  <a:ext cx="2980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5CCACFCD-3FEE-9073-7441-88153E1F2B71}"/>
                    </a:ext>
                  </a:extLst>
                </p14:cNvPr>
                <p14:cNvContentPartPr/>
                <p14:nvPr/>
              </p14:nvContentPartPr>
              <p14:xfrm>
                <a:off x="1065684" y="701525"/>
                <a:ext cx="20160" cy="972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5CCACFCD-3FEE-9073-7441-88153E1F2B7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48044" y="683525"/>
                  <a:ext cx="558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37AB1957-19AE-DA65-C517-5B675AC53EA2}"/>
                    </a:ext>
                  </a:extLst>
                </p14:cNvPr>
                <p14:cNvContentPartPr/>
                <p14:nvPr/>
              </p14:nvContentPartPr>
              <p14:xfrm>
                <a:off x="1066764" y="785765"/>
                <a:ext cx="192600" cy="3556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37AB1957-19AE-DA65-C517-5B675AC53EA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48764" y="767765"/>
                  <a:ext cx="22824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6A83A755-8344-17B5-FE69-4D070F8D57BE}"/>
                    </a:ext>
                  </a:extLst>
                </p14:cNvPr>
                <p14:cNvContentPartPr/>
                <p14:nvPr/>
              </p14:nvContentPartPr>
              <p14:xfrm>
                <a:off x="1199244" y="755525"/>
                <a:ext cx="328320" cy="16884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6A83A755-8344-17B5-FE69-4D070F8D57B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81604" y="737885"/>
                  <a:ext cx="3639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A096B7AC-A882-461F-E363-24B6FE41CBBD}"/>
                    </a:ext>
                  </a:extLst>
                </p14:cNvPr>
                <p14:cNvContentPartPr/>
                <p14:nvPr/>
              </p14:nvContentPartPr>
              <p14:xfrm>
                <a:off x="1529364" y="753005"/>
                <a:ext cx="171360" cy="16560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A096B7AC-A882-461F-E363-24B6FE41CBB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511724" y="735005"/>
                  <a:ext cx="2070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22" name="Encre 121">
                  <a:extLst>
                    <a:ext uri="{FF2B5EF4-FFF2-40B4-BE49-F238E27FC236}">
                      <a16:creationId xmlns:a16="http://schemas.microsoft.com/office/drawing/2014/main" id="{00C8828A-34EE-3ED7-D99A-4F0E8FDBB6C9}"/>
                    </a:ext>
                  </a:extLst>
                </p14:cNvPr>
                <p14:cNvContentPartPr/>
                <p14:nvPr/>
              </p14:nvContentPartPr>
              <p14:xfrm>
                <a:off x="1672284" y="746525"/>
                <a:ext cx="221760" cy="187560"/>
              </p14:xfrm>
            </p:contentPart>
          </mc:Choice>
          <mc:Fallback xmlns="">
            <p:pic>
              <p:nvPicPr>
                <p:cNvPr id="122" name="Encre 121">
                  <a:extLst>
                    <a:ext uri="{FF2B5EF4-FFF2-40B4-BE49-F238E27FC236}">
                      <a16:creationId xmlns:a16="http://schemas.microsoft.com/office/drawing/2014/main" id="{00C8828A-34EE-3ED7-D99A-4F0E8FDBB6C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654644" y="728525"/>
                  <a:ext cx="2574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23" name="Encre 122">
                  <a:extLst>
                    <a:ext uri="{FF2B5EF4-FFF2-40B4-BE49-F238E27FC236}">
                      <a16:creationId xmlns:a16="http://schemas.microsoft.com/office/drawing/2014/main" id="{92FF1D63-946E-0344-4615-9B0885479C0A}"/>
                    </a:ext>
                  </a:extLst>
                </p14:cNvPr>
                <p14:cNvContentPartPr/>
                <p14:nvPr/>
              </p14:nvContentPartPr>
              <p14:xfrm>
                <a:off x="2027604" y="694685"/>
                <a:ext cx="677520" cy="230400"/>
              </p14:xfrm>
            </p:contentPart>
          </mc:Choice>
          <mc:Fallback xmlns="">
            <p:pic>
              <p:nvPicPr>
                <p:cNvPr id="123" name="Encre 122">
                  <a:extLst>
                    <a:ext uri="{FF2B5EF4-FFF2-40B4-BE49-F238E27FC236}">
                      <a16:creationId xmlns:a16="http://schemas.microsoft.com/office/drawing/2014/main" id="{92FF1D63-946E-0344-4615-9B0885479C0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009964" y="676685"/>
                  <a:ext cx="7131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24" name="Encre 123">
                  <a:extLst>
                    <a:ext uri="{FF2B5EF4-FFF2-40B4-BE49-F238E27FC236}">
                      <a16:creationId xmlns:a16="http://schemas.microsoft.com/office/drawing/2014/main" id="{97DCFC15-8DDD-B193-F761-35195ACC6A61}"/>
                    </a:ext>
                  </a:extLst>
                </p14:cNvPr>
                <p14:cNvContentPartPr/>
                <p14:nvPr/>
              </p14:nvContentPartPr>
              <p14:xfrm>
                <a:off x="2980884" y="578045"/>
                <a:ext cx="219600" cy="248040"/>
              </p14:xfrm>
            </p:contentPart>
          </mc:Choice>
          <mc:Fallback xmlns="">
            <p:pic>
              <p:nvPicPr>
                <p:cNvPr id="124" name="Encre 123">
                  <a:extLst>
                    <a:ext uri="{FF2B5EF4-FFF2-40B4-BE49-F238E27FC236}">
                      <a16:creationId xmlns:a16="http://schemas.microsoft.com/office/drawing/2014/main" id="{97DCFC15-8DDD-B193-F761-35195ACC6A6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962884" y="560405"/>
                  <a:ext cx="2552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25" name="Encre 124">
                  <a:extLst>
                    <a:ext uri="{FF2B5EF4-FFF2-40B4-BE49-F238E27FC236}">
                      <a16:creationId xmlns:a16="http://schemas.microsoft.com/office/drawing/2014/main" id="{DBD2BEA3-98DF-B839-8328-0EE83E2B9840}"/>
                    </a:ext>
                  </a:extLst>
                </p14:cNvPr>
                <p14:cNvContentPartPr/>
                <p14:nvPr/>
              </p14:nvContentPartPr>
              <p14:xfrm>
                <a:off x="3146844" y="673805"/>
                <a:ext cx="162000" cy="153000"/>
              </p14:xfrm>
            </p:contentPart>
          </mc:Choice>
          <mc:Fallback xmlns="">
            <p:pic>
              <p:nvPicPr>
                <p:cNvPr id="125" name="Encre 124">
                  <a:extLst>
                    <a:ext uri="{FF2B5EF4-FFF2-40B4-BE49-F238E27FC236}">
                      <a16:creationId xmlns:a16="http://schemas.microsoft.com/office/drawing/2014/main" id="{DBD2BEA3-98DF-B839-8328-0EE83E2B984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128844" y="656165"/>
                  <a:ext cx="1976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26" name="Encre 125">
                  <a:extLst>
                    <a:ext uri="{FF2B5EF4-FFF2-40B4-BE49-F238E27FC236}">
                      <a16:creationId xmlns:a16="http://schemas.microsoft.com/office/drawing/2014/main" id="{92367507-3001-8588-27CE-72171DCF4E64}"/>
                    </a:ext>
                  </a:extLst>
                </p14:cNvPr>
                <p14:cNvContentPartPr/>
                <p14:nvPr/>
              </p14:nvContentPartPr>
              <p14:xfrm>
                <a:off x="3278244" y="670205"/>
                <a:ext cx="187200" cy="159840"/>
              </p14:xfrm>
            </p:contentPart>
          </mc:Choice>
          <mc:Fallback xmlns="">
            <p:pic>
              <p:nvPicPr>
                <p:cNvPr id="126" name="Encre 125">
                  <a:extLst>
                    <a:ext uri="{FF2B5EF4-FFF2-40B4-BE49-F238E27FC236}">
                      <a16:creationId xmlns:a16="http://schemas.microsoft.com/office/drawing/2014/main" id="{92367507-3001-8588-27CE-72171DCF4E6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260604" y="652565"/>
                  <a:ext cx="2228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27" name="Encre 126">
                  <a:extLst>
                    <a:ext uri="{FF2B5EF4-FFF2-40B4-BE49-F238E27FC236}">
                      <a16:creationId xmlns:a16="http://schemas.microsoft.com/office/drawing/2014/main" id="{DA9E7626-1172-73EB-5CBB-1D7D119D9A65}"/>
                    </a:ext>
                  </a:extLst>
                </p14:cNvPr>
                <p14:cNvContentPartPr/>
                <p14:nvPr/>
              </p14:nvContentPartPr>
              <p14:xfrm>
                <a:off x="290964" y="1198685"/>
                <a:ext cx="162360" cy="151200"/>
              </p14:xfrm>
            </p:contentPart>
          </mc:Choice>
          <mc:Fallback xmlns="">
            <p:pic>
              <p:nvPicPr>
                <p:cNvPr id="127" name="Encre 126">
                  <a:extLst>
                    <a:ext uri="{FF2B5EF4-FFF2-40B4-BE49-F238E27FC236}">
                      <a16:creationId xmlns:a16="http://schemas.microsoft.com/office/drawing/2014/main" id="{DA9E7626-1172-73EB-5CBB-1D7D119D9A6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73324" y="1180685"/>
                  <a:ext cx="1980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28" name="Encre 127">
                  <a:extLst>
                    <a:ext uri="{FF2B5EF4-FFF2-40B4-BE49-F238E27FC236}">
                      <a16:creationId xmlns:a16="http://schemas.microsoft.com/office/drawing/2014/main" id="{B48B750D-D6B3-8171-7D14-F6D54F7BD016}"/>
                    </a:ext>
                  </a:extLst>
                </p14:cNvPr>
                <p14:cNvContentPartPr/>
                <p14:nvPr/>
              </p14:nvContentPartPr>
              <p14:xfrm>
                <a:off x="428124" y="1165565"/>
                <a:ext cx="435240" cy="180000"/>
              </p14:xfrm>
            </p:contentPart>
          </mc:Choice>
          <mc:Fallback xmlns="">
            <p:pic>
              <p:nvPicPr>
                <p:cNvPr id="128" name="Encre 127">
                  <a:extLst>
                    <a:ext uri="{FF2B5EF4-FFF2-40B4-BE49-F238E27FC236}">
                      <a16:creationId xmlns:a16="http://schemas.microsoft.com/office/drawing/2014/main" id="{B48B750D-D6B3-8171-7D14-F6D54F7BD01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10124" y="1147565"/>
                  <a:ext cx="4708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29" name="Encre 128">
                  <a:extLst>
                    <a:ext uri="{FF2B5EF4-FFF2-40B4-BE49-F238E27FC236}">
                      <a16:creationId xmlns:a16="http://schemas.microsoft.com/office/drawing/2014/main" id="{CE16E16C-0041-3177-12AB-D8F81B95BE0B}"/>
                    </a:ext>
                  </a:extLst>
                </p14:cNvPr>
                <p14:cNvContentPartPr/>
                <p14:nvPr/>
              </p14:nvContentPartPr>
              <p14:xfrm>
                <a:off x="894684" y="1190045"/>
                <a:ext cx="153720" cy="139680"/>
              </p14:xfrm>
            </p:contentPart>
          </mc:Choice>
          <mc:Fallback xmlns="">
            <p:pic>
              <p:nvPicPr>
                <p:cNvPr id="129" name="Encre 128">
                  <a:extLst>
                    <a:ext uri="{FF2B5EF4-FFF2-40B4-BE49-F238E27FC236}">
                      <a16:creationId xmlns:a16="http://schemas.microsoft.com/office/drawing/2014/main" id="{CE16E16C-0041-3177-12AB-D8F81B95BE0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76684" y="1172405"/>
                  <a:ext cx="1893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30" name="Encre 129">
                  <a:extLst>
                    <a:ext uri="{FF2B5EF4-FFF2-40B4-BE49-F238E27FC236}">
                      <a16:creationId xmlns:a16="http://schemas.microsoft.com/office/drawing/2014/main" id="{21A3D796-C6E7-0C85-BB26-7CCF12520D8E}"/>
                    </a:ext>
                  </a:extLst>
                </p14:cNvPr>
                <p14:cNvContentPartPr/>
                <p14:nvPr/>
              </p14:nvContentPartPr>
              <p14:xfrm>
                <a:off x="913764" y="1083845"/>
                <a:ext cx="107280" cy="66600"/>
              </p14:xfrm>
            </p:contentPart>
          </mc:Choice>
          <mc:Fallback xmlns="">
            <p:pic>
              <p:nvPicPr>
                <p:cNvPr id="130" name="Encre 129">
                  <a:extLst>
                    <a:ext uri="{FF2B5EF4-FFF2-40B4-BE49-F238E27FC236}">
                      <a16:creationId xmlns:a16="http://schemas.microsoft.com/office/drawing/2014/main" id="{21A3D796-C6E7-0C85-BB26-7CCF12520D8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96124" y="1066205"/>
                  <a:ext cx="1429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31" name="Encre 130">
                  <a:extLst>
                    <a:ext uri="{FF2B5EF4-FFF2-40B4-BE49-F238E27FC236}">
                      <a16:creationId xmlns:a16="http://schemas.microsoft.com/office/drawing/2014/main" id="{AF7CA70E-4499-E1D7-E959-19C4538DDB90}"/>
                    </a:ext>
                  </a:extLst>
                </p14:cNvPr>
                <p14:cNvContentPartPr/>
                <p14:nvPr/>
              </p14:nvContentPartPr>
              <p14:xfrm>
                <a:off x="973164" y="1183205"/>
                <a:ext cx="175320" cy="139320"/>
              </p14:xfrm>
            </p:contentPart>
          </mc:Choice>
          <mc:Fallback xmlns="">
            <p:pic>
              <p:nvPicPr>
                <p:cNvPr id="131" name="Encre 130">
                  <a:extLst>
                    <a:ext uri="{FF2B5EF4-FFF2-40B4-BE49-F238E27FC236}">
                      <a16:creationId xmlns:a16="http://schemas.microsoft.com/office/drawing/2014/main" id="{AF7CA70E-4499-E1D7-E959-19C4538DDB9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55164" y="1165205"/>
                  <a:ext cx="2109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32" name="Encre 131">
                  <a:extLst>
                    <a:ext uri="{FF2B5EF4-FFF2-40B4-BE49-F238E27FC236}">
                      <a16:creationId xmlns:a16="http://schemas.microsoft.com/office/drawing/2014/main" id="{72AC0CD5-88B0-D6C7-7203-613B89FA5F73}"/>
                    </a:ext>
                  </a:extLst>
                </p14:cNvPr>
                <p14:cNvContentPartPr/>
                <p14:nvPr/>
              </p14:nvContentPartPr>
              <p14:xfrm>
                <a:off x="1268364" y="1194725"/>
                <a:ext cx="217080" cy="315360"/>
              </p14:xfrm>
            </p:contentPart>
          </mc:Choice>
          <mc:Fallback xmlns="">
            <p:pic>
              <p:nvPicPr>
                <p:cNvPr id="132" name="Encre 131">
                  <a:extLst>
                    <a:ext uri="{FF2B5EF4-FFF2-40B4-BE49-F238E27FC236}">
                      <a16:creationId xmlns:a16="http://schemas.microsoft.com/office/drawing/2014/main" id="{72AC0CD5-88B0-D6C7-7203-613B89FA5F7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250724" y="1177085"/>
                  <a:ext cx="25272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33" name="Encre 132">
                  <a:extLst>
                    <a:ext uri="{FF2B5EF4-FFF2-40B4-BE49-F238E27FC236}">
                      <a16:creationId xmlns:a16="http://schemas.microsoft.com/office/drawing/2014/main" id="{07B400C6-6A10-6FB4-402E-37723431F19B}"/>
                    </a:ext>
                  </a:extLst>
                </p14:cNvPr>
                <p14:cNvContentPartPr/>
                <p14:nvPr/>
              </p14:nvContentPartPr>
              <p14:xfrm>
                <a:off x="1463124" y="1171685"/>
                <a:ext cx="555480" cy="186840"/>
              </p14:xfrm>
            </p:contentPart>
          </mc:Choice>
          <mc:Fallback xmlns="">
            <p:pic>
              <p:nvPicPr>
                <p:cNvPr id="133" name="Encre 132">
                  <a:extLst>
                    <a:ext uri="{FF2B5EF4-FFF2-40B4-BE49-F238E27FC236}">
                      <a16:creationId xmlns:a16="http://schemas.microsoft.com/office/drawing/2014/main" id="{07B400C6-6A10-6FB4-402E-37723431F19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445484" y="1154045"/>
                  <a:ext cx="5911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34" name="Encre 133">
                  <a:extLst>
                    <a:ext uri="{FF2B5EF4-FFF2-40B4-BE49-F238E27FC236}">
                      <a16:creationId xmlns:a16="http://schemas.microsoft.com/office/drawing/2014/main" id="{8768971E-E5FB-F00B-7C50-5A0DB6014943}"/>
                    </a:ext>
                  </a:extLst>
                </p14:cNvPr>
                <p14:cNvContentPartPr/>
                <p14:nvPr/>
              </p14:nvContentPartPr>
              <p14:xfrm>
                <a:off x="2172684" y="1145045"/>
                <a:ext cx="290160" cy="192240"/>
              </p14:xfrm>
            </p:contentPart>
          </mc:Choice>
          <mc:Fallback xmlns="">
            <p:pic>
              <p:nvPicPr>
                <p:cNvPr id="134" name="Encre 133">
                  <a:extLst>
                    <a:ext uri="{FF2B5EF4-FFF2-40B4-BE49-F238E27FC236}">
                      <a16:creationId xmlns:a16="http://schemas.microsoft.com/office/drawing/2014/main" id="{8768971E-E5FB-F00B-7C50-5A0DB601494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155044" y="1127405"/>
                  <a:ext cx="3258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35" name="Encre 134">
                  <a:extLst>
                    <a:ext uri="{FF2B5EF4-FFF2-40B4-BE49-F238E27FC236}">
                      <a16:creationId xmlns:a16="http://schemas.microsoft.com/office/drawing/2014/main" id="{0162ED05-EA02-491C-3E26-C0673B0F02D5}"/>
                    </a:ext>
                  </a:extLst>
                </p14:cNvPr>
                <p14:cNvContentPartPr/>
                <p14:nvPr/>
              </p14:nvContentPartPr>
              <p14:xfrm>
                <a:off x="2467164" y="1134245"/>
                <a:ext cx="379800" cy="167400"/>
              </p14:xfrm>
            </p:contentPart>
          </mc:Choice>
          <mc:Fallback xmlns="">
            <p:pic>
              <p:nvPicPr>
                <p:cNvPr id="135" name="Encre 134">
                  <a:extLst>
                    <a:ext uri="{FF2B5EF4-FFF2-40B4-BE49-F238E27FC236}">
                      <a16:creationId xmlns:a16="http://schemas.microsoft.com/office/drawing/2014/main" id="{0162ED05-EA02-491C-3E26-C0673B0F02D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449524" y="1116605"/>
                  <a:ext cx="4154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36" name="Encre 135">
                  <a:extLst>
                    <a:ext uri="{FF2B5EF4-FFF2-40B4-BE49-F238E27FC236}">
                      <a16:creationId xmlns:a16="http://schemas.microsoft.com/office/drawing/2014/main" id="{4FA4179A-B096-E0F3-617E-84237952CE4B}"/>
                    </a:ext>
                  </a:extLst>
                </p14:cNvPr>
                <p14:cNvContentPartPr/>
                <p14:nvPr/>
              </p14:nvContentPartPr>
              <p14:xfrm>
                <a:off x="2849484" y="1043885"/>
                <a:ext cx="110880" cy="215640"/>
              </p14:xfrm>
            </p:contentPart>
          </mc:Choice>
          <mc:Fallback xmlns="">
            <p:pic>
              <p:nvPicPr>
                <p:cNvPr id="136" name="Encre 135">
                  <a:extLst>
                    <a:ext uri="{FF2B5EF4-FFF2-40B4-BE49-F238E27FC236}">
                      <a16:creationId xmlns:a16="http://schemas.microsoft.com/office/drawing/2014/main" id="{4FA4179A-B096-E0F3-617E-84237952CE4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831484" y="1026245"/>
                  <a:ext cx="1465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37" name="Encre 136">
                  <a:extLst>
                    <a:ext uri="{FF2B5EF4-FFF2-40B4-BE49-F238E27FC236}">
                      <a16:creationId xmlns:a16="http://schemas.microsoft.com/office/drawing/2014/main" id="{B33AF645-9BFB-B3E0-16F3-AC73AF421F1E}"/>
                    </a:ext>
                  </a:extLst>
                </p14:cNvPr>
                <p14:cNvContentPartPr/>
                <p14:nvPr/>
              </p14:nvContentPartPr>
              <p14:xfrm>
                <a:off x="2887284" y="1092845"/>
                <a:ext cx="765360" cy="379800"/>
              </p14:xfrm>
            </p:contentPart>
          </mc:Choice>
          <mc:Fallback xmlns="">
            <p:pic>
              <p:nvPicPr>
                <p:cNvPr id="137" name="Encre 136">
                  <a:extLst>
                    <a:ext uri="{FF2B5EF4-FFF2-40B4-BE49-F238E27FC236}">
                      <a16:creationId xmlns:a16="http://schemas.microsoft.com/office/drawing/2014/main" id="{B33AF645-9BFB-B3E0-16F3-AC73AF421F1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869284" y="1075205"/>
                  <a:ext cx="80100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39" name="Encre 138">
                  <a:extLst>
                    <a:ext uri="{FF2B5EF4-FFF2-40B4-BE49-F238E27FC236}">
                      <a16:creationId xmlns:a16="http://schemas.microsoft.com/office/drawing/2014/main" id="{66481B9E-8D5A-3EA5-60B3-64826F1BBE3C}"/>
                    </a:ext>
                  </a:extLst>
                </p14:cNvPr>
                <p14:cNvContentPartPr/>
                <p14:nvPr/>
              </p14:nvContentPartPr>
              <p14:xfrm>
                <a:off x="257124" y="1442405"/>
                <a:ext cx="217800" cy="298440"/>
              </p14:xfrm>
            </p:contentPart>
          </mc:Choice>
          <mc:Fallback xmlns="">
            <p:pic>
              <p:nvPicPr>
                <p:cNvPr id="139" name="Encre 138">
                  <a:extLst>
                    <a:ext uri="{FF2B5EF4-FFF2-40B4-BE49-F238E27FC236}">
                      <a16:creationId xmlns:a16="http://schemas.microsoft.com/office/drawing/2014/main" id="{66481B9E-8D5A-3EA5-60B3-64826F1BBE3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39124" y="1424405"/>
                  <a:ext cx="2534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40" name="Encre 139">
                  <a:extLst>
                    <a:ext uri="{FF2B5EF4-FFF2-40B4-BE49-F238E27FC236}">
                      <a16:creationId xmlns:a16="http://schemas.microsoft.com/office/drawing/2014/main" id="{F42E6C5D-4510-E973-800F-3F88CEE7339A}"/>
                    </a:ext>
                  </a:extLst>
                </p14:cNvPr>
                <p14:cNvContentPartPr/>
                <p14:nvPr/>
              </p14:nvContentPartPr>
              <p14:xfrm>
                <a:off x="469164" y="1519085"/>
                <a:ext cx="564840" cy="212760"/>
              </p14:xfrm>
            </p:contentPart>
          </mc:Choice>
          <mc:Fallback xmlns="">
            <p:pic>
              <p:nvPicPr>
                <p:cNvPr id="140" name="Encre 139">
                  <a:extLst>
                    <a:ext uri="{FF2B5EF4-FFF2-40B4-BE49-F238E27FC236}">
                      <a16:creationId xmlns:a16="http://schemas.microsoft.com/office/drawing/2014/main" id="{F42E6C5D-4510-E973-800F-3F88CEE7339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51164" y="1501445"/>
                  <a:ext cx="6004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41" name="Encre 140">
                  <a:extLst>
                    <a:ext uri="{FF2B5EF4-FFF2-40B4-BE49-F238E27FC236}">
                      <a16:creationId xmlns:a16="http://schemas.microsoft.com/office/drawing/2014/main" id="{25AF2D0B-AAC7-F625-7087-36997F8DD3EB}"/>
                    </a:ext>
                  </a:extLst>
                </p14:cNvPr>
                <p14:cNvContentPartPr/>
                <p14:nvPr/>
              </p14:nvContentPartPr>
              <p14:xfrm>
                <a:off x="1301844" y="1447445"/>
                <a:ext cx="207000" cy="260640"/>
              </p14:xfrm>
            </p:contentPart>
          </mc:Choice>
          <mc:Fallback xmlns="">
            <p:pic>
              <p:nvPicPr>
                <p:cNvPr id="141" name="Encre 140">
                  <a:extLst>
                    <a:ext uri="{FF2B5EF4-FFF2-40B4-BE49-F238E27FC236}">
                      <a16:creationId xmlns:a16="http://schemas.microsoft.com/office/drawing/2014/main" id="{25AF2D0B-AAC7-F625-7087-36997F8DD3E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283844" y="1429805"/>
                  <a:ext cx="2426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42" name="Encre 141">
                  <a:extLst>
                    <a:ext uri="{FF2B5EF4-FFF2-40B4-BE49-F238E27FC236}">
                      <a16:creationId xmlns:a16="http://schemas.microsoft.com/office/drawing/2014/main" id="{3AFDF0C5-4805-00E0-1FF7-7627662E1FCD}"/>
                    </a:ext>
                  </a:extLst>
                </p14:cNvPr>
                <p14:cNvContentPartPr/>
                <p14:nvPr/>
              </p14:nvContentPartPr>
              <p14:xfrm>
                <a:off x="1583364" y="1440605"/>
                <a:ext cx="50760" cy="115560"/>
              </p14:xfrm>
            </p:contentPart>
          </mc:Choice>
          <mc:Fallback xmlns="">
            <p:pic>
              <p:nvPicPr>
                <p:cNvPr id="142" name="Encre 141">
                  <a:extLst>
                    <a:ext uri="{FF2B5EF4-FFF2-40B4-BE49-F238E27FC236}">
                      <a16:creationId xmlns:a16="http://schemas.microsoft.com/office/drawing/2014/main" id="{3AFDF0C5-4805-00E0-1FF7-7627662E1FC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565724" y="1422965"/>
                  <a:ext cx="864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43" name="Encre 142">
                  <a:extLst>
                    <a:ext uri="{FF2B5EF4-FFF2-40B4-BE49-F238E27FC236}">
                      <a16:creationId xmlns:a16="http://schemas.microsoft.com/office/drawing/2014/main" id="{99A1AE6D-4680-515E-CDBF-EAEFA97C31B7}"/>
                    </a:ext>
                  </a:extLst>
                </p14:cNvPr>
                <p14:cNvContentPartPr/>
                <p14:nvPr/>
              </p14:nvContentPartPr>
              <p14:xfrm>
                <a:off x="1590564" y="1524125"/>
                <a:ext cx="307080" cy="307440"/>
              </p14:xfrm>
            </p:contentPart>
          </mc:Choice>
          <mc:Fallback xmlns="">
            <p:pic>
              <p:nvPicPr>
                <p:cNvPr id="143" name="Encre 142">
                  <a:extLst>
                    <a:ext uri="{FF2B5EF4-FFF2-40B4-BE49-F238E27FC236}">
                      <a16:creationId xmlns:a16="http://schemas.microsoft.com/office/drawing/2014/main" id="{99A1AE6D-4680-515E-CDBF-EAEFA97C31B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572924" y="1506125"/>
                  <a:ext cx="3427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44" name="Encre 143">
                  <a:extLst>
                    <a:ext uri="{FF2B5EF4-FFF2-40B4-BE49-F238E27FC236}">
                      <a16:creationId xmlns:a16="http://schemas.microsoft.com/office/drawing/2014/main" id="{1227BFEC-F74E-7DE3-7E06-9A1CADE1E1A3}"/>
                    </a:ext>
                  </a:extLst>
                </p14:cNvPr>
                <p14:cNvContentPartPr/>
                <p14:nvPr/>
              </p14:nvContentPartPr>
              <p14:xfrm>
                <a:off x="1841844" y="1525925"/>
                <a:ext cx="195840" cy="302760"/>
              </p14:xfrm>
            </p:contentPart>
          </mc:Choice>
          <mc:Fallback xmlns="">
            <p:pic>
              <p:nvPicPr>
                <p:cNvPr id="144" name="Encre 143">
                  <a:extLst>
                    <a:ext uri="{FF2B5EF4-FFF2-40B4-BE49-F238E27FC236}">
                      <a16:creationId xmlns:a16="http://schemas.microsoft.com/office/drawing/2014/main" id="{1227BFEC-F74E-7DE3-7E06-9A1CADE1E1A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824204" y="1507925"/>
                  <a:ext cx="2314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45" name="Encre 144">
                  <a:extLst>
                    <a:ext uri="{FF2B5EF4-FFF2-40B4-BE49-F238E27FC236}">
                      <a16:creationId xmlns:a16="http://schemas.microsoft.com/office/drawing/2014/main" id="{7A8130B1-DA7C-5123-EA46-8A3A20DF2145}"/>
                    </a:ext>
                  </a:extLst>
                </p14:cNvPr>
                <p14:cNvContentPartPr/>
                <p14:nvPr/>
              </p14:nvContentPartPr>
              <p14:xfrm>
                <a:off x="2053164" y="1415045"/>
                <a:ext cx="300960" cy="234360"/>
              </p14:xfrm>
            </p:contentPart>
          </mc:Choice>
          <mc:Fallback xmlns="">
            <p:pic>
              <p:nvPicPr>
                <p:cNvPr id="145" name="Encre 144">
                  <a:extLst>
                    <a:ext uri="{FF2B5EF4-FFF2-40B4-BE49-F238E27FC236}">
                      <a16:creationId xmlns:a16="http://schemas.microsoft.com/office/drawing/2014/main" id="{7A8130B1-DA7C-5123-EA46-8A3A20DF214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035524" y="1397045"/>
                  <a:ext cx="3366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46" name="Encre 145">
                  <a:extLst>
                    <a:ext uri="{FF2B5EF4-FFF2-40B4-BE49-F238E27FC236}">
                      <a16:creationId xmlns:a16="http://schemas.microsoft.com/office/drawing/2014/main" id="{A1E12DE0-E764-71AC-0906-08EEFEADC3F2}"/>
                    </a:ext>
                  </a:extLst>
                </p14:cNvPr>
                <p14:cNvContentPartPr/>
                <p14:nvPr/>
              </p14:nvContentPartPr>
              <p14:xfrm>
                <a:off x="2372844" y="1435565"/>
                <a:ext cx="18360" cy="18000"/>
              </p14:xfrm>
            </p:contentPart>
          </mc:Choice>
          <mc:Fallback xmlns="">
            <p:pic>
              <p:nvPicPr>
                <p:cNvPr id="146" name="Encre 145">
                  <a:extLst>
                    <a:ext uri="{FF2B5EF4-FFF2-40B4-BE49-F238E27FC236}">
                      <a16:creationId xmlns:a16="http://schemas.microsoft.com/office/drawing/2014/main" id="{A1E12DE0-E764-71AC-0906-08EEFEADC3F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354844" y="1417565"/>
                  <a:ext cx="540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47" name="Encre 146">
                  <a:extLst>
                    <a:ext uri="{FF2B5EF4-FFF2-40B4-BE49-F238E27FC236}">
                      <a16:creationId xmlns:a16="http://schemas.microsoft.com/office/drawing/2014/main" id="{0351C522-490E-F2D8-BA53-8B3A9FCFCFCC}"/>
                    </a:ext>
                  </a:extLst>
                </p14:cNvPr>
                <p14:cNvContentPartPr/>
                <p14:nvPr/>
              </p14:nvContentPartPr>
              <p14:xfrm>
                <a:off x="2358444" y="1506125"/>
                <a:ext cx="180000" cy="131400"/>
              </p14:xfrm>
            </p:contentPart>
          </mc:Choice>
          <mc:Fallback xmlns="">
            <p:pic>
              <p:nvPicPr>
                <p:cNvPr id="147" name="Encre 146">
                  <a:extLst>
                    <a:ext uri="{FF2B5EF4-FFF2-40B4-BE49-F238E27FC236}">
                      <a16:creationId xmlns:a16="http://schemas.microsoft.com/office/drawing/2014/main" id="{0351C522-490E-F2D8-BA53-8B3A9FCFCFC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340804" y="1488125"/>
                  <a:ext cx="2156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48" name="Encre 147">
                  <a:extLst>
                    <a:ext uri="{FF2B5EF4-FFF2-40B4-BE49-F238E27FC236}">
                      <a16:creationId xmlns:a16="http://schemas.microsoft.com/office/drawing/2014/main" id="{60A92224-E81B-3979-B311-985D98063C8E}"/>
                    </a:ext>
                  </a:extLst>
                </p14:cNvPr>
                <p14:cNvContentPartPr/>
                <p14:nvPr/>
              </p14:nvContentPartPr>
              <p14:xfrm>
                <a:off x="2481204" y="1389125"/>
                <a:ext cx="341280" cy="245160"/>
              </p14:xfrm>
            </p:contentPart>
          </mc:Choice>
          <mc:Fallback xmlns="">
            <p:pic>
              <p:nvPicPr>
                <p:cNvPr id="148" name="Encre 147">
                  <a:extLst>
                    <a:ext uri="{FF2B5EF4-FFF2-40B4-BE49-F238E27FC236}">
                      <a16:creationId xmlns:a16="http://schemas.microsoft.com/office/drawing/2014/main" id="{60A92224-E81B-3979-B311-985D98063C8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463204" y="1371125"/>
                  <a:ext cx="3769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49" name="Encre 148">
                  <a:extLst>
                    <a:ext uri="{FF2B5EF4-FFF2-40B4-BE49-F238E27FC236}">
                      <a16:creationId xmlns:a16="http://schemas.microsoft.com/office/drawing/2014/main" id="{7667F350-3C20-AE95-F9FE-120BB56D413C}"/>
                    </a:ext>
                  </a:extLst>
                </p14:cNvPr>
                <p14:cNvContentPartPr/>
                <p14:nvPr/>
              </p14:nvContentPartPr>
              <p14:xfrm>
                <a:off x="2736084" y="1490285"/>
                <a:ext cx="193680" cy="132120"/>
              </p14:xfrm>
            </p:contentPart>
          </mc:Choice>
          <mc:Fallback xmlns="">
            <p:pic>
              <p:nvPicPr>
                <p:cNvPr id="149" name="Encre 148">
                  <a:extLst>
                    <a:ext uri="{FF2B5EF4-FFF2-40B4-BE49-F238E27FC236}">
                      <a16:creationId xmlns:a16="http://schemas.microsoft.com/office/drawing/2014/main" id="{7667F350-3C20-AE95-F9FE-120BB56D413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718084" y="1472645"/>
                  <a:ext cx="2293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50" name="Encre 149">
                  <a:extLst>
                    <a:ext uri="{FF2B5EF4-FFF2-40B4-BE49-F238E27FC236}">
                      <a16:creationId xmlns:a16="http://schemas.microsoft.com/office/drawing/2014/main" id="{8C526732-20B8-FE38-8B51-C013165846E9}"/>
                    </a:ext>
                  </a:extLst>
                </p14:cNvPr>
                <p14:cNvContentPartPr/>
                <p14:nvPr/>
              </p14:nvContentPartPr>
              <p14:xfrm>
                <a:off x="2939484" y="1408565"/>
                <a:ext cx="24480" cy="34920"/>
              </p14:xfrm>
            </p:contentPart>
          </mc:Choice>
          <mc:Fallback xmlns="">
            <p:pic>
              <p:nvPicPr>
                <p:cNvPr id="150" name="Encre 149">
                  <a:extLst>
                    <a:ext uri="{FF2B5EF4-FFF2-40B4-BE49-F238E27FC236}">
                      <a16:creationId xmlns:a16="http://schemas.microsoft.com/office/drawing/2014/main" id="{8C526732-20B8-FE38-8B51-C013165846E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921844" y="1390925"/>
                  <a:ext cx="601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51" name="Encre 150">
                  <a:extLst>
                    <a:ext uri="{FF2B5EF4-FFF2-40B4-BE49-F238E27FC236}">
                      <a16:creationId xmlns:a16="http://schemas.microsoft.com/office/drawing/2014/main" id="{1639AD2A-1D36-C492-86C6-28D5ECF29F54}"/>
                    </a:ext>
                  </a:extLst>
                </p14:cNvPr>
                <p14:cNvContentPartPr/>
                <p14:nvPr/>
              </p14:nvContentPartPr>
              <p14:xfrm>
                <a:off x="2931204" y="1442405"/>
                <a:ext cx="453600" cy="191520"/>
              </p14:xfrm>
            </p:contentPart>
          </mc:Choice>
          <mc:Fallback xmlns="">
            <p:pic>
              <p:nvPicPr>
                <p:cNvPr id="151" name="Encre 150">
                  <a:extLst>
                    <a:ext uri="{FF2B5EF4-FFF2-40B4-BE49-F238E27FC236}">
                      <a16:creationId xmlns:a16="http://schemas.microsoft.com/office/drawing/2014/main" id="{1639AD2A-1D36-C492-86C6-28D5ECF29F5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913564" y="1424405"/>
                  <a:ext cx="489240" cy="227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9879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B997B1CD-C82C-513C-0A12-6982F1C91984}"/>
              </a:ext>
            </a:extLst>
          </p:cNvPr>
          <p:cNvGrpSpPr/>
          <p:nvPr/>
        </p:nvGrpSpPr>
        <p:grpSpPr>
          <a:xfrm>
            <a:off x="9901465" y="4654181"/>
            <a:ext cx="1800000" cy="1800000"/>
            <a:chOff x="9410812" y="4030107"/>
            <a:chExt cx="1800000" cy="1800000"/>
          </a:xfrm>
        </p:grpSpPr>
        <p:sp>
          <p:nvSpPr>
            <p:cNvPr id="5" name="Rectangle : coins arrondis 4">
              <a:hlinkClick r:id="rId2" action="ppaction://hlinksldjump"/>
              <a:extLst>
                <a:ext uri="{FF2B5EF4-FFF2-40B4-BE49-F238E27FC236}">
                  <a16:creationId xmlns:a16="http://schemas.microsoft.com/office/drawing/2014/main" id="{6F55A35B-F446-6DAA-3959-BCDC8B4B4863}"/>
                </a:ext>
              </a:extLst>
            </p:cNvPr>
            <p:cNvSpPr/>
            <p:nvPr/>
          </p:nvSpPr>
          <p:spPr>
            <a:xfrm>
              <a:off x="9410812" y="4030107"/>
              <a:ext cx="1800000" cy="1800000"/>
            </a:xfrm>
            <a:prstGeom prst="roundRect">
              <a:avLst/>
            </a:prstGeom>
            <a:solidFill>
              <a:schemeClr val="tx1">
                <a:lumMod val="85000"/>
                <a:lumOff val="15000"/>
                <a:alpha val="25000"/>
              </a:schemeClr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b="1" dirty="0">
                  <a:solidFill>
                    <a:schemeClr val="tx1"/>
                  </a:solidFill>
                  <a:latin typeface="Agency FB" panose="020B0503020202020204" pitchFamily="34" charset="0"/>
                </a:rPr>
                <a:t>MENU</a:t>
              </a:r>
            </a:p>
            <a:p>
              <a:pPr algn="ctr"/>
              <a:endParaRPr lang="fr-FR" sz="3200" b="1" dirty="0">
                <a:solidFill>
                  <a:schemeClr val="accent6"/>
                </a:solidFill>
                <a:latin typeface="Agency FB" panose="020B0503020202020204" pitchFamily="34" charset="0"/>
              </a:endParaRPr>
            </a:p>
            <a:p>
              <a:pPr algn="ctr"/>
              <a:endParaRPr lang="fr-FR" sz="3200" b="1" dirty="0">
                <a:solidFill>
                  <a:schemeClr val="accent6"/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8" name="Graphique 7" descr="Retour avec un remplissage uni">
              <a:extLst>
                <a:ext uri="{FF2B5EF4-FFF2-40B4-BE49-F238E27FC236}">
                  <a16:creationId xmlns:a16="http://schemas.microsoft.com/office/drawing/2014/main" id="{D4F7881B-26A7-0D00-AA8D-11D123773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70812" y="4750107"/>
              <a:ext cx="1080000" cy="1080000"/>
            </a:xfrm>
            <a:prstGeom prst="rect">
              <a:avLst/>
            </a:prstGeom>
          </p:spPr>
        </p:pic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AB19BCCE-8913-63B6-A462-161569D462F2}"/>
              </a:ext>
            </a:extLst>
          </p:cNvPr>
          <p:cNvGrpSpPr/>
          <p:nvPr/>
        </p:nvGrpSpPr>
        <p:grpSpPr>
          <a:xfrm>
            <a:off x="7745699" y="2020667"/>
            <a:ext cx="1800000" cy="1800000"/>
            <a:chOff x="5508441" y="3754181"/>
            <a:chExt cx="1800000" cy="1800000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DB60AD14-DDC0-E0DE-9E7A-DB8B19249081}"/>
                </a:ext>
              </a:extLst>
            </p:cNvPr>
            <p:cNvSpPr/>
            <p:nvPr/>
          </p:nvSpPr>
          <p:spPr>
            <a:xfrm>
              <a:off x="5508441" y="3754181"/>
              <a:ext cx="1800000" cy="1800000"/>
            </a:xfrm>
            <a:prstGeom prst="roundRect">
              <a:avLst/>
            </a:prstGeom>
            <a:solidFill>
              <a:srgbClr val="C00000">
                <a:alpha val="15000"/>
              </a:srgbClr>
            </a:solidFill>
            <a:ln w="4762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b="1" dirty="0">
                  <a:solidFill>
                    <a:srgbClr val="C00000"/>
                  </a:solidFill>
                  <a:latin typeface="Agency FB" panose="020B0503020202020204" pitchFamily="34" charset="0"/>
                </a:rPr>
                <a:t>DEPART</a:t>
              </a:r>
            </a:p>
            <a:p>
              <a:pPr algn="ctr"/>
              <a:r>
                <a:rPr lang="fr-FR" sz="3200" b="1" dirty="0">
                  <a:solidFill>
                    <a:srgbClr val="C00000"/>
                  </a:solidFill>
                  <a:latin typeface="Agency FB" panose="020B0503020202020204" pitchFamily="34" charset="0"/>
                </a:rPr>
                <a:t>PAUSE</a:t>
              </a:r>
            </a:p>
            <a:p>
              <a:pPr algn="ctr"/>
              <a:endParaRPr lang="fr-FR" sz="1100" b="1" dirty="0">
                <a:solidFill>
                  <a:schemeClr val="accent6"/>
                </a:solidFill>
                <a:latin typeface="Agency FB" panose="020B0503020202020204" pitchFamily="34" charset="0"/>
              </a:endParaRPr>
            </a:p>
            <a:p>
              <a:pPr algn="ctr"/>
              <a:endParaRPr lang="fr-FR" sz="1100" b="1" dirty="0">
                <a:solidFill>
                  <a:schemeClr val="accent6"/>
                </a:solidFill>
                <a:latin typeface="Agency FB" panose="020B0503020202020204" pitchFamily="34" charset="0"/>
              </a:endParaRPr>
            </a:p>
            <a:p>
              <a:pPr algn="ctr"/>
              <a:endParaRPr lang="fr-FR" sz="1100" b="1" dirty="0">
                <a:solidFill>
                  <a:schemeClr val="accent6"/>
                </a:solidFill>
                <a:latin typeface="Agency FB" panose="020B0503020202020204" pitchFamily="34" charset="0"/>
              </a:endParaRPr>
            </a:p>
            <a:p>
              <a:pPr algn="ctr"/>
              <a:endParaRPr lang="fr-FR" sz="1100" b="1" dirty="0">
                <a:solidFill>
                  <a:schemeClr val="accent6"/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18" name="Graphique 17" descr="Éjecter avec un remplissage uni">
              <a:extLst>
                <a:ext uri="{FF2B5EF4-FFF2-40B4-BE49-F238E27FC236}">
                  <a16:creationId xmlns:a16="http://schemas.microsoft.com/office/drawing/2014/main" id="{ECBA3C78-E592-A9D1-E287-B7F970F8B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6096000" y="4787249"/>
              <a:ext cx="720000" cy="720000"/>
            </a:xfrm>
            <a:prstGeom prst="rect">
              <a:avLst/>
            </a:prstGeom>
          </p:spPr>
        </p:pic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0B95FCEC-9009-DC0E-DDF1-9FEC8D10AE82}"/>
              </a:ext>
            </a:extLst>
          </p:cNvPr>
          <p:cNvGrpSpPr/>
          <p:nvPr/>
        </p:nvGrpSpPr>
        <p:grpSpPr>
          <a:xfrm>
            <a:off x="4637099" y="132647"/>
            <a:ext cx="2805480" cy="419040"/>
            <a:chOff x="4637099" y="132647"/>
            <a:chExt cx="2805480" cy="41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0" name="Encre 19">
                  <a:extLst>
                    <a:ext uri="{FF2B5EF4-FFF2-40B4-BE49-F238E27FC236}">
                      <a16:creationId xmlns:a16="http://schemas.microsoft.com/office/drawing/2014/main" id="{9E9A8DC4-E560-6793-F3B0-75E6C6C77AD4}"/>
                    </a:ext>
                  </a:extLst>
                </p14:cNvPr>
                <p14:cNvContentPartPr/>
                <p14:nvPr/>
              </p14:nvContentPartPr>
              <p14:xfrm>
                <a:off x="4637099" y="147407"/>
                <a:ext cx="371880" cy="342000"/>
              </p14:xfrm>
            </p:contentPart>
          </mc:Choice>
          <mc:Fallback xmlns="">
            <p:pic>
              <p:nvPicPr>
                <p:cNvPr id="20" name="Encre 19">
                  <a:extLst>
                    <a:ext uri="{FF2B5EF4-FFF2-40B4-BE49-F238E27FC236}">
                      <a16:creationId xmlns:a16="http://schemas.microsoft.com/office/drawing/2014/main" id="{9E9A8DC4-E560-6793-F3B0-75E6C6C77AD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01459" y="111767"/>
                  <a:ext cx="44352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E5A1A157-74A3-0B7C-0BFA-5CF4BBCFCCA1}"/>
                    </a:ext>
                  </a:extLst>
                </p14:cNvPr>
                <p14:cNvContentPartPr/>
                <p14:nvPr/>
              </p14:nvContentPartPr>
              <p14:xfrm>
                <a:off x="5129579" y="158207"/>
                <a:ext cx="37080" cy="32868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E5A1A157-74A3-0B7C-0BFA-5CF4BBCFCCA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093939" y="122207"/>
                  <a:ext cx="10872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085E13BF-7EFC-8304-8074-A2D3939DC15A}"/>
                    </a:ext>
                  </a:extLst>
                </p14:cNvPr>
                <p14:cNvContentPartPr/>
                <p14:nvPr/>
              </p14:nvContentPartPr>
              <p14:xfrm>
                <a:off x="5311019" y="132647"/>
                <a:ext cx="50040" cy="33444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085E13BF-7EFC-8304-8074-A2D3939DC15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275379" y="96647"/>
                  <a:ext cx="12168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1E7B289E-B66D-45DB-55F2-ED39A638AD65}"/>
                    </a:ext>
                  </a:extLst>
                </p14:cNvPr>
                <p14:cNvContentPartPr/>
                <p14:nvPr/>
              </p14:nvContentPartPr>
              <p14:xfrm>
                <a:off x="5158739" y="295367"/>
                <a:ext cx="176760" cy="3456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1E7B289E-B66D-45DB-55F2-ED39A638AD6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123099" y="259727"/>
                  <a:ext cx="2484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01021F9D-F923-8B69-CCFF-FAEAFF2716E7}"/>
                    </a:ext>
                  </a:extLst>
                </p14:cNvPr>
                <p14:cNvContentPartPr/>
                <p14:nvPr/>
              </p14:nvContentPartPr>
              <p14:xfrm>
                <a:off x="5491739" y="145607"/>
                <a:ext cx="408600" cy="32868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01021F9D-F923-8B69-CCFF-FAEAFF2716E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55739" y="109607"/>
                  <a:ext cx="48024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774FF8B6-5C69-C9FE-1D17-0A9CBB30987D}"/>
                    </a:ext>
                  </a:extLst>
                </p14:cNvPr>
                <p14:cNvContentPartPr/>
                <p14:nvPr/>
              </p14:nvContentPartPr>
              <p14:xfrm>
                <a:off x="5899979" y="188807"/>
                <a:ext cx="425880" cy="31104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774FF8B6-5C69-C9FE-1D17-0A9CBB30987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864339" y="153167"/>
                  <a:ext cx="4975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6" name="Encre 25">
                  <a:extLst>
                    <a:ext uri="{FF2B5EF4-FFF2-40B4-BE49-F238E27FC236}">
                      <a16:creationId xmlns:a16="http://schemas.microsoft.com/office/drawing/2014/main" id="{CB5E5511-D072-77A6-7BAC-0D7C154A228D}"/>
                    </a:ext>
                  </a:extLst>
                </p14:cNvPr>
                <p14:cNvContentPartPr/>
                <p14:nvPr/>
              </p14:nvContentPartPr>
              <p14:xfrm>
                <a:off x="6437099" y="237047"/>
                <a:ext cx="495360" cy="280800"/>
              </p14:xfrm>
            </p:contentPart>
          </mc:Choice>
          <mc:Fallback xmlns="">
            <p:pic>
              <p:nvPicPr>
                <p:cNvPr id="26" name="Encre 25">
                  <a:extLst>
                    <a:ext uri="{FF2B5EF4-FFF2-40B4-BE49-F238E27FC236}">
                      <a16:creationId xmlns:a16="http://schemas.microsoft.com/office/drawing/2014/main" id="{CB5E5511-D072-77A6-7BAC-0D7C154A228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401099" y="201407"/>
                  <a:ext cx="5670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7" name="Encre 26">
                  <a:extLst>
                    <a:ext uri="{FF2B5EF4-FFF2-40B4-BE49-F238E27FC236}">
                      <a16:creationId xmlns:a16="http://schemas.microsoft.com/office/drawing/2014/main" id="{9F3D8E07-BCAA-9F94-61CB-0376276FFF2F}"/>
                    </a:ext>
                  </a:extLst>
                </p14:cNvPr>
                <p14:cNvContentPartPr/>
                <p14:nvPr/>
              </p14:nvContentPartPr>
              <p14:xfrm>
                <a:off x="7026059" y="243167"/>
                <a:ext cx="416520" cy="308520"/>
              </p14:xfrm>
            </p:contentPart>
          </mc:Choice>
          <mc:Fallback xmlns="">
            <p:pic>
              <p:nvPicPr>
                <p:cNvPr id="27" name="Encre 26">
                  <a:extLst>
                    <a:ext uri="{FF2B5EF4-FFF2-40B4-BE49-F238E27FC236}">
                      <a16:creationId xmlns:a16="http://schemas.microsoft.com/office/drawing/2014/main" id="{9F3D8E07-BCAA-9F94-61CB-0376276FFF2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990419" y="207167"/>
                  <a:ext cx="488160" cy="38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4" name="Groupe 1033">
            <a:extLst>
              <a:ext uri="{FF2B5EF4-FFF2-40B4-BE49-F238E27FC236}">
                <a16:creationId xmlns:a16="http://schemas.microsoft.com/office/drawing/2014/main" id="{E9848517-BBDB-BD92-4924-0B894BE4BCF5}"/>
              </a:ext>
            </a:extLst>
          </p:cNvPr>
          <p:cNvGrpSpPr/>
          <p:nvPr/>
        </p:nvGrpSpPr>
        <p:grpSpPr>
          <a:xfrm>
            <a:off x="5582819" y="2236847"/>
            <a:ext cx="1559880" cy="1424160"/>
            <a:chOff x="5582819" y="2236847"/>
            <a:chExt cx="1559880" cy="142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DB8B5B6C-6B76-B324-7F11-691D09F9949F}"/>
                    </a:ext>
                  </a:extLst>
                </p14:cNvPr>
                <p14:cNvContentPartPr/>
                <p14:nvPr/>
              </p14:nvContentPartPr>
              <p14:xfrm>
                <a:off x="5582819" y="2236847"/>
                <a:ext cx="539640" cy="129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DB8B5B6C-6B76-B324-7F11-691D09F9949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547179" y="2201207"/>
                  <a:ext cx="6112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DA75DC53-3C25-C2C9-9112-DF975AD69A15}"/>
                    </a:ext>
                  </a:extLst>
                </p14:cNvPr>
                <p14:cNvContentPartPr/>
                <p14:nvPr/>
              </p14:nvContentPartPr>
              <p14:xfrm>
                <a:off x="6368699" y="2253767"/>
                <a:ext cx="764280" cy="3636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DA75DC53-3C25-C2C9-9112-DF975AD69A1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332699" y="2218127"/>
                  <a:ext cx="8359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B8CCD69-FD02-B01A-6C39-D15FC1BCB9AA}"/>
                    </a:ext>
                  </a:extLst>
                </p14:cNvPr>
                <p14:cNvContentPartPr/>
                <p14:nvPr/>
              </p14:nvContentPartPr>
              <p14:xfrm>
                <a:off x="5617019" y="2255207"/>
                <a:ext cx="38520" cy="1183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B8CCD69-FD02-B01A-6C39-D15FC1BCB9A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81379" y="2219567"/>
                  <a:ext cx="110160" cy="12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2845EA93-4389-CECE-C694-B3D6299F4B00}"/>
                    </a:ext>
                  </a:extLst>
                </p14:cNvPr>
                <p14:cNvContentPartPr/>
                <p14:nvPr/>
              </p14:nvContentPartPr>
              <p14:xfrm>
                <a:off x="6168179" y="2254847"/>
                <a:ext cx="29520" cy="12906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2845EA93-4389-CECE-C694-B3D6299F4B0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32179" y="2218847"/>
                  <a:ext cx="101160" cy="13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6B024ACD-AEEA-FC24-F745-F01D2A1162FA}"/>
                    </a:ext>
                  </a:extLst>
                </p14:cNvPr>
                <p14:cNvContentPartPr/>
                <p14:nvPr/>
              </p14:nvContentPartPr>
              <p14:xfrm>
                <a:off x="6470219" y="2278607"/>
                <a:ext cx="73080" cy="13428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6B024ACD-AEEA-FC24-F745-F01D2A1162F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434219" y="2242607"/>
                  <a:ext cx="144720" cy="14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024" name="Encre 1023">
                  <a:extLst>
                    <a:ext uri="{FF2B5EF4-FFF2-40B4-BE49-F238E27FC236}">
                      <a16:creationId xmlns:a16="http://schemas.microsoft.com/office/drawing/2014/main" id="{5CE8A00F-7C5E-4552-4E2F-1180C3472025}"/>
                    </a:ext>
                  </a:extLst>
                </p14:cNvPr>
                <p14:cNvContentPartPr/>
                <p14:nvPr/>
              </p14:nvContentPartPr>
              <p14:xfrm>
                <a:off x="7049459" y="2347007"/>
                <a:ext cx="55800" cy="1314000"/>
              </p14:xfrm>
            </p:contentPart>
          </mc:Choice>
          <mc:Fallback xmlns="">
            <p:pic>
              <p:nvPicPr>
                <p:cNvPr id="1024" name="Encre 1023">
                  <a:extLst>
                    <a:ext uri="{FF2B5EF4-FFF2-40B4-BE49-F238E27FC236}">
                      <a16:creationId xmlns:a16="http://schemas.microsoft.com/office/drawing/2014/main" id="{5CE8A00F-7C5E-4552-4E2F-1180C347202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013819" y="2311367"/>
                  <a:ext cx="127440" cy="13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25" name="Encre 1024">
                  <a:extLst>
                    <a:ext uri="{FF2B5EF4-FFF2-40B4-BE49-F238E27FC236}">
                      <a16:creationId xmlns:a16="http://schemas.microsoft.com/office/drawing/2014/main" id="{57708E44-878C-D887-0EE3-FB7FE0E08A89}"/>
                    </a:ext>
                  </a:extLst>
                </p14:cNvPr>
                <p14:cNvContentPartPr/>
                <p14:nvPr/>
              </p14:nvContentPartPr>
              <p14:xfrm>
                <a:off x="5651579" y="3433127"/>
                <a:ext cx="551880" cy="159480"/>
              </p14:xfrm>
            </p:contentPart>
          </mc:Choice>
          <mc:Fallback xmlns="">
            <p:pic>
              <p:nvPicPr>
                <p:cNvPr id="1025" name="Encre 1024">
                  <a:extLst>
                    <a:ext uri="{FF2B5EF4-FFF2-40B4-BE49-F238E27FC236}">
                      <a16:creationId xmlns:a16="http://schemas.microsoft.com/office/drawing/2014/main" id="{57708E44-878C-D887-0EE3-FB7FE0E08A8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615939" y="3397127"/>
                  <a:ext cx="6235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027" name="Encre 1026">
                  <a:extLst>
                    <a:ext uri="{FF2B5EF4-FFF2-40B4-BE49-F238E27FC236}">
                      <a16:creationId xmlns:a16="http://schemas.microsoft.com/office/drawing/2014/main" id="{74EF18F5-7AE3-3A6A-EC81-E057624978D7}"/>
                    </a:ext>
                  </a:extLst>
                </p14:cNvPr>
                <p14:cNvContentPartPr/>
                <p14:nvPr/>
              </p14:nvContentPartPr>
              <p14:xfrm>
                <a:off x="6536459" y="3643367"/>
                <a:ext cx="606240" cy="11520"/>
              </p14:xfrm>
            </p:contentPart>
          </mc:Choice>
          <mc:Fallback xmlns="">
            <p:pic>
              <p:nvPicPr>
                <p:cNvPr id="1027" name="Encre 1026">
                  <a:extLst>
                    <a:ext uri="{FF2B5EF4-FFF2-40B4-BE49-F238E27FC236}">
                      <a16:creationId xmlns:a16="http://schemas.microsoft.com/office/drawing/2014/main" id="{74EF18F5-7AE3-3A6A-EC81-E057624978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500459" y="3607727"/>
                  <a:ext cx="67788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3" name="Groupe 1032">
            <a:extLst>
              <a:ext uri="{FF2B5EF4-FFF2-40B4-BE49-F238E27FC236}">
                <a16:creationId xmlns:a16="http://schemas.microsoft.com/office/drawing/2014/main" id="{BC03576F-FE30-68B3-AEAD-7CFB81E84E91}"/>
              </a:ext>
            </a:extLst>
          </p:cNvPr>
          <p:cNvGrpSpPr/>
          <p:nvPr/>
        </p:nvGrpSpPr>
        <p:grpSpPr>
          <a:xfrm>
            <a:off x="3392939" y="2160167"/>
            <a:ext cx="1578960" cy="1499040"/>
            <a:chOff x="3392939" y="2160167"/>
            <a:chExt cx="1578960" cy="149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836F3D97-9673-D617-2A58-A1A59FC1861E}"/>
                    </a:ext>
                  </a:extLst>
                </p14:cNvPr>
                <p14:cNvContentPartPr/>
                <p14:nvPr/>
              </p14:nvContentPartPr>
              <p14:xfrm>
                <a:off x="3496979" y="2161247"/>
                <a:ext cx="536040" cy="1980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836F3D97-9673-D617-2A58-A1A59FC1861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461339" y="2125607"/>
                  <a:ext cx="6076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39B3429B-DF16-3D43-C468-40AE21888CC1}"/>
                    </a:ext>
                  </a:extLst>
                </p14:cNvPr>
                <p14:cNvContentPartPr/>
                <p14:nvPr/>
              </p14:nvContentPartPr>
              <p14:xfrm>
                <a:off x="4324259" y="2160167"/>
                <a:ext cx="635040" cy="3924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39B3429B-DF16-3D43-C468-40AE21888CC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288619" y="2124167"/>
                  <a:ext cx="7066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39D666-1B6F-872F-C9E1-262E7EC5F6FD}"/>
                    </a:ext>
                  </a:extLst>
                </p14:cNvPr>
                <p14:cNvContentPartPr/>
                <p14:nvPr/>
              </p14:nvContentPartPr>
              <p14:xfrm>
                <a:off x="3392939" y="2167727"/>
                <a:ext cx="104760" cy="13950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39D666-1B6F-872F-C9E1-262E7EC5F6F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56939" y="2132087"/>
                  <a:ext cx="176400" cy="14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A7D5482B-02E0-6BC4-01F5-2FEA81A715EF}"/>
                    </a:ext>
                  </a:extLst>
                </p14:cNvPr>
                <p14:cNvContentPartPr/>
                <p14:nvPr/>
              </p14:nvContentPartPr>
              <p14:xfrm>
                <a:off x="4000979" y="2196527"/>
                <a:ext cx="41040" cy="14374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A7D5482B-02E0-6BC4-01F5-2FEA81A715E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965339" y="2160887"/>
                  <a:ext cx="112680" cy="15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2AC40D7A-8163-6998-99E7-1D484E7CB180}"/>
                    </a:ext>
                  </a:extLst>
                </p14:cNvPr>
                <p14:cNvContentPartPr/>
                <p14:nvPr/>
              </p14:nvContentPartPr>
              <p14:xfrm>
                <a:off x="4300139" y="2165567"/>
                <a:ext cx="30240" cy="142596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2AC40D7A-8163-6998-99E7-1D484E7CB18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264139" y="2129927"/>
                  <a:ext cx="101880" cy="14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E261CFF0-44BA-6EB1-5C91-8D8F44F607F4}"/>
                    </a:ext>
                  </a:extLst>
                </p14:cNvPr>
                <p14:cNvContentPartPr/>
                <p14:nvPr/>
              </p14:nvContentPartPr>
              <p14:xfrm>
                <a:off x="4940939" y="2189687"/>
                <a:ext cx="30960" cy="133416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E261CFF0-44BA-6EB1-5C91-8D8F44F607F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904939" y="2153687"/>
                  <a:ext cx="102600" cy="14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28" name="Encre 1027">
                  <a:extLst>
                    <a:ext uri="{FF2B5EF4-FFF2-40B4-BE49-F238E27FC236}">
                      <a16:creationId xmlns:a16="http://schemas.microsoft.com/office/drawing/2014/main" id="{40784586-A7F9-941A-D1A3-6225FFC91AFF}"/>
                    </a:ext>
                  </a:extLst>
                </p14:cNvPr>
                <p14:cNvContentPartPr/>
                <p14:nvPr/>
              </p14:nvContentPartPr>
              <p14:xfrm>
                <a:off x="4329299" y="3554807"/>
                <a:ext cx="624240" cy="16560"/>
              </p14:xfrm>
            </p:contentPart>
          </mc:Choice>
          <mc:Fallback xmlns="">
            <p:pic>
              <p:nvPicPr>
                <p:cNvPr id="1028" name="Encre 1027">
                  <a:extLst>
                    <a:ext uri="{FF2B5EF4-FFF2-40B4-BE49-F238E27FC236}">
                      <a16:creationId xmlns:a16="http://schemas.microsoft.com/office/drawing/2014/main" id="{40784586-A7F9-941A-D1A3-6225FFC91AF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293659" y="3518807"/>
                  <a:ext cx="6958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29" name="Encre 1028">
                  <a:extLst>
                    <a:ext uri="{FF2B5EF4-FFF2-40B4-BE49-F238E27FC236}">
                      <a16:creationId xmlns:a16="http://schemas.microsoft.com/office/drawing/2014/main" id="{8824EB0C-3333-1EE0-27BB-FCCC8A74ECC0}"/>
                    </a:ext>
                  </a:extLst>
                </p14:cNvPr>
                <p14:cNvContentPartPr/>
                <p14:nvPr/>
              </p14:nvContentPartPr>
              <p14:xfrm>
                <a:off x="3433619" y="3602687"/>
                <a:ext cx="607320" cy="56520"/>
              </p14:xfrm>
            </p:contentPart>
          </mc:Choice>
          <mc:Fallback xmlns="">
            <p:pic>
              <p:nvPicPr>
                <p:cNvPr id="1029" name="Encre 1028">
                  <a:extLst>
                    <a:ext uri="{FF2B5EF4-FFF2-40B4-BE49-F238E27FC236}">
                      <a16:creationId xmlns:a16="http://schemas.microsoft.com/office/drawing/2014/main" id="{8824EB0C-3333-1EE0-27BB-FCCC8A74ECC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397979" y="3567047"/>
                  <a:ext cx="678960" cy="12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2" name="Groupe 1031">
            <a:extLst>
              <a:ext uri="{FF2B5EF4-FFF2-40B4-BE49-F238E27FC236}">
                <a16:creationId xmlns:a16="http://schemas.microsoft.com/office/drawing/2014/main" id="{CBEEA7AB-EB8F-11AB-E035-0F98421FE7B0}"/>
              </a:ext>
            </a:extLst>
          </p:cNvPr>
          <p:cNvGrpSpPr/>
          <p:nvPr/>
        </p:nvGrpSpPr>
        <p:grpSpPr>
          <a:xfrm>
            <a:off x="1016219" y="2151887"/>
            <a:ext cx="1597320" cy="1481760"/>
            <a:chOff x="1016219" y="2151887"/>
            <a:chExt cx="1597320" cy="148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1E57F25A-D5B2-1734-50C2-6CF9D413F506}"/>
                    </a:ext>
                  </a:extLst>
                </p14:cNvPr>
                <p14:cNvContentPartPr/>
                <p14:nvPr/>
              </p14:nvContentPartPr>
              <p14:xfrm>
                <a:off x="1030979" y="2151887"/>
                <a:ext cx="683280" cy="3240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1E57F25A-D5B2-1734-50C2-6CF9D413F50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94979" y="2115887"/>
                  <a:ext cx="7549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5AACA448-9EC0-04CF-CAB7-81375BB6D4E3}"/>
                    </a:ext>
                  </a:extLst>
                </p14:cNvPr>
                <p14:cNvContentPartPr/>
                <p14:nvPr/>
              </p14:nvContentPartPr>
              <p14:xfrm>
                <a:off x="2002259" y="2158007"/>
                <a:ext cx="611280" cy="1332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5AACA448-9EC0-04CF-CAB7-81375BB6D4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966619" y="2122007"/>
                  <a:ext cx="6829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2C9D83B9-9707-E120-C1E8-3D142133191F}"/>
                    </a:ext>
                  </a:extLst>
                </p14:cNvPr>
                <p14:cNvContentPartPr/>
                <p14:nvPr/>
              </p14:nvContentPartPr>
              <p14:xfrm>
                <a:off x="1016219" y="2240087"/>
                <a:ext cx="26640" cy="135144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2C9D83B9-9707-E120-C1E8-3D142133191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80579" y="2204087"/>
                  <a:ext cx="98280" cy="14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3" name="Encre 52">
                  <a:extLst>
                    <a:ext uri="{FF2B5EF4-FFF2-40B4-BE49-F238E27FC236}">
                      <a16:creationId xmlns:a16="http://schemas.microsoft.com/office/drawing/2014/main" id="{D5E69C0A-3888-58CF-6991-5951FD7FB570}"/>
                    </a:ext>
                  </a:extLst>
                </p14:cNvPr>
                <p14:cNvContentPartPr/>
                <p14:nvPr/>
              </p14:nvContentPartPr>
              <p14:xfrm>
                <a:off x="1622459" y="2186807"/>
                <a:ext cx="45720" cy="1373400"/>
              </p14:xfrm>
            </p:contentPart>
          </mc:Choice>
          <mc:Fallback xmlns="">
            <p:pic>
              <p:nvPicPr>
                <p:cNvPr id="53" name="Encre 52">
                  <a:extLst>
                    <a:ext uri="{FF2B5EF4-FFF2-40B4-BE49-F238E27FC236}">
                      <a16:creationId xmlns:a16="http://schemas.microsoft.com/office/drawing/2014/main" id="{D5E69C0A-3888-58CF-6991-5951FD7FB57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586819" y="2150807"/>
                  <a:ext cx="117360" cy="14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4" name="Encre 53">
                  <a:extLst>
                    <a:ext uri="{FF2B5EF4-FFF2-40B4-BE49-F238E27FC236}">
                      <a16:creationId xmlns:a16="http://schemas.microsoft.com/office/drawing/2014/main" id="{7BF76E79-7414-0641-679F-00BFEDFF350E}"/>
                    </a:ext>
                  </a:extLst>
                </p14:cNvPr>
                <p14:cNvContentPartPr/>
                <p14:nvPr/>
              </p14:nvContentPartPr>
              <p14:xfrm>
                <a:off x="1906499" y="2209487"/>
                <a:ext cx="102600" cy="1353960"/>
              </p14:xfrm>
            </p:contentPart>
          </mc:Choice>
          <mc:Fallback xmlns="">
            <p:pic>
              <p:nvPicPr>
                <p:cNvPr id="54" name="Encre 53">
                  <a:extLst>
                    <a:ext uri="{FF2B5EF4-FFF2-40B4-BE49-F238E27FC236}">
                      <a16:creationId xmlns:a16="http://schemas.microsoft.com/office/drawing/2014/main" id="{7BF76E79-7414-0641-679F-00BFEDFF350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870859" y="2173487"/>
                  <a:ext cx="174240" cy="14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5" name="Encre 54">
                  <a:extLst>
                    <a:ext uri="{FF2B5EF4-FFF2-40B4-BE49-F238E27FC236}">
                      <a16:creationId xmlns:a16="http://schemas.microsoft.com/office/drawing/2014/main" id="{82B0A22F-25C0-5D0F-0E1F-4B5E6F710246}"/>
                    </a:ext>
                  </a:extLst>
                </p14:cNvPr>
                <p14:cNvContentPartPr/>
                <p14:nvPr/>
              </p14:nvContentPartPr>
              <p14:xfrm>
                <a:off x="2526779" y="2164127"/>
                <a:ext cx="58320" cy="1436400"/>
              </p14:xfrm>
            </p:contentPart>
          </mc:Choice>
          <mc:Fallback xmlns="">
            <p:pic>
              <p:nvPicPr>
                <p:cNvPr id="55" name="Encre 54">
                  <a:extLst>
                    <a:ext uri="{FF2B5EF4-FFF2-40B4-BE49-F238E27FC236}">
                      <a16:creationId xmlns:a16="http://schemas.microsoft.com/office/drawing/2014/main" id="{82B0A22F-25C0-5D0F-0E1F-4B5E6F71024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490779" y="2128487"/>
                  <a:ext cx="129960" cy="150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30" name="Encre 1029">
                  <a:extLst>
                    <a:ext uri="{FF2B5EF4-FFF2-40B4-BE49-F238E27FC236}">
                      <a16:creationId xmlns:a16="http://schemas.microsoft.com/office/drawing/2014/main" id="{AD98C935-C815-1723-2491-A4B48892F666}"/>
                    </a:ext>
                  </a:extLst>
                </p14:cNvPr>
                <p14:cNvContentPartPr/>
                <p14:nvPr/>
              </p14:nvContentPartPr>
              <p14:xfrm>
                <a:off x="1957259" y="3589007"/>
                <a:ext cx="515520" cy="33120"/>
              </p14:xfrm>
            </p:contentPart>
          </mc:Choice>
          <mc:Fallback xmlns="">
            <p:pic>
              <p:nvPicPr>
                <p:cNvPr id="1030" name="Encre 1029">
                  <a:extLst>
                    <a:ext uri="{FF2B5EF4-FFF2-40B4-BE49-F238E27FC236}">
                      <a16:creationId xmlns:a16="http://schemas.microsoft.com/office/drawing/2014/main" id="{AD98C935-C815-1723-2491-A4B48892F66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921259" y="3553367"/>
                  <a:ext cx="5871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031" name="Encre 1030">
                  <a:extLst>
                    <a:ext uri="{FF2B5EF4-FFF2-40B4-BE49-F238E27FC236}">
                      <a16:creationId xmlns:a16="http://schemas.microsoft.com/office/drawing/2014/main" id="{FC708559-2A8A-3C70-9580-687CA52D87A3}"/>
                    </a:ext>
                  </a:extLst>
                </p14:cNvPr>
                <p14:cNvContentPartPr/>
                <p14:nvPr/>
              </p14:nvContentPartPr>
              <p14:xfrm>
                <a:off x="1118459" y="3597647"/>
                <a:ext cx="562320" cy="36000"/>
              </p14:xfrm>
            </p:contentPart>
          </mc:Choice>
          <mc:Fallback xmlns="">
            <p:pic>
              <p:nvPicPr>
                <p:cNvPr id="1031" name="Encre 1030">
                  <a:extLst>
                    <a:ext uri="{FF2B5EF4-FFF2-40B4-BE49-F238E27FC236}">
                      <a16:creationId xmlns:a16="http://schemas.microsoft.com/office/drawing/2014/main" id="{FC708559-2A8A-3C70-9580-687CA52D87A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82459" y="3562007"/>
                  <a:ext cx="633960" cy="10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035" name="Encre 1034">
                <a:extLst>
                  <a:ext uri="{FF2B5EF4-FFF2-40B4-BE49-F238E27FC236}">
                    <a16:creationId xmlns:a16="http://schemas.microsoft.com/office/drawing/2014/main" id="{C8C384EF-1EE2-CAF0-A8DF-93C36535C84A}"/>
                  </a:ext>
                </a:extLst>
              </p14:cNvPr>
              <p14:cNvContentPartPr/>
              <p14:nvPr/>
            </p14:nvContentPartPr>
            <p14:xfrm>
              <a:off x="1032419" y="2255207"/>
              <a:ext cx="550440" cy="1281600"/>
            </p14:xfrm>
          </p:contentPart>
        </mc:Choice>
        <mc:Fallback xmlns="">
          <p:pic>
            <p:nvPicPr>
              <p:cNvPr id="1035" name="Encre 1034">
                <a:extLst>
                  <a:ext uri="{FF2B5EF4-FFF2-40B4-BE49-F238E27FC236}">
                    <a16:creationId xmlns:a16="http://schemas.microsoft.com/office/drawing/2014/main" id="{C8C384EF-1EE2-CAF0-A8DF-93C36535C84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78779" y="2147567"/>
                <a:ext cx="658080" cy="14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036" name="Encre 1035">
                <a:extLst>
                  <a:ext uri="{FF2B5EF4-FFF2-40B4-BE49-F238E27FC236}">
                    <a16:creationId xmlns:a16="http://schemas.microsoft.com/office/drawing/2014/main" id="{04C8A586-AFFF-CE2D-8A69-A9948111D240}"/>
                  </a:ext>
                </a:extLst>
              </p14:cNvPr>
              <p14:cNvContentPartPr/>
              <p14:nvPr/>
            </p14:nvContentPartPr>
            <p14:xfrm>
              <a:off x="1935299" y="2255207"/>
              <a:ext cx="607320" cy="1291320"/>
            </p14:xfrm>
          </p:contentPart>
        </mc:Choice>
        <mc:Fallback xmlns="">
          <p:pic>
            <p:nvPicPr>
              <p:cNvPr id="1036" name="Encre 1035">
                <a:extLst>
                  <a:ext uri="{FF2B5EF4-FFF2-40B4-BE49-F238E27FC236}">
                    <a16:creationId xmlns:a16="http://schemas.microsoft.com/office/drawing/2014/main" id="{04C8A586-AFFF-CE2D-8A69-A9948111D24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881299" y="2147207"/>
                <a:ext cx="714960" cy="15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037" name="Encre 1036">
                <a:extLst>
                  <a:ext uri="{FF2B5EF4-FFF2-40B4-BE49-F238E27FC236}">
                    <a16:creationId xmlns:a16="http://schemas.microsoft.com/office/drawing/2014/main" id="{5D71ADDD-A55D-87F4-D748-23276FAD6E1D}"/>
                  </a:ext>
                </a:extLst>
              </p14:cNvPr>
              <p14:cNvContentPartPr/>
              <p14:nvPr/>
            </p14:nvContentPartPr>
            <p14:xfrm>
              <a:off x="3427859" y="2228927"/>
              <a:ext cx="568440" cy="1341720"/>
            </p14:xfrm>
          </p:contentPart>
        </mc:Choice>
        <mc:Fallback xmlns="">
          <p:pic>
            <p:nvPicPr>
              <p:cNvPr id="1037" name="Encre 1036">
                <a:extLst>
                  <a:ext uri="{FF2B5EF4-FFF2-40B4-BE49-F238E27FC236}">
                    <a16:creationId xmlns:a16="http://schemas.microsoft.com/office/drawing/2014/main" id="{5D71ADDD-A55D-87F4-D748-23276FAD6E1D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374219" y="2121287"/>
                <a:ext cx="676080" cy="15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038" name="Encre 1037">
                <a:extLst>
                  <a:ext uri="{FF2B5EF4-FFF2-40B4-BE49-F238E27FC236}">
                    <a16:creationId xmlns:a16="http://schemas.microsoft.com/office/drawing/2014/main" id="{56AEBEEA-B333-5B25-FA0B-FC1D8A63B853}"/>
                  </a:ext>
                </a:extLst>
              </p14:cNvPr>
              <p14:cNvContentPartPr/>
              <p14:nvPr/>
            </p14:nvContentPartPr>
            <p14:xfrm>
              <a:off x="4346939" y="2256287"/>
              <a:ext cx="569880" cy="1213920"/>
            </p14:xfrm>
          </p:contentPart>
        </mc:Choice>
        <mc:Fallback xmlns="">
          <p:pic>
            <p:nvPicPr>
              <p:cNvPr id="1038" name="Encre 1037">
                <a:extLst>
                  <a:ext uri="{FF2B5EF4-FFF2-40B4-BE49-F238E27FC236}">
                    <a16:creationId xmlns:a16="http://schemas.microsoft.com/office/drawing/2014/main" id="{56AEBEEA-B333-5B25-FA0B-FC1D8A63B853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293299" y="2148647"/>
                <a:ext cx="677520" cy="14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039" name="Encre 1038">
                <a:extLst>
                  <a:ext uri="{FF2B5EF4-FFF2-40B4-BE49-F238E27FC236}">
                    <a16:creationId xmlns:a16="http://schemas.microsoft.com/office/drawing/2014/main" id="{74BD9553-2D2F-45CB-A8D2-29FEA6DF6135}"/>
                  </a:ext>
                </a:extLst>
              </p14:cNvPr>
              <p14:cNvContentPartPr/>
              <p14:nvPr/>
            </p14:nvContentPartPr>
            <p14:xfrm>
              <a:off x="5661299" y="2301287"/>
              <a:ext cx="503280" cy="1224720"/>
            </p14:xfrm>
          </p:contentPart>
        </mc:Choice>
        <mc:Fallback xmlns="">
          <p:pic>
            <p:nvPicPr>
              <p:cNvPr id="1039" name="Encre 1038">
                <a:extLst>
                  <a:ext uri="{FF2B5EF4-FFF2-40B4-BE49-F238E27FC236}">
                    <a16:creationId xmlns:a16="http://schemas.microsoft.com/office/drawing/2014/main" id="{74BD9553-2D2F-45CB-A8D2-29FEA6DF6135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607659" y="2193287"/>
                <a:ext cx="610920" cy="14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040" name="Encre 1039">
                <a:extLst>
                  <a:ext uri="{FF2B5EF4-FFF2-40B4-BE49-F238E27FC236}">
                    <a16:creationId xmlns:a16="http://schemas.microsoft.com/office/drawing/2014/main" id="{369D47BE-6869-F24F-596E-3032B93BEB37}"/>
                  </a:ext>
                </a:extLst>
              </p14:cNvPr>
              <p14:cNvContentPartPr/>
              <p14:nvPr/>
            </p14:nvContentPartPr>
            <p14:xfrm>
              <a:off x="6528179" y="2302007"/>
              <a:ext cx="513360" cy="1237320"/>
            </p14:xfrm>
          </p:contentPart>
        </mc:Choice>
        <mc:Fallback xmlns="">
          <p:pic>
            <p:nvPicPr>
              <p:cNvPr id="1040" name="Encre 1039">
                <a:extLst>
                  <a:ext uri="{FF2B5EF4-FFF2-40B4-BE49-F238E27FC236}">
                    <a16:creationId xmlns:a16="http://schemas.microsoft.com/office/drawing/2014/main" id="{369D47BE-6869-F24F-596E-3032B93BEB37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474539" y="2194007"/>
                <a:ext cx="621000" cy="14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041" name="Encre 1040">
                <a:extLst>
                  <a:ext uri="{FF2B5EF4-FFF2-40B4-BE49-F238E27FC236}">
                    <a16:creationId xmlns:a16="http://schemas.microsoft.com/office/drawing/2014/main" id="{E0C4363D-D126-9E1A-6FB6-1F7BE33E73E8}"/>
                  </a:ext>
                </a:extLst>
              </p14:cNvPr>
              <p14:cNvContentPartPr/>
              <p14:nvPr/>
            </p14:nvContentPartPr>
            <p14:xfrm>
              <a:off x="2936819" y="1932287"/>
              <a:ext cx="100800" cy="248040"/>
            </p14:xfrm>
          </p:contentPart>
        </mc:Choice>
        <mc:Fallback xmlns="">
          <p:pic>
            <p:nvPicPr>
              <p:cNvPr id="1041" name="Encre 1040">
                <a:extLst>
                  <a:ext uri="{FF2B5EF4-FFF2-40B4-BE49-F238E27FC236}">
                    <a16:creationId xmlns:a16="http://schemas.microsoft.com/office/drawing/2014/main" id="{E0C4363D-D126-9E1A-6FB6-1F7BE33E73E8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900819" y="1896647"/>
                <a:ext cx="172440" cy="31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7" name="Groupe 1046">
            <a:extLst>
              <a:ext uri="{FF2B5EF4-FFF2-40B4-BE49-F238E27FC236}">
                <a16:creationId xmlns:a16="http://schemas.microsoft.com/office/drawing/2014/main" id="{DF9E9F9E-CDEF-2CDB-9AFE-723A9578392A}"/>
              </a:ext>
            </a:extLst>
          </p:cNvPr>
          <p:cNvGrpSpPr/>
          <p:nvPr/>
        </p:nvGrpSpPr>
        <p:grpSpPr>
          <a:xfrm>
            <a:off x="5160899" y="2070167"/>
            <a:ext cx="258120" cy="273600"/>
            <a:chOff x="5160899" y="2070167"/>
            <a:chExt cx="258120" cy="27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45" name="Encre 1044">
                  <a:extLst>
                    <a:ext uri="{FF2B5EF4-FFF2-40B4-BE49-F238E27FC236}">
                      <a16:creationId xmlns:a16="http://schemas.microsoft.com/office/drawing/2014/main" id="{F4F43485-CA32-EA01-516A-7C994FED83CF}"/>
                    </a:ext>
                  </a:extLst>
                </p14:cNvPr>
                <p14:cNvContentPartPr/>
                <p14:nvPr/>
              </p14:nvContentPartPr>
              <p14:xfrm>
                <a:off x="5160899" y="2070167"/>
                <a:ext cx="89280" cy="213120"/>
              </p14:xfrm>
            </p:contentPart>
          </mc:Choice>
          <mc:Fallback xmlns="">
            <p:pic>
              <p:nvPicPr>
                <p:cNvPr id="1045" name="Encre 1044">
                  <a:extLst>
                    <a:ext uri="{FF2B5EF4-FFF2-40B4-BE49-F238E27FC236}">
                      <a16:creationId xmlns:a16="http://schemas.microsoft.com/office/drawing/2014/main" id="{F4F43485-CA32-EA01-516A-7C994FED83C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125259" y="2034167"/>
                  <a:ext cx="1609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46" name="Encre 1045">
                  <a:extLst>
                    <a:ext uri="{FF2B5EF4-FFF2-40B4-BE49-F238E27FC236}">
                      <a16:creationId xmlns:a16="http://schemas.microsoft.com/office/drawing/2014/main" id="{3F0C8FBF-4536-FDD5-F4F3-33BB12BFB256}"/>
                    </a:ext>
                  </a:extLst>
                </p14:cNvPr>
                <p14:cNvContentPartPr/>
                <p14:nvPr/>
              </p14:nvContentPartPr>
              <p14:xfrm>
                <a:off x="5327939" y="2072327"/>
                <a:ext cx="91080" cy="271440"/>
              </p14:xfrm>
            </p:contentPart>
          </mc:Choice>
          <mc:Fallback xmlns="">
            <p:pic>
              <p:nvPicPr>
                <p:cNvPr id="1046" name="Encre 1045">
                  <a:extLst>
                    <a:ext uri="{FF2B5EF4-FFF2-40B4-BE49-F238E27FC236}">
                      <a16:creationId xmlns:a16="http://schemas.microsoft.com/office/drawing/2014/main" id="{3F0C8FBF-4536-FDD5-F4F3-33BB12BFB25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291939" y="2036327"/>
                  <a:ext cx="162720" cy="34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93321703-48BC-4F8D-22C5-DB677894D2CC}"/>
                  </a:ext>
                </a:extLst>
              </p14:cNvPr>
              <p14:cNvContentPartPr/>
              <p14:nvPr/>
            </p14:nvContentPartPr>
            <p14:xfrm>
              <a:off x="3826524" y="4263365"/>
              <a:ext cx="529920" cy="15372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93321703-48BC-4F8D-22C5-DB677894D2CC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808884" y="4245365"/>
                <a:ext cx="565560" cy="18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5" name="Groupe 1094">
            <a:extLst>
              <a:ext uri="{FF2B5EF4-FFF2-40B4-BE49-F238E27FC236}">
                <a16:creationId xmlns:a16="http://schemas.microsoft.com/office/drawing/2014/main" id="{8254D0D4-771F-3AF9-CAAE-C64781F14D74}"/>
              </a:ext>
            </a:extLst>
          </p:cNvPr>
          <p:cNvGrpSpPr/>
          <p:nvPr/>
        </p:nvGrpSpPr>
        <p:grpSpPr>
          <a:xfrm>
            <a:off x="423444" y="4117205"/>
            <a:ext cx="5900040" cy="1953000"/>
            <a:chOff x="423444" y="4117205"/>
            <a:chExt cx="5900040" cy="195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" name="Encre 6">
                  <a:extLst>
                    <a:ext uri="{FF2B5EF4-FFF2-40B4-BE49-F238E27FC236}">
                      <a16:creationId xmlns:a16="http://schemas.microsoft.com/office/drawing/2014/main" id="{E6A3D641-B1F0-E998-6FAA-EBED7916532A}"/>
                    </a:ext>
                  </a:extLst>
                </p14:cNvPr>
                <p14:cNvContentPartPr/>
                <p14:nvPr/>
              </p14:nvContentPartPr>
              <p14:xfrm>
                <a:off x="724044" y="4355525"/>
                <a:ext cx="250560" cy="369720"/>
              </p14:xfrm>
            </p:contentPart>
          </mc:Choice>
          <mc:Fallback xmlns="">
            <p:pic>
              <p:nvPicPr>
                <p:cNvPr id="7" name="Encre 6">
                  <a:extLst>
                    <a:ext uri="{FF2B5EF4-FFF2-40B4-BE49-F238E27FC236}">
                      <a16:creationId xmlns:a16="http://schemas.microsoft.com/office/drawing/2014/main" id="{E6A3D641-B1F0-E998-6FAA-EBED7916532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06044" y="4337525"/>
                  <a:ext cx="28620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" name="Encre 9">
                  <a:extLst>
                    <a:ext uri="{FF2B5EF4-FFF2-40B4-BE49-F238E27FC236}">
                      <a16:creationId xmlns:a16="http://schemas.microsoft.com/office/drawing/2014/main" id="{985E7DC1-56C4-1125-4486-3D3A588C209D}"/>
                    </a:ext>
                  </a:extLst>
                </p14:cNvPr>
                <p14:cNvContentPartPr/>
                <p14:nvPr/>
              </p14:nvContentPartPr>
              <p14:xfrm>
                <a:off x="970644" y="4378205"/>
                <a:ext cx="364680" cy="167760"/>
              </p14:xfrm>
            </p:contentPart>
          </mc:Choice>
          <mc:Fallback xmlns="">
            <p:pic>
              <p:nvPicPr>
                <p:cNvPr id="10" name="Encre 9">
                  <a:extLst>
                    <a:ext uri="{FF2B5EF4-FFF2-40B4-BE49-F238E27FC236}">
                      <a16:creationId xmlns:a16="http://schemas.microsoft.com/office/drawing/2014/main" id="{985E7DC1-56C4-1125-4486-3D3A588C209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52644" y="4360565"/>
                  <a:ext cx="4003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1" name="Encre 10">
                  <a:extLst>
                    <a:ext uri="{FF2B5EF4-FFF2-40B4-BE49-F238E27FC236}">
                      <a16:creationId xmlns:a16="http://schemas.microsoft.com/office/drawing/2014/main" id="{DE2D7F8A-E602-A28F-51D2-43A133836581}"/>
                    </a:ext>
                  </a:extLst>
                </p14:cNvPr>
                <p14:cNvContentPartPr/>
                <p14:nvPr/>
              </p14:nvContentPartPr>
              <p14:xfrm>
                <a:off x="1586604" y="4270565"/>
                <a:ext cx="365040" cy="282600"/>
              </p14:xfrm>
            </p:contentPart>
          </mc:Choice>
          <mc:Fallback xmlns="">
            <p:pic>
              <p:nvPicPr>
                <p:cNvPr id="11" name="Encre 10">
                  <a:extLst>
                    <a:ext uri="{FF2B5EF4-FFF2-40B4-BE49-F238E27FC236}">
                      <a16:creationId xmlns:a16="http://schemas.microsoft.com/office/drawing/2014/main" id="{DE2D7F8A-E602-A28F-51D2-43A13383658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568964" y="4252925"/>
                  <a:ext cx="4006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2" name="Encre 11">
                  <a:extLst>
                    <a:ext uri="{FF2B5EF4-FFF2-40B4-BE49-F238E27FC236}">
                      <a16:creationId xmlns:a16="http://schemas.microsoft.com/office/drawing/2014/main" id="{BA260AC7-2B8C-E986-A81B-A95D5ED78AEC}"/>
                    </a:ext>
                  </a:extLst>
                </p14:cNvPr>
                <p14:cNvContentPartPr/>
                <p14:nvPr/>
              </p14:nvContentPartPr>
              <p14:xfrm>
                <a:off x="1856604" y="4281365"/>
                <a:ext cx="187200" cy="43200"/>
              </p14:xfrm>
            </p:contentPart>
          </mc:Choice>
          <mc:Fallback xmlns="">
            <p:pic>
              <p:nvPicPr>
                <p:cNvPr id="12" name="Encre 11">
                  <a:extLst>
                    <a:ext uri="{FF2B5EF4-FFF2-40B4-BE49-F238E27FC236}">
                      <a16:creationId xmlns:a16="http://schemas.microsoft.com/office/drawing/2014/main" id="{BA260AC7-2B8C-E986-A81B-A95D5ED78AE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838964" y="4263725"/>
                  <a:ext cx="2228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97641330-EAF9-3F0B-CC50-7CBE8208BCE9}"/>
                    </a:ext>
                  </a:extLst>
                </p14:cNvPr>
                <p14:cNvContentPartPr/>
                <p14:nvPr/>
              </p14:nvContentPartPr>
              <p14:xfrm>
                <a:off x="1904124" y="4230245"/>
                <a:ext cx="271800" cy="46944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97641330-EAF9-3F0B-CC50-7CBE8208BCE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886124" y="4212605"/>
                  <a:ext cx="30744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13DB2EF2-2948-585D-5A71-5F4C98D7DEEA}"/>
                    </a:ext>
                  </a:extLst>
                </p14:cNvPr>
                <p14:cNvContentPartPr/>
                <p14:nvPr/>
              </p14:nvContentPartPr>
              <p14:xfrm>
                <a:off x="2154324" y="4225205"/>
                <a:ext cx="707760" cy="322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13DB2EF2-2948-585D-5A71-5F4C98D7DEE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136684" y="4207565"/>
                  <a:ext cx="7434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999DFE92-00BD-64FF-7A14-9434AC2DE8DD}"/>
                    </a:ext>
                  </a:extLst>
                </p14:cNvPr>
                <p14:cNvContentPartPr/>
                <p14:nvPr/>
              </p14:nvContentPartPr>
              <p14:xfrm>
                <a:off x="2786844" y="4344725"/>
                <a:ext cx="122400" cy="2196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999DFE92-00BD-64FF-7A14-9434AC2DE8D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769204" y="4327085"/>
                  <a:ext cx="1580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5123871B-7AC7-60D1-170A-9AB0C3C11E48}"/>
                    </a:ext>
                  </a:extLst>
                </p14:cNvPr>
                <p14:cNvContentPartPr/>
                <p14:nvPr/>
              </p14:nvContentPartPr>
              <p14:xfrm>
                <a:off x="3093924" y="4320965"/>
                <a:ext cx="267480" cy="17244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5123871B-7AC7-60D1-170A-9AB0C3C11E4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076284" y="4302965"/>
                  <a:ext cx="3031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431A3BCD-BDDE-8389-323C-42ABA38B084C}"/>
                    </a:ext>
                  </a:extLst>
                </p14:cNvPr>
                <p14:cNvContentPartPr/>
                <p14:nvPr/>
              </p14:nvContentPartPr>
              <p14:xfrm>
                <a:off x="3289764" y="4117205"/>
                <a:ext cx="85680" cy="6768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431A3BCD-BDDE-8389-323C-42ABA38B084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272124" y="4099205"/>
                  <a:ext cx="1213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A91170A9-DBE8-2FF0-DDA1-1703A08187D5}"/>
                    </a:ext>
                  </a:extLst>
                </p14:cNvPr>
                <p14:cNvContentPartPr/>
                <p14:nvPr/>
              </p14:nvContentPartPr>
              <p14:xfrm>
                <a:off x="3548604" y="4288205"/>
                <a:ext cx="252720" cy="15876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A91170A9-DBE8-2FF0-DDA1-1703A08187D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530604" y="4270205"/>
                  <a:ext cx="2883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34" name="Encre 33">
                  <a:extLst>
                    <a:ext uri="{FF2B5EF4-FFF2-40B4-BE49-F238E27FC236}">
                      <a16:creationId xmlns:a16="http://schemas.microsoft.com/office/drawing/2014/main" id="{C9572C73-0B65-7090-2B1E-E1EA18449030}"/>
                    </a:ext>
                  </a:extLst>
                </p14:cNvPr>
                <p14:cNvContentPartPr/>
                <p14:nvPr/>
              </p14:nvContentPartPr>
              <p14:xfrm>
                <a:off x="894684" y="4758005"/>
                <a:ext cx="198000" cy="234720"/>
              </p14:xfrm>
            </p:contentPart>
          </mc:Choice>
          <mc:Fallback xmlns="">
            <p:pic>
              <p:nvPicPr>
                <p:cNvPr id="34" name="Encre 33">
                  <a:extLst>
                    <a:ext uri="{FF2B5EF4-FFF2-40B4-BE49-F238E27FC236}">
                      <a16:creationId xmlns:a16="http://schemas.microsoft.com/office/drawing/2014/main" id="{C9572C73-0B65-7090-2B1E-E1EA1844903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77044" y="4740005"/>
                  <a:ext cx="2336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372090A6-2231-FAF3-1F13-357E986EED0B}"/>
                    </a:ext>
                  </a:extLst>
                </p14:cNvPr>
                <p14:cNvContentPartPr/>
                <p14:nvPr/>
              </p14:nvContentPartPr>
              <p14:xfrm>
                <a:off x="1072884" y="4884005"/>
                <a:ext cx="54360" cy="17568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372090A6-2231-FAF3-1F13-357E986EED0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55244" y="4866005"/>
                  <a:ext cx="900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D77D2DD6-6445-8B6A-FD0E-2B8C56B7C14A}"/>
                    </a:ext>
                  </a:extLst>
                </p14:cNvPr>
                <p14:cNvContentPartPr/>
                <p14:nvPr/>
              </p14:nvContentPartPr>
              <p14:xfrm>
                <a:off x="1089444" y="4865285"/>
                <a:ext cx="162360" cy="2145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D77D2DD6-6445-8B6A-FD0E-2B8C56B7C14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71804" y="4847645"/>
                  <a:ext cx="1980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B262115A-7474-E57D-3C60-1E32DC21A0BD}"/>
                    </a:ext>
                  </a:extLst>
                </p14:cNvPr>
                <p14:cNvContentPartPr/>
                <p14:nvPr/>
              </p14:nvContentPartPr>
              <p14:xfrm>
                <a:off x="1491204" y="4886525"/>
                <a:ext cx="126720" cy="1591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B262115A-7474-E57D-3C60-1E32DC21A0B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473564" y="4868885"/>
                  <a:ext cx="1623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116E950A-8357-AAB3-1193-193AB592CF95}"/>
                    </a:ext>
                  </a:extLst>
                </p14:cNvPr>
                <p14:cNvContentPartPr/>
                <p14:nvPr/>
              </p14:nvContentPartPr>
              <p14:xfrm>
                <a:off x="1643484" y="4798685"/>
                <a:ext cx="81360" cy="22500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116E950A-8357-AAB3-1193-193AB592CF9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625484" y="4780685"/>
                  <a:ext cx="1170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5D44CA10-B777-B953-DE91-0335E628BBCE}"/>
                    </a:ext>
                  </a:extLst>
                </p14:cNvPr>
                <p14:cNvContentPartPr/>
                <p14:nvPr/>
              </p14:nvContentPartPr>
              <p14:xfrm>
                <a:off x="1645284" y="4924325"/>
                <a:ext cx="114480" cy="25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5D44CA10-B777-B953-DE91-0335E628BBC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627644" y="4906325"/>
                  <a:ext cx="1501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C1FFFFD0-36E1-448A-2E7F-7D8C3B329D19}"/>
                    </a:ext>
                  </a:extLst>
                </p14:cNvPr>
                <p14:cNvContentPartPr/>
                <p14:nvPr/>
              </p14:nvContentPartPr>
              <p14:xfrm>
                <a:off x="1757964" y="4915325"/>
                <a:ext cx="338400" cy="15156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C1FFFFD0-36E1-448A-2E7F-7D8C3B329D1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739964" y="4897325"/>
                  <a:ext cx="3740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2A5949FF-AC65-2A44-54B0-16C1957A5AF2}"/>
                    </a:ext>
                  </a:extLst>
                </p14:cNvPr>
                <p14:cNvContentPartPr/>
                <p14:nvPr/>
              </p14:nvContentPartPr>
              <p14:xfrm>
                <a:off x="2128044" y="4791125"/>
                <a:ext cx="105480" cy="25560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2A5949FF-AC65-2A44-54B0-16C1957A5AF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110404" y="4773125"/>
                  <a:ext cx="1411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49FE0EC4-9E20-159F-92B2-CF3B00C7C282}"/>
                    </a:ext>
                  </a:extLst>
                </p14:cNvPr>
                <p14:cNvContentPartPr/>
                <p14:nvPr/>
              </p14:nvContentPartPr>
              <p14:xfrm>
                <a:off x="2170164" y="4892645"/>
                <a:ext cx="112320" cy="226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49FE0EC4-9E20-159F-92B2-CF3B00C7C28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152524" y="4875005"/>
                  <a:ext cx="1479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A72434F-E0B8-7A2D-2B14-EE68B393B08B}"/>
                    </a:ext>
                  </a:extLst>
                </p14:cNvPr>
                <p14:cNvContentPartPr/>
                <p14:nvPr/>
              </p14:nvContentPartPr>
              <p14:xfrm>
                <a:off x="2457444" y="4880045"/>
                <a:ext cx="35280" cy="12384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A72434F-E0B8-7A2D-2B14-EE68B393B08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439444" y="4862405"/>
                  <a:ext cx="709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5DBCCBE5-C1FF-1AED-AFE3-01B852D0782B}"/>
                    </a:ext>
                  </a:extLst>
                </p14:cNvPr>
                <p14:cNvContentPartPr/>
                <p14:nvPr/>
              </p14:nvContentPartPr>
              <p14:xfrm>
                <a:off x="2732124" y="4669085"/>
                <a:ext cx="239040" cy="29448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5DBCCBE5-C1FF-1AED-AFE3-01B852D0782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714484" y="4651445"/>
                  <a:ext cx="2746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61B09CEF-CDE5-E8C7-D1D8-E1753576CB53}"/>
                    </a:ext>
                  </a:extLst>
                </p14:cNvPr>
                <p14:cNvContentPartPr/>
                <p14:nvPr/>
              </p14:nvContentPartPr>
              <p14:xfrm>
                <a:off x="2908164" y="4788605"/>
                <a:ext cx="436680" cy="16884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61B09CEF-CDE5-E8C7-D1D8-E1753576CB5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890524" y="4770605"/>
                  <a:ext cx="4723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26" name="Encre 1025">
                  <a:extLst>
                    <a:ext uri="{FF2B5EF4-FFF2-40B4-BE49-F238E27FC236}">
                      <a16:creationId xmlns:a16="http://schemas.microsoft.com/office/drawing/2014/main" id="{D8199133-B8BA-4324-511F-7A3CBEFFC220}"/>
                    </a:ext>
                  </a:extLst>
                </p14:cNvPr>
                <p14:cNvContentPartPr/>
                <p14:nvPr/>
              </p14:nvContentPartPr>
              <p14:xfrm>
                <a:off x="3376884" y="4779605"/>
                <a:ext cx="244080" cy="146520"/>
              </p14:xfrm>
            </p:contentPart>
          </mc:Choice>
          <mc:Fallback xmlns="">
            <p:pic>
              <p:nvPicPr>
                <p:cNvPr id="1026" name="Encre 1025">
                  <a:extLst>
                    <a:ext uri="{FF2B5EF4-FFF2-40B4-BE49-F238E27FC236}">
                      <a16:creationId xmlns:a16="http://schemas.microsoft.com/office/drawing/2014/main" id="{D8199133-B8BA-4324-511F-7A3CBEFFC22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358884" y="4761965"/>
                  <a:ext cx="2797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42" name="Encre 1041">
                  <a:extLst>
                    <a:ext uri="{FF2B5EF4-FFF2-40B4-BE49-F238E27FC236}">
                      <a16:creationId xmlns:a16="http://schemas.microsoft.com/office/drawing/2014/main" id="{DAF6E189-0C8D-15D1-4170-CEC8537FC896}"/>
                    </a:ext>
                  </a:extLst>
                </p14:cNvPr>
                <p14:cNvContentPartPr/>
                <p14:nvPr/>
              </p14:nvContentPartPr>
              <p14:xfrm>
                <a:off x="3817884" y="4740725"/>
                <a:ext cx="623520" cy="194760"/>
              </p14:xfrm>
            </p:contentPart>
          </mc:Choice>
          <mc:Fallback xmlns="">
            <p:pic>
              <p:nvPicPr>
                <p:cNvPr id="1042" name="Encre 1041">
                  <a:extLst>
                    <a:ext uri="{FF2B5EF4-FFF2-40B4-BE49-F238E27FC236}">
                      <a16:creationId xmlns:a16="http://schemas.microsoft.com/office/drawing/2014/main" id="{DAF6E189-0C8D-15D1-4170-CEC8537FC89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800244" y="4722725"/>
                  <a:ext cx="6591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43" name="Encre 1042">
                  <a:extLst>
                    <a:ext uri="{FF2B5EF4-FFF2-40B4-BE49-F238E27FC236}">
                      <a16:creationId xmlns:a16="http://schemas.microsoft.com/office/drawing/2014/main" id="{74F27B32-57BF-6EE0-A4FD-53D333BB9947}"/>
                    </a:ext>
                  </a:extLst>
                </p14:cNvPr>
                <p14:cNvContentPartPr/>
                <p14:nvPr/>
              </p14:nvContentPartPr>
              <p14:xfrm>
                <a:off x="4654164" y="4742165"/>
                <a:ext cx="133200" cy="170280"/>
              </p14:xfrm>
            </p:contentPart>
          </mc:Choice>
          <mc:Fallback xmlns="">
            <p:pic>
              <p:nvPicPr>
                <p:cNvPr id="1043" name="Encre 1042">
                  <a:extLst>
                    <a:ext uri="{FF2B5EF4-FFF2-40B4-BE49-F238E27FC236}">
                      <a16:creationId xmlns:a16="http://schemas.microsoft.com/office/drawing/2014/main" id="{74F27B32-57BF-6EE0-A4FD-53D333BB994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636524" y="4724165"/>
                  <a:ext cx="1688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44" name="Encre 1043">
                  <a:extLst>
                    <a:ext uri="{FF2B5EF4-FFF2-40B4-BE49-F238E27FC236}">
                      <a16:creationId xmlns:a16="http://schemas.microsoft.com/office/drawing/2014/main" id="{CDFFA98A-7472-5902-3CAD-9F6ED2DB5028}"/>
                    </a:ext>
                  </a:extLst>
                </p14:cNvPr>
                <p14:cNvContentPartPr/>
                <p14:nvPr/>
              </p14:nvContentPartPr>
              <p14:xfrm>
                <a:off x="4814364" y="4629485"/>
                <a:ext cx="165240" cy="259200"/>
              </p14:xfrm>
            </p:contentPart>
          </mc:Choice>
          <mc:Fallback xmlns="">
            <p:pic>
              <p:nvPicPr>
                <p:cNvPr id="1044" name="Encre 1043">
                  <a:extLst>
                    <a:ext uri="{FF2B5EF4-FFF2-40B4-BE49-F238E27FC236}">
                      <a16:creationId xmlns:a16="http://schemas.microsoft.com/office/drawing/2014/main" id="{CDFFA98A-7472-5902-3CAD-9F6ED2DB502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796724" y="4611485"/>
                  <a:ext cx="2008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48" name="Encre 1047">
                  <a:extLst>
                    <a:ext uri="{FF2B5EF4-FFF2-40B4-BE49-F238E27FC236}">
                      <a16:creationId xmlns:a16="http://schemas.microsoft.com/office/drawing/2014/main" id="{A12AFD84-CAFE-2FC5-0996-6995F5580986}"/>
                    </a:ext>
                  </a:extLst>
                </p14:cNvPr>
                <p14:cNvContentPartPr/>
                <p14:nvPr/>
              </p14:nvContentPartPr>
              <p14:xfrm>
                <a:off x="4988964" y="4749725"/>
                <a:ext cx="134280" cy="131040"/>
              </p14:xfrm>
            </p:contentPart>
          </mc:Choice>
          <mc:Fallback xmlns="">
            <p:pic>
              <p:nvPicPr>
                <p:cNvPr id="1048" name="Encre 1047">
                  <a:extLst>
                    <a:ext uri="{FF2B5EF4-FFF2-40B4-BE49-F238E27FC236}">
                      <a16:creationId xmlns:a16="http://schemas.microsoft.com/office/drawing/2014/main" id="{A12AFD84-CAFE-2FC5-0996-6995F558098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970964" y="4731725"/>
                  <a:ext cx="1699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49" name="Encre 1048">
                  <a:extLst>
                    <a:ext uri="{FF2B5EF4-FFF2-40B4-BE49-F238E27FC236}">
                      <a16:creationId xmlns:a16="http://schemas.microsoft.com/office/drawing/2014/main" id="{13D9CC7B-ADF6-8886-18DC-2201F0AA892A}"/>
                    </a:ext>
                  </a:extLst>
                </p14:cNvPr>
                <p14:cNvContentPartPr/>
                <p14:nvPr/>
              </p14:nvContentPartPr>
              <p14:xfrm>
                <a:off x="5115324" y="4728845"/>
                <a:ext cx="136800" cy="145440"/>
              </p14:xfrm>
            </p:contentPart>
          </mc:Choice>
          <mc:Fallback xmlns="">
            <p:pic>
              <p:nvPicPr>
                <p:cNvPr id="1049" name="Encre 1048">
                  <a:extLst>
                    <a:ext uri="{FF2B5EF4-FFF2-40B4-BE49-F238E27FC236}">
                      <a16:creationId xmlns:a16="http://schemas.microsoft.com/office/drawing/2014/main" id="{13D9CC7B-ADF6-8886-18DC-2201F0AA892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097324" y="4711205"/>
                  <a:ext cx="1724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50" name="Encre 1049">
                  <a:extLst>
                    <a:ext uri="{FF2B5EF4-FFF2-40B4-BE49-F238E27FC236}">
                      <a16:creationId xmlns:a16="http://schemas.microsoft.com/office/drawing/2014/main" id="{9899CF34-2358-6320-185F-E865A7487310}"/>
                    </a:ext>
                  </a:extLst>
                </p14:cNvPr>
                <p14:cNvContentPartPr/>
                <p14:nvPr/>
              </p14:nvContentPartPr>
              <p14:xfrm>
                <a:off x="5297844" y="4720925"/>
                <a:ext cx="133200" cy="127080"/>
              </p14:xfrm>
            </p:contentPart>
          </mc:Choice>
          <mc:Fallback xmlns="">
            <p:pic>
              <p:nvPicPr>
                <p:cNvPr id="1050" name="Encre 1049">
                  <a:extLst>
                    <a:ext uri="{FF2B5EF4-FFF2-40B4-BE49-F238E27FC236}">
                      <a16:creationId xmlns:a16="http://schemas.microsoft.com/office/drawing/2014/main" id="{9899CF34-2358-6320-185F-E865A748731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279844" y="4703285"/>
                  <a:ext cx="1688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51" name="Encre 1050">
                  <a:extLst>
                    <a:ext uri="{FF2B5EF4-FFF2-40B4-BE49-F238E27FC236}">
                      <a16:creationId xmlns:a16="http://schemas.microsoft.com/office/drawing/2014/main" id="{DC49A9BC-0FE2-EFDD-A745-12D1180527E8}"/>
                    </a:ext>
                  </a:extLst>
                </p14:cNvPr>
                <p14:cNvContentPartPr/>
                <p14:nvPr/>
              </p14:nvContentPartPr>
              <p14:xfrm>
                <a:off x="5473524" y="4718765"/>
                <a:ext cx="116640" cy="120240"/>
              </p14:xfrm>
            </p:contentPart>
          </mc:Choice>
          <mc:Fallback xmlns="">
            <p:pic>
              <p:nvPicPr>
                <p:cNvPr id="1051" name="Encre 1050">
                  <a:extLst>
                    <a:ext uri="{FF2B5EF4-FFF2-40B4-BE49-F238E27FC236}">
                      <a16:creationId xmlns:a16="http://schemas.microsoft.com/office/drawing/2014/main" id="{DC49A9BC-0FE2-EFDD-A745-12D1180527E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455524" y="4701125"/>
                  <a:ext cx="1522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53" name="Encre 1052">
                  <a:extLst>
                    <a:ext uri="{FF2B5EF4-FFF2-40B4-BE49-F238E27FC236}">
                      <a16:creationId xmlns:a16="http://schemas.microsoft.com/office/drawing/2014/main" id="{12E6792B-E934-7DE8-CD11-176D0BD34BB0}"/>
                    </a:ext>
                  </a:extLst>
                </p14:cNvPr>
                <p14:cNvContentPartPr/>
                <p14:nvPr/>
              </p14:nvContentPartPr>
              <p14:xfrm>
                <a:off x="423444" y="4455245"/>
                <a:ext cx="65160" cy="66960"/>
              </p14:xfrm>
            </p:contentPart>
          </mc:Choice>
          <mc:Fallback xmlns="">
            <p:pic>
              <p:nvPicPr>
                <p:cNvPr id="1053" name="Encre 1052">
                  <a:extLst>
                    <a:ext uri="{FF2B5EF4-FFF2-40B4-BE49-F238E27FC236}">
                      <a16:creationId xmlns:a16="http://schemas.microsoft.com/office/drawing/2014/main" id="{12E6792B-E934-7DE8-CD11-176D0BD34BB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05444" y="4437245"/>
                  <a:ext cx="1008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54" name="Encre 1053">
                  <a:extLst>
                    <a:ext uri="{FF2B5EF4-FFF2-40B4-BE49-F238E27FC236}">
                      <a16:creationId xmlns:a16="http://schemas.microsoft.com/office/drawing/2014/main" id="{B31557E9-0CA9-FD34-C57A-1AE3827A8780}"/>
                    </a:ext>
                  </a:extLst>
                </p14:cNvPr>
                <p14:cNvContentPartPr/>
                <p14:nvPr/>
              </p14:nvContentPartPr>
              <p14:xfrm>
                <a:off x="479604" y="5431925"/>
                <a:ext cx="12600" cy="13680"/>
              </p14:xfrm>
            </p:contentPart>
          </mc:Choice>
          <mc:Fallback xmlns="">
            <p:pic>
              <p:nvPicPr>
                <p:cNvPr id="1054" name="Encre 1053">
                  <a:extLst>
                    <a:ext uri="{FF2B5EF4-FFF2-40B4-BE49-F238E27FC236}">
                      <a16:creationId xmlns:a16="http://schemas.microsoft.com/office/drawing/2014/main" id="{B31557E9-0CA9-FD34-C57A-1AE3827A878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61964" y="5413925"/>
                  <a:ext cx="482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55" name="Encre 1054">
                  <a:extLst>
                    <a:ext uri="{FF2B5EF4-FFF2-40B4-BE49-F238E27FC236}">
                      <a16:creationId xmlns:a16="http://schemas.microsoft.com/office/drawing/2014/main" id="{F685DD34-5E96-D784-9D84-E4E8FD9C625F}"/>
                    </a:ext>
                  </a:extLst>
                </p14:cNvPr>
                <p14:cNvContentPartPr/>
                <p14:nvPr/>
              </p14:nvContentPartPr>
              <p14:xfrm>
                <a:off x="428124" y="5427605"/>
                <a:ext cx="81360" cy="81360"/>
              </p14:xfrm>
            </p:contentPart>
          </mc:Choice>
          <mc:Fallback xmlns="">
            <p:pic>
              <p:nvPicPr>
                <p:cNvPr id="1055" name="Encre 1054">
                  <a:extLst>
                    <a:ext uri="{FF2B5EF4-FFF2-40B4-BE49-F238E27FC236}">
                      <a16:creationId xmlns:a16="http://schemas.microsoft.com/office/drawing/2014/main" id="{F685DD34-5E96-D784-9D84-E4E8FD9C625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10484" y="5409605"/>
                  <a:ext cx="1170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56" name="Encre 1055">
                  <a:extLst>
                    <a:ext uri="{FF2B5EF4-FFF2-40B4-BE49-F238E27FC236}">
                      <a16:creationId xmlns:a16="http://schemas.microsoft.com/office/drawing/2014/main" id="{66212F69-902A-9D48-5978-DD0D78196DC2}"/>
                    </a:ext>
                  </a:extLst>
                </p14:cNvPr>
                <p14:cNvContentPartPr/>
                <p14:nvPr/>
              </p14:nvContentPartPr>
              <p14:xfrm>
                <a:off x="723324" y="5444885"/>
                <a:ext cx="138240" cy="147960"/>
              </p14:xfrm>
            </p:contentPart>
          </mc:Choice>
          <mc:Fallback xmlns="">
            <p:pic>
              <p:nvPicPr>
                <p:cNvPr id="1056" name="Encre 1055">
                  <a:extLst>
                    <a:ext uri="{FF2B5EF4-FFF2-40B4-BE49-F238E27FC236}">
                      <a16:creationId xmlns:a16="http://schemas.microsoft.com/office/drawing/2014/main" id="{66212F69-902A-9D48-5978-DD0D78196DC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05324" y="5427245"/>
                  <a:ext cx="1738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57" name="Encre 1056">
                  <a:extLst>
                    <a:ext uri="{FF2B5EF4-FFF2-40B4-BE49-F238E27FC236}">
                      <a16:creationId xmlns:a16="http://schemas.microsoft.com/office/drawing/2014/main" id="{CA97725C-4813-032C-22A8-1A9A56B0C73A}"/>
                    </a:ext>
                  </a:extLst>
                </p14:cNvPr>
                <p14:cNvContentPartPr/>
                <p14:nvPr/>
              </p14:nvContentPartPr>
              <p14:xfrm>
                <a:off x="898644" y="5447765"/>
                <a:ext cx="66600" cy="122040"/>
              </p14:xfrm>
            </p:contentPart>
          </mc:Choice>
          <mc:Fallback xmlns="">
            <p:pic>
              <p:nvPicPr>
                <p:cNvPr id="1057" name="Encre 1056">
                  <a:extLst>
                    <a:ext uri="{FF2B5EF4-FFF2-40B4-BE49-F238E27FC236}">
                      <a16:creationId xmlns:a16="http://schemas.microsoft.com/office/drawing/2014/main" id="{CA97725C-4813-032C-22A8-1A9A56B0C73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80644" y="5430125"/>
                  <a:ext cx="1022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58" name="Encre 1057">
                  <a:extLst>
                    <a:ext uri="{FF2B5EF4-FFF2-40B4-BE49-F238E27FC236}">
                      <a16:creationId xmlns:a16="http://schemas.microsoft.com/office/drawing/2014/main" id="{81D589DD-9E11-9167-33C3-F4CAB0AFDB34}"/>
                    </a:ext>
                  </a:extLst>
                </p14:cNvPr>
                <p14:cNvContentPartPr/>
                <p14:nvPr/>
              </p14:nvContentPartPr>
              <p14:xfrm>
                <a:off x="1008084" y="5319965"/>
                <a:ext cx="17640" cy="23400"/>
              </p14:xfrm>
            </p:contentPart>
          </mc:Choice>
          <mc:Fallback xmlns="">
            <p:pic>
              <p:nvPicPr>
                <p:cNvPr id="1058" name="Encre 1057">
                  <a:extLst>
                    <a:ext uri="{FF2B5EF4-FFF2-40B4-BE49-F238E27FC236}">
                      <a16:creationId xmlns:a16="http://schemas.microsoft.com/office/drawing/2014/main" id="{81D589DD-9E11-9167-33C3-F4CAB0AFDB3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90084" y="5302325"/>
                  <a:ext cx="532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59" name="Encre 1058">
                  <a:extLst>
                    <a:ext uri="{FF2B5EF4-FFF2-40B4-BE49-F238E27FC236}">
                      <a16:creationId xmlns:a16="http://schemas.microsoft.com/office/drawing/2014/main" id="{71F18B5F-2E25-C0F0-849F-607678E56601}"/>
                    </a:ext>
                  </a:extLst>
                </p14:cNvPr>
                <p14:cNvContentPartPr/>
                <p14:nvPr/>
              </p14:nvContentPartPr>
              <p14:xfrm>
                <a:off x="1190964" y="5425445"/>
                <a:ext cx="317160" cy="182520"/>
              </p14:xfrm>
            </p:contentPart>
          </mc:Choice>
          <mc:Fallback xmlns="">
            <p:pic>
              <p:nvPicPr>
                <p:cNvPr id="1059" name="Encre 1058">
                  <a:extLst>
                    <a:ext uri="{FF2B5EF4-FFF2-40B4-BE49-F238E27FC236}">
                      <a16:creationId xmlns:a16="http://schemas.microsoft.com/office/drawing/2014/main" id="{71F18B5F-2E25-C0F0-849F-607678E5660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173324" y="5407445"/>
                  <a:ext cx="3528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60" name="Encre 1059">
                  <a:extLst>
                    <a:ext uri="{FF2B5EF4-FFF2-40B4-BE49-F238E27FC236}">
                      <a16:creationId xmlns:a16="http://schemas.microsoft.com/office/drawing/2014/main" id="{DB8BEAFF-21A4-ACBB-B5B4-14515C72428A}"/>
                    </a:ext>
                  </a:extLst>
                </p14:cNvPr>
                <p14:cNvContentPartPr/>
                <p14:nvPr/>
              </p14:nvContentPartPr>
              <p14:xfrm>
                <a:off x="1749684" y="5444165"/>
                <a:ext cx="133560" cy="166320"/>
              </p14:xfrm>
            </p:contentPart>
          </mc:Choice>
          <mc:Fallback xmlns="">
            <p:pic>
              <p:nvPicPr>
                <p:cNvPr id="1060" name="Encre 1059">
                  <a:extLst>
                    <a:ext uri="{FF2B5EF4-FFF2-40B4-BE49-F238E27FC236}">
                      <a16:creationId xmlns:a16="http://schemas.microsoft.com/office/drawing/2014/main" id="{DB8BEAFF-21A4-ACBB-B5B4-14515C72428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731684" y="5426165"/>
                  <a:ext cx="1692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61" name="Encre 1060">
                  <a:extLst>
                    <a:ext uri="{FF2B5EF4-FFF2-40B4-BE49-F238E27FC236}">
                      <a16:creationId xmlns:a16="http://schemas.microsoft.com/office/drawing/2014/main" id="{8C12DC2E-ED27-6E20-F0C2-B2E50145C341}"/>
                    </a:ext>
                  </a:extLst>
                </p14:cNvPr>
                <p14:cNvContentPartPr/>
                <p14:nvPr/>
              </p14:nvContentPartPr>
              <p14:xfrm>
                <a:off x="1882524" y="5306645"/>
                <a:ext cx="198000" cy="266760"/>
              </p14:xfrm>
            </p:contentPart>
          </mc:Choice>
          <mc:Fallback xmlns="">
            <p:pic>
              <p:nvPicPr>
                <p:cNvPr id="1061" name="Encre 1060">
                  <a:extLst>
                    <a:ext uri="{FF2B5EF4-FFF2-40B4-BE49-F238E27FC236}">
                      <a16:creationId xmlns:a16="http://schemas.microsoft.com/office/drawing/2014/main" id="{8C12DC2E-ED27-6E20-F0C2-B2E50145C34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864524" y="5289005"/>
                  <a:ext cx="2336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63" name="Encre 1062">
                  <a:extLst>
                    <a:ext uri="{FF2B5EF4-FFF2-40B4-BE49-F238E27FC236}">
                      <a16:creationId xmlns:a16="http://schemas.microsoft.com/office/drawing/2014/main" id="{3533CE5E-751A-40B2-71DC-4180F57322F7}"/>
                    </a:ext>
                  </a:extLst>
                </p14:cNvPr>
                <p14:cNvContentPartPr/>
                <p14:nvPr/>
              </p14:nvContentPartPr>
              <p14:xfrm>
                <a:off x="2093124" y="5404565"/>
                <a:ext cx="461520" cy="177120"/>
              </p14:xfrm>
            </p:contentPart>
          </mc:Choice>
          <mc:Fallback xmlns="">
            <p:pic>
              <p:nvPicPr>
                <p:cNvPr id="1063" name="Encre 1062">
                  <a:extLst>
                    <a:ext uri="{FF2B5EF4-FFF2-40B4-BE49-F238E27FC236}">
                      <a16:creationId xmlns:a16="http://schemas.microsoft.com/office/drawing/2014/main" id="{3533CE5E-751A-40B2-71DC-4180F57322F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075124" y="5386925"/>
                  <a:ext cx="4971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64" name="Encre 1063">
                  <a:extLst>
                    <a:ext uri="{FF2B5EF4-FFF2-40B4-BE49-F238E27FC236}">
                      <a16:creationId xmlns:a16="http://schemas.microsoft.com/office/drawing/2014/main" id="{C7E32968-7A4D-F780-8BC5-38994B5841D3}"/>
                    </a:ext>
                  </a:extLst>
                </p14:cNvPr>
                <p14:cNvContentPartPr/>
                <p14:nvPr/>
              </p14:nvContentPartPr>
              <p14:xfrm>
                <a:off x="2483004" y="5363165"/>
                <a:ext cx="374400" cy="376560"/>
              </p14:xfrm>
            </p:contentPart>
          </mc:Choice>
          <mc:Fallback xmlns="">
            <p:pic>
              <p:nvPicPr>
                <p:cNvPr id="1064" name="Encre 1063">
                  <a:extLst>
                    <a:ext uri="{FF2B5EF4-FFF2-40B4-BE49-F238E27FC236}">
                      <a16:creationId xmlns:a16="http://schemas.microsoft.com/office/drawing/2014/main" id="{C7E32968-7A4D-F780-8BC5-38994B5841D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465004" y="5345165"/>
                  <a:ext cx="41004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65" name="Encre 1064">
                  <a:extLst>
                    <a:ext uri="{FF2B5EF4-FFF2-40B4-BE49-F238E27FC236}">
                      <a16:creationId xmlns:a16="http://schemas.microsoft.com/office/drawing/2014/main" id="{FB4E2E88-8D49-B9E0-3DD1-951AC5F49846}"/>
                    </a:ext>
                  </a:extLst>
                </p14:cNvPr>
                <p14:cNvContentPartPr/>
                <p14:nvPr/>
              </p14:nvContentPartPr>
              <p14:xfrm>
                <a:off x="3074484" y="5185685"/>
                <a:ext cx="382320" cy="302040"/>
              </p14:xfrm>
            </p:contentPart>
          </mc:Choice>
          <mc:Fallback xmlns="">
            <p:pic>
              <p:nvPicPr>
                <p:cNvPr id="1065" name="Encre 1064">
                  <a:extLst>
                    <a:ext uri="{FF2B5EF4-FFF2-40B4-BE49-F238E27FC236}">
                      <a16:creationId xmlns:a16="http://schemas.microsoft.com/office/drawing/2014/main" id="{FB4E2E88-8D49-B9E0-3DD1-951AC5F4984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056844" y="5168045"/>
                  <a:ext cx="4179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66" name="Encre 1065">
                  <a:extLst>
                    <a:ext uri="{FF2B5EF4-FFF2-40B4-BE49-F238E27FC236}">
                      <a16:creationId xmlns:a16="http://schemas.microsoft.com/office/drawing/2014/main" id="{98379DB1-D5DE-2928-4A69-5E9804A99A79}"/>
                    </a:ext>
                  </a:extLst>
                </p14:cNvPr>
                <p14:cNvContentPartPr/>
                <p14:nvPr/>
              </p14:nvContentPartPr>
              <p14:xfrm>
                <a:off x="3743724" y="5182805"/>
                <a:ext cx="420480" cy="263520"/>
              </p14:xfrm>
            </p:contentPart>
          </mc:Choice>
          <mc:Fallback xmlns="">
            <p:pic>
              <p:nvPicPr>
                <p:cNvPr id="1066" name="Encre 1065">
                  <a:extLst>
                    <a:ext uri="{FF2B5EF4-FFF2-40B4-BE49-F238E27FC236}">
                      <a16:creationId xmlns:a16="http://schemas.microsoft.com/office/drawing/2014/main" id="{98379DB1-D5DE-2928-4A69-5E9804A99A7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726084" y="5165165"/>
                  <a:ext cx="4561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67" name="Encre 1066">
                  <a:extLst>
                    <a:ext uri="{FF2B5EF4-FFF2-40B4-BE49-F238E27FC236}">
                      <a16:creationId xmlns:a16="http://schemas.microsoft.com/office/drawing/2014/main" id="{4F5C1C77-DB15-86FE-C004-7BFD799FC83F}"/>
                    </a:ext>
                  </a:extLst>
                </p14:cNvPr>
                <p14:cNvContentPartPr/>
                <p14:nvPr/>
              </p14:nvContentPartPr>
              <p14:xfrm>
                <a:off x="4216044" y="5173805"/>
                <a:ext cx="24120" cy="12600"/>
              </p14:xfrm>
            </p:contentPart>
          </mc:Choice>
          <mc:Fallback xmlns="">
            <p:pic>
              <p:nvPicPr>
                <p:cNvPr id="1067" name="Encre 1066">
                  <a:extLst>
                    <a:ext uri="{FF2B5EF4-FFF2-40B4-BE49-F238E27FC236}">
                      <a16:creationId xmlns:a16="http://schemas.microsoft.com/office/drawing/2014/main" id="{4F5C1C77-DB15-86FE-C004-7BFD799FC83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198044" y="5155805"/>
                  <a:ext cx="597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68" name="Encre 1067">
                  <a:extLst>
                    <a:ext uri="{FF2B5EF4-FFF2-40B4-BE49-F238E27FC236}">
                      <a16:creationId xmlns:a16="http://schemas.microsoft.com/office/drawing/2014/main" id="{E4763446-9CF4-11D4-8172-0B47FE935A13}"/>
                    </a:ext>
                  </a:extLst>
                </p14:cNvPr>
                <p14:cNvContentPartPr/>
                <p14:nvPr/>
              </p14:nvContentPartPr>
              <p14:xfrm>
                <a:off x="4132884" y="5064725"/>
                <a:ext cx="315360" cy="446400"/>
              </p14:xfrm>
            </p:contentPart>
          </mc:Choice>
          <mc:Fallback xmlns="">
            <p:pic>
              <p:nvPicPr>
                <p:cNvPr id="1068" name="Encre 1067">
                  <a:extLst>
                    <a:ext uri="{FF2B5EF4-FFF2-40B4-BE49-F238E27FC236}">
                      <a16:creationId xmlns:a16="http://schemas.microsoft.com/office/drawing/2014/main" id="{E4763446-9CF4-11D4-8172-0B47FE935A1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114884" y="5046725"/>
                  <a:ext cx="35100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69" name="Encre 1068">
                  <a:extLst>
                    <a:ext uri="{FF2B5EF4-FFF2-40B4-BE49-F238E27FC236}">
                      <a16:creationId xmlns:a16="http://schemas.microsoft.com/office/drawing/2014/main" id="{B12BCA81-0EB5-71DA-9C45-075192E4272E}"/>
                    </a:ext>
                  </a:extLst>
                </p14:cNvPr>
                <p14:cNvContentPartPr/>
                <p14:nvPr/>
              </p14:nvContentPartPr>
              <p14:xfrm>
                <a:off x="4455084" y="5196485"/>
                <a:ext cx="216360" cy="155160"/>
              </p14:xfrm>
            </p:contentPart>
          </mc:Choice>
          <mc:Fallback xmlns="">
            <p:pic>
              <p:nvPicPr>
                <p:cNvPr id="1069" name="Encre 1068">
                  <a:extLst>
                    <a:ext uri="{FF2B5EF4-FFF2-40B4-BE49-F238E27FC236}">
                      <a16:creationId xmlns:a16="http://schemas.microsoft.com/office/drawing/2014/main" id="{B12BCA81-0EB5-71DA-9C45-075192E4272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437444" y="5178845"/>
                  <a:ext cx="2520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70" name="Encre 1069">
                  <a:extLst>
                    <a:ext uri="{FF2B5EF4-FFF2-40B4-BE49-F238E27FC236}">
                      <a16:creationId xmlns:a16="http://schemas.microsoft.com/office/drawing/2014/main" id="{50D840A3-4B18-D4A5-D66B-42DF9843CB42}"/>
                    </a:ext>
                  </a:extLst>
                </p14:cNvPr>
                <p14:cNvContentPartPr/>
                <p14:nvPr/>
              </p14:nvContentPartPr>
              <p14:xfrm>
                <a:off x="4636884" y="5189285"/>
                <a:ext cx="172800" cy="154440"/>
              </p14:xfrm>
            </p:contentPart>
          </mc:Choice>
          <mc:Fallback xmlns="">
            <p:pic>
              <p:nvPicPr>
                <p:cNvPr id="1070" name="Encre 1069">
                  <a:extLst>
                    <a:ext uri="{FF2B5EF4-FFF2-40B4-BE49-F238E27FC236}">
                      <a16:creationId xmlns:a16="http://schemas.microsoft.com/office/drawing/2014/main" id="{50D840A3-4B18-D4A5-D66B-42DF9843CB42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619244" y="5171645"/>
                  <a:ext cx="2084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71" name="Encre 1070">
                  <a:extLst>
                    <a:ext uri="{FF2B5EF4-FFF2-40B4-BE49-F238E27FC236}">
                      <a16:creationId xmlns:a16="http://schemas.microsoft.com/office/drawing/2014/main" id="{36F952F3-2D05-9B70-AADD-4A007AB69505}"/>
                    </a:ext>
                  </a:extLst>
                </p14:cNvPr>
                <p14:cNvContentPartPr/>
                <p14:nvPr/>
              </p14:nvContentPartPr>
              <p14:xfrm>
                <a:off x="790644" y="5735765"/>
                <a:ext cx="175680" cy="198000"/>
              </p14:xfrm>
            </p:contentPart>
          </mc:Choice>
          <mc:Fallback xmlns="">
            <p:pic>
              <p:nvPicPr>
                <p:cNvPr id="1071" name="Encre 1070">
                  <a:extLst>
                    <a:ext uri="{FF2B5EF4-FFF2-40B4-BE49-F238E27FC236}">
                      <a16:creationId xmlns:a16="http://schemas.microsoft.com/office/drawing/2014/main" id="{36F952F3-2D05-9B70-AADD-4A007AB6950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72644" y="5718125"/>
                  <a:ext cx="2113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072" name="Encre 1071">
                  <a:extLst>
                    <a:ext uri="{FF2B5EF4-FFF2-40B4-BE49-F238E27FC236}">
                      <a16:creationId xmlns:a16="http://schemas.microsoft.com/office/drawing/2014/main" id="{99CCCC70-AA8E-0E44-9E26-41D87E8ACE8A}"/>
                    </a:ext>
                  </a:extLst>
                </p14:cNvPr>
                <p14:cNvContentPartPr/>
                <p14:nvPr/>
              </p14:nvContentPartPr>
              <p14:xfrm>
                <a:off x="923484" y="5832965"/>
                <a:ext cx="55080" cy="160920"/>
              </p14:xfrm>
            </p:contentPart>
          </mc:Choice>
          <mc:Fallback xmlns="">
            <p:pic>
              <p:nvPicPr>
                <p:cNvPr id="1072" name="Encre 1071">
                  <a:extLst>
                    <a:ext uri="{FF2B5EF4-FFF2-40B4-BE49-F238E27FC236}">
                      <a16:creationId xmlns:a16="http://schemas.microsoft.com/office/drawing/2014/main" id="{99CCCC70-AA8E-0E44-9E26-41D87E8ACE8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05484" y="5815325"/>
                  <a:ext cx="907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073" name="Encre 1072">
                  <a:extLst>
                    <a:ext uri="{FF2B5EF4-FFF2-40B4-BE49-F238E27FC236}">
                      <a16:creationId xmlns:a16="http://schemas.microsoft.com/office/drawing/2014/main" id="{63BD8702-25FE-3DDF-A29E-B873EE7E3B0C}"/>
                    </a:ext>
                  </a:extLst>
                </p14:cNvPr>
                <p14:cNvContentPartPr/>
                <p14:nvPr/>
              </p14:nvContentPartPr>
              <p14:xfrm>
                <a:off x="912684" y="5812805"/>
                <a:ext cx="175320" cy="195480"/>
              </p14:xfrm>
            </p:contentPart>
          </mc:Choice>
          <mc:Fallback xmlns="">
            <p:pic>
              <p:nvPicPr>
                <p:cNvPr id="1073" name="Encre 1072">
                  <a:extLst>
                    <a:ext uri="{FF2B5EF4-FFF2-40B4-BE49-F238E27FC236}">
                      <a16:creationId xmlns:a16="http://schemas.microsoft.com/office/drawing/2014/main" id="{63BD8702-25FE-3DDF-A29E-B873EE7E3B0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94684" y="5794805"/>
                  <a:ext cx="2109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074" name="Encre 1073">
                  <a:extLst>
                    <a:ext uri="{FF2B5EF4-FFF2-40B4-BE49-F238E27FC236}">
                      <a16:creationId xmlns:a16="http://schemas.microsoft.com/office/drawing/2014/main" id="{867CB6C1-5828-4B7B-4A43-95D06233ADA2}"/>
                    </a:ext>
                  </a:extLst>
                </p14:cNvPr>
                <p14:cNvContentPartPr/>
                <p14:nvPr/>
              </p14:nvContentPartPr>
              <p14:xfrm>
                <a:off x="1255764" y="5884445"/>
                <a:ext cx="126000" cy="128160"/>
              </p14:xfrm>
            </p:contentPart>
          </mc:Choice>
          <mc:Fallback xmlns="">
            <p:pic>
              <p:nvPicPr>
                <p:cNvPr id="1074" name="Encre 1073">
                  <a:extLst>
                    <a:ext uri="{FF2B5EF4-FFF2-40B4-BE49-F238E27FC236}">
                      <a16:creationId xmlns:a16="http://schemas.microsoft.com/office/drawing/2014/main" id="{867CB6C1-5828-4B7B-4A43-95D06233ADA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237764" y="5866445"/>
                  <a:ext cx="1616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075" name="Encre 1074">
                  <a:extLst>
                    <a:ext uri="{FF2B5EF4-FFF2-40B4-BE49-F238E27FC236}">
                      <a16:creationId xmlns:a16="http://schemas.microsoft.com/office/drawing/2014/main" id="{CA350DC9-1B85-60EF-06DA-6799AE2D7B1E}"/>
                    </a:ext>
                  </a:extLst>
                </p14:cNvPr>
                <p14:cNvContentPartPr/>
                <p14:nvPr/>
              </p14:nvContentPartPr>
              <p14:xfrm>
                <a:off x="1426764" y="5791565"/>
                <a:ext cx="78480" cy="222120"/>
              </p14:xfrm>
            </p:contentPart>
          </mc:Choice>
          <mc:Fallback xmlns="">
            <p:pic>
              <p:nvPicPr>
                <p:cNvPr id="1075" name="Encre 1074">
                  <a:extLst>
                    <a:ext uri="{FF2B5EF4-FFF2-40B4-BE49-F238E27FC236}">
                      <a16:creationId xmlns:a16="http://schemas.microsoft.com/office/drawing/2014/main" id="{CA350DC9-1B85-60EF-06DA-6799AE2D7B1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409124" y="5773925"/>
                  <a:ext cx="1141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076" name="Encre 1075">
                  <a:extLst>
                    <a:ext uri="{FF2B5EF4-FFF2-40B4-BE49-F238E27FC236}">
                      <a16:creationId xmlns:a16="http://schemas.microsoft.com/office/drawing/2014/main" id="{37601CEC-DB82-19FC-1E68-CCB13540F501}"/>
                    </a:ext>
                  </a:extLst>
                </p14:cNvPr>
                <p14:cNvContentPartPr/>
                <p14:nvPr/>
              </p14:nvContentPartPr>
              <p14:xfrm>
                <a:off x="1435764" y="5882645"/>
                <a:ext cx="110520" cy="20160"/>
              </p14:xfrm>
            </p:contentPart>
          </mc:Choice>
          <mc:Fallback xmlns="">
            <p:pic>
              <p:nvPicPr>
                <p:cNvPr id="1076" name="Encre 1075">
                  <a:extLst>
                    <a:ext uri="{FF2B5EF4-FFF2-40B4-BE49-F238E27FC236}">
                      <a16:creationId xmlns:a16="http://schemas.microsoft.com/office/drawing/2014/main" id="{37601CEC-DB82-19FC-1E68-CCB13540F50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417764" y="5864645"/>
                  <a:ext cx="1461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077" name="Encre 1076">
                  <a:extLst>
                    <a:ext uri="{FF2B5EF4-FFF2-40B4-BE49-F238E27FC236}">
                      <a16:creationId xmlns:a16="http://schemas.microsoft.com/office/drawing/2014/main" id="{C93E04C0-A57E-20D4-D6B9-EB3A06DE6D5C}"/>
                    </a:ext>
                  </a:extLst>
                </p14:cNvPr>
                <p14:cNvContentPartPr/>
                <p14:nvPr/>
              </p14:nvContentPartPr>
              <p14:xfrm>
                <a:off x="1527924" y="5870765"/>
                <a:ext cx="386280" cy="145080"/>
              </p14:xfrm>
            </p:contentPart>
          </mc:Choice>
          <mc:Fallback xmlns="">
            <p:pic>
              <p:nvPicPr>
                <p:cNvPr id="1077" name="Encre 1076">
                  <a:extLst>
                    <a:ext uri="{FF2B5EF4-FFF2-40B4-BE49-F238E27FC236}">
                      <a16:creationId xmlns:a16="http://schemas.microsoft.com/office/drawing/2014/main" id="{C93E04C0-A57E-20D4-D6B9-EB3A06DE6D5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510284" y="5853125"/>
                  <a:ext cx="421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078" name="Encre 1077">
                  <a:extLst>
                    <a:ext uri="{FF2B5EF4-FFF2-40B4-BE49-F238E27FC236}">
                      <a16:creationId xmlns:a16="http://schemas.microsoft.com/office/drawing/2014/main" id="{B2F57754-1237-63B0-0BEA-5CF352705BFC}"/>
                    </a:ext>
                  </a:extLst>
                </p14:cNvPr>
                <p14:cNvContentPartPr/>
                <p14:nvPr/>
              </p14:nvContentPartPr>
              <p14:xfrm>
                <a:off x="1893684" y="5750525"/>
                <a:ext cx="113760" cy="246960"/>
              </p14:xfrm>
            </p:contentPart>
          </mc:Choice>
          <mc:Fallback xmlns="">
            <p:pic>
              <p:nvPicPr>
                <p:cNvPr id="1078" name="Encre 1077">
                  <a:extLst>
                    <a:ext uri="{FF2B5EF4-FFF2-40B4-BE49-F238E27FC236}">
                      <a16:creationId xmlns:a16="http://schemas.microsoft.com/office/drawing/2014/main" id="{B2F57754-1237-63B0-0BEA-5CF352705BF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875684" y="5732525"/>
                  <a:ext cx="1494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079" name="Encre 1078">
                  <a:extLst>
                    <a:ext uri="{FF2B5EF4-FFF2-40B4-BE49-F238E27FC236}">
                      <a16:creationId xmlns:a16="http://schemas.microsoft.com/office/drawing/2014/main" id="{9E6614FF-7CAA-97EE-6533-F1C8ABF7BA0A}"/>
                    </a:ext>
                  </a:extLst>
                </p14:cNvPr>
                <p14:cNvContentPartPr/>
                <p14:nvPr/>
              </p14:nvContentPartPr>
              <p14:xfrm>
                <a:off x="1936884" y="5863565"/>
                <a:ext cx="129600" cy="34560"/>
              </p14:xfrm>
            </p:contentPart>
          </mc:Choice>
          <mc:Fallback xmlns="">
            <p:pic>
              <p:nvPicPr>
                <p:cNvPr id="1079" name="Encre 1078">
                  <a:extLst>
                    <a:ext uri="{FF2B5EF4-FFF2-40B4-BE49-F238E27FC236}">
                      <a16:creationId xmlns:a16="http://schemas.microsoft.com/office/drawing/2014/main" id="{9E6614FF-7CAA-97EE-6533-F1C8ABF7BA0A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918884" y="5845925"/>
                  <a:ext cx="165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080" name="Encre 1079">
                  <a:extLst>
                    <a:ext uri="{FF2B5EF4-FFF2-40B4-BE49-F238E27FC236}">
                      <a16:creationId xmlns:a16="http://schemas.microsoft.com/office/drawing/2014/main" id="{B5316E5E-AA82-482E-C9E3-D6BF7C5811D4}"/>
                    </a:ext>
                  </a:extLst>
                </p14:cNvPr>
                <p14:cNvContentPartPr/>
                <p14:nvPr/>
              </p14:nvContentPartPr>
              <p14:xfrm>
                <a:off x="2234604" y="5877245"/>
                <a:ext cx="53280" cy="127080"/>
              </p14:xfrm>
            </p:contentPart>
          </mc:Choice>
          <mc:Fallback xmlns="">
            <p:pic>
              <p:nvPicPr>
                <p:cNvPr id="1080" name="Encre 1079">
                  <a:extLst>
                    <a:ext uri="{FF2B5EF4-FFF2-40B4-BE49-F238E27FC236}">
                      <a16:creationId xmlns:a16="http://schemas.microsoft.com/office/drawing/2014/main" id="{B5316E5E-AA82-482E-C9E3-D6BF7C5811D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216604" y="5859245"/>
                  <a:ext cx="889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081" name="Encre 1080">
                  <a:extLst>
                    <a:ext uri="{FF2B5EF4-FFF2-40B4-BE49-F238E27FC236}">
                      <a16:creationId xmlns:a16="http://schemas.microsoft.com/office/drawing/2014/main" id="{5710BECD-C2BF-2BCB-9892-8805B4A7F792}"/>
                    </a:ext>
                  </a:extLst>
                </p14:cNvPr>
                <p14:cNvContentPartPr/>
                <p14:nvPr/>
              </p14:nvContentPartPr>
              <p14:xfrm>
                <a:off x="2500284" y="5732885"/>
                <a:ext cx="241560" cy="268560"/>
              </p14:xfrm>
            </p:contentPart>
          </mc:Choice>
          <mc:Fallback xmlns="">
            <p:pic>
              <p:nvPicPr>
                <p:cNvPr id="1081" name="Encre 1080">
                  <a:extLst>
                    <a:ext uri="{FF2B5EF4-FFF2-40B4-BE49-F238E27FC236}">
                      <a16:creationId xmlns:a16="http://schemas.microsoft.com/office/drawing/2014/main" id="{5710BECD-C2BF-2BCB-9892-8805B4A7F792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482284" y="5714885"/>
                  <a:ext cx="2772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082" name="Encre 1081">
                  <a:extLst>
                    <a:ext uri="{FF2B5EF4-FFF2-40B4-BE49-F238E27FC236}">
                      <a16:creationId xmlns:a16="http://schemas.microsoft.com/office/drawing/2014/main" id="{9F8E67E2-F79C-E065-6CCD-8F049026AD21}"/>
                    </a:ext>
                  </a:extLst>
                </p14:cNvPr>
                <p14:cNvContentPartPr/>
                <p14:nvPr/>
              </p14:nvContentPartPr>
              <p14:xfrm>
                <a:off x="2629164" y="5823605"/>
                <a:ext cx="431640" cy="196920"/>
              </p14:xfrm>
            </p:contentPart>
          </mc:Choice>
          <mc:Fallback xmlns="">
            <p:pic>
              <p:nvPicPr>
                <p:cNvPr id="1082" name="Encre 1081">
                  <a:extLst>
                    <a:ext uri="{FF2B5EF4-FFF2-40B4-BE49-F238E27FC236}">
                      <a16:creationId xmlns:a16="http://schemas.microsoft.com/office/drawing/2014/main" id="{9F8E67E2-F79C-E065-6CCD-8F049026AD21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611164" y="5805605"/>
                  <a:ext cx="4672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083" name="Encre 1082">
                  <a:extLst>
                    <a:ext uri="{FF2B5EF4-FFF2-40B4-BE49-F238E27FC236}">
                      <a16:creationId xmlns:a16="http://schemas.microsoft.com/office/drawing/2014/main" id="{B22E0E06-02E1-3C10-795E-921750DC70B3}"/>
                    </a:ext>
                  </a:extLst>
                </p14:cNvPr>
                <p14:cNvContentPartPr/>
                <p14:nvPr/>
              </p14:nvContentPartPr>
              <p14:xfrm>
                <a:off x="3078084" y="5789765"/>
                <a:ext cx="263520" cy="180360"/>
              </p14:xfrm>
            </p:contentPart>
          </mc:Choice>
          <mc:Fallback xmlns="">
            <p:pic>
              <p:nvPicPr>
                <p:cNvPr id="1083" name="Encre 1082">
                  <a:extLst>
                    <a:ext uri="{FF2B5EF4-FFF2-40B4-BE49-F238E27FC236}">
                      <a16:creationId xmlns:a16="http://schemas.microsoft.com/office/drawing/2014/main" id="{B22E0E06-02E1-3C10-795E-921750DC70B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060444" y="5771765"/>
                  <a:ext cx="2991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084" name="Encre 1083">
                  <a:extLst>
                    <a:ext uri="{FF2B5EF4-FFF2-40B4-BE49-F238E27FC236}">
                      <a16:creationId xmlns:a16="http://schemas.microsoft.com/office/drawing/2014/main" id="{19AD3D4E-73C6-65E4-5D9A-49F9359304E3}"/>
                    </a:ext>
                  </a:extLst>
                </p14:cNvPr>
                <p14:cNvContentPartPr/>
                <p14:nvPr/>
              </p14:nvContentPartPr>
              <p14:xfrm>
                <a:off x="3531684" y="5695085"/>
                <a:ext cx="336240" cy="295920"/>
              </p14:xfrm>
            </p:contentPart>
          </mc:Choice>
          <mc:Fallback xmlns="">
            <p:pic>
              <p:nvPicPr>
                <p:cNvPr id="1084" name="Encre 1083">
                  <a:extLst>
                    <a:ext uri="{FF2B5EF4-FFF2-40B4-BE49-F238E27FC236}">
                      <a16:creationId xmlns:a16="http://schemas.microsoft.com/office/drawing/2014/main" id="{19AD3D4E-73C6-65E4-5D9A-49F9359304E3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514044" y="5677445"/>
                  <a:ext cx="3718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085" name="Encre 1084">
                  <a:extLst>
                    <a:ext uri="{FF2B5EF4-FFF2-40B4-BE49-F238E27FC236}">
                      <a16:creationId xmlns:a16="http://schemas.microsoft.com/office/drawing/2014/main" id="{22DD8326-8091-92EC-8781-7F630F61BC7C}"/>
                    </a:ext>
                  </a:extLst>
                </p14:cNvPr>
                <p14:cNvContentPartPr/>
                <p14:nvPr/>
              </p14:nvContentPartPr>
              <p14:xfrm>
                <a:off x="4016604" y="5807045"/>
                <a:ext cx="121680" cy="139680"/>
              </p14:xfrm>
            </p:contentPart>
          </mc:Choice>
          <mc:Fallback xmlns="">
            <p:pic>
              <p:nvPicPr>
                <p:cNvPr id="1085" name="Encre 1084">
                  <a:extLst>
                    <a:ext uri="{FF2B5EF4-FFF2-40B4-BE49-F238E27FC236}">
                      <a16:creationId xmlns:a16="http://schemas.microsoft.com/office/drawing/2014/main" id="{22DD8326-8091-92EC-8781-7F630F61BC7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998964" y="5789045"/>
                  <a:ext cx="157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086" name="Encre 1085">
                  <a:extLst>
                    <a:ext uri="{FF2B5EF4-FFF2-40B4-BE49-F238E27FC236}">
                      <a16:creationId xmlns:a16="http://schemas.microsoft.com/office/drawing/2014/main" id="{0DC87433-8EC1-8733-2F6D-575F8A89439C}"/>
                    </a:ext>
                  </a:extLst>
                </p14:cNvPr>
                <p14:cNvContentPartPr/>
                <p14:nvPr/>
              </p14:nvContentPartPr>
              <p14:xfrm>
                <a:off x="4134324" y="5793725"/>
                <a:ext cx="443160" cy="164160"/>
              </p14:xfrm>
            </p:contentPart>
          </mc:Choice>
          <mc:Fallback xmlns="">
            <p:pic>
              <p:nvPicPr>
                <p:cNvPr id="1086" name="Encre 1085">
                  <a:extLst>
                    <a:ext uri="{FF2B5EF4-FFF2-40B4-BE49-F238E27FC236}">
                      <a16:creationId xmlns:a16="http://schemas.microsoft.com/office/drawing/2014/main" id="{0DC87433-8EC1-8733-2F6D-575F8A89439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116684" y="5775725"/>
                  <a:ext cx="4788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087" name="Encre 1086">
                  <a:extLst>
                    <a:ext uri="{FF2B5EF4-FFF2-40B4-BE49-F238E27FC236}">
                      <a16:creationId xmlns:a16="http://schemas.microsoft.com/office/drawing/2014/main" id="{C2A9AD9F-4E1C-0515-4ABF-E705C2AEC328}"/>
                    </a:ext>
                  </a:extLst>
                </p14:cNvPr>
                <p14:cNvContentPartPr/>
                <p14:nvPr/>
              </p14:nvContentPartPr>
              <p14:xfrm>
                <a:off x="4473804" y="5772485"/>
                <a:ext cx="261720" cy="297720"/>
              </p14:xfrm>
            </p:contentPart>
          </mc:Choice>
          <mc:Fallback xmlns="">
            <p:pic>
              <p:nvPicPr>
                <p:cNvPr id="1087" name="Encre 1086">
                  <a:extLst>
                    <a:ext uri="{FF2B5EF4-FFF2-40B4-BE49-F238E27FC236}">
                      <a16:creationId xmlns:a16="http://schemas.microsoft.com/office/drawing/2014/main" id="{C2A9AD9F-4E1C-0515-4ABF-E705C2AEC328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456164" y="5754845"/>
                  <a:ext cx="2973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088" name="Encre 1087">
                  <a:extLst>
                    <a:ext uri="{FF2B5EF4-FFF2-40B4-BE49-F238E27FC236}">
                      <a16:creationId xmlns:a16="http://schemas.microsoft.com/office/drawing/2014/main" id="{6FCD2778-0E9C-B8FE-F9EA-2335C5F83F27}"/>
                    </a:ext>
                  </a:extLst>
                </p14:cNvPr>
                <p14:cNvContentPartPr/>
                <p14:nvPr/>
              </p14:nvContentPartPr>
              <p14:xfrm>
                <a:off x="4722564" y="5642525"/>
                <a:ext cx="247320" cy="275040"/>
              </p14:xfrm>
            </p:contentPart>
          </mc:Choice>
          <mc:Fallback xmlns="">
            <p:pic>
              <p:nvPicPr>
                <p:cNvPr id="1088" name="Encre 1087">
                  <a:extLst>
                    <a:ext uri="{FF2B5EF4-FFF2-40B4-BE49-F238E27FC236}">
                      <a16:creationId xmlns:a16="http://schemas.microsoft.com/office/drawing/2014/main" id="{6FCD2778-0E9C-B8FE-F9EA-2335C5F83F27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704564" y="5624885"/>
                  <a:ext cx="2829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089" name="Encre 1088">
                  <a:extLst>
                    <a:ext uri="{FF2B5EF4-FFF2-40B4-BE49-F238E27FC236}">
                      <a16:creationId xmlns:a16="http://schemas.microsoft.com/office/drawing/2014/main" id="{2A301A30-F940-640C-75C2-6DB008463149}"/>
                    </a:ext>
                  </a:extLst>
                </p14:cNvPr>
                <p14:cNvContentPartPr/>
                <p14:nvPr/>
              </p14:nvContentPartPr>
              <p14:xfrm>
                <a:off x="5100924" y="5788325"/>
                <a:ext cx="209160" cy="127080"/>
              </p14:xfrm>
            </p:contentPart>
          </mc:Choice>
          <mc:Fallback xmlns="">
            <p:pic>
              <p:nvPicPr>
                <p:cNvPr id="1089" name="Encre 1088">
                  <a:extLst>
                    <a:ext uri="{FF2B5EF4-FFF2-40B4-BE49-F238E27FC236}">
                      <a16:creationId xmlns:a16="http://schemas.microsoft.com/office/drawing/2014/main" id="{2A301A30-F940-640C-75C2-6DB00846314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082924" y="5770685"/>
                  <a:ext cx="2448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090" name="Encre 1089">
                  <a:extLst>
                    <a:ext uri="{FF2B5EF4-FFF2-40B4-BE49-F238E27FC236}">
                      <a16:creationId xmlns:a16="http://schemas.microsoft.com/office/drawing/2014/main" id="{015630CD-DB15-0000-D6F5-9B53BDB734A4}"/>
                    </a:ext>
                  </a:extLst>
                </p14:cNvPr>
                <p14:cNvContentPartPr/>
                <p14:nvPr/>
              </p14:nvContentPartPr>
              <p14:xfrm>
                <a:off x="5296764" y="5635325"/>
                <a:ext cx="45000" cy="60120"/>
              </p14:xfrm>
            </p:contentPart>
          </mc:Choice>
          <mc:Fallback xmlns="">
            <p:pic>
              <p:nvPicPr>
                <p:cNvPr id="1090" name="Encre 1089">
                  <a:extLst>
                    <a:ext uri="{FF2B5EF4-FFF2-40B4-BE49-F238E27FC236}">
                      <a16:creationId xmlns:a16="http://schemas.microsoft.com/office/drawing/2014/main" id="{015630CD-DB15-0000-D6F5-9B53BDB734A4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279124" y="5617685"/>
                  <a:ext cx="806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091" name="Encre 1090">
                  <a:extLst>
                    <a:ext uri="{FF2B5EF4-FFF2-40B4-BE49-F238E27FC236}">
                      <a16:creationId xmlns:a16="http://schemas.microsoft.com/office/drawing/2014/main" id="{A9003A4A-1D50-6561-1008-616911495148}"/>
                    </a:ext>
                  </a:extLst>
                </p14:cNvPr>
                <p14:cNvContentPartPr/>
                <p14:nvPr/>
              </p14:nvContentPartPr>
              <p14:xfrm>
                <a:off x="5468124" y="5630285"/>
                <a:ext cx="380160" cy="264240"/>
              </p14:xfrm>
            </p:contentPart>
          </mc:Choice>
          <mc:Fallback xmlns="">
            <p:pic>
              <p:nvPicPr>
                <p:cNvPr id="1091" name="Encre 1090">
                  <a:extLst>
                    <a:ext uri="{FF2B5EF4-FFF2-40B4-BE49-F238E27FC236}">
                      <a16:creationId xmlns:a16="http://schemas.microsoft.com/office/drawing/2014/main" id="{A9003A4A-1D50-6561-1008-61691149514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450484" y="5612645"/>
                  <a:ext cx="4158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092" name="Encre 1091">
                  <a:extLst>
                    <a:ext uri="{FF2B5EF4-FFF2-40B4-BE49-F238E27FC236}">
                      <a16:creationId xmlns:a16="http://schemas.microsoft.com/office/drawing/2014/main" id="{0E551600-E111-40C2-8486-E575E0EE23DC}"/>
                    </a:ext>
                  </a:extLst>
                </p14:cNvPr>
                <p14:cNvContentPartPr/>
                <p14:nvPr/>
              </p14:nvContentPartPr>
              <p14:xfrm>
                <a:off x="5840724" y="5742245"/>
                <a:ext cx="123120" cy="127800"/>
              </p14:xfrm>
            </p:contentPart>
          </mc:Choice>
          <mc:Fallback xmlns="">
            <p:pic>
              <p:nvPicPr>
                <p:cNvPr id="1092" name="Encre 1091">
                  <a:extLst>
                    <a:ext uri="{FF2B5EF4-FFF2-40B4-BE49-F238E27FC236}">
                      <a16:creationId xmlns:a16="http://schemas.microsoft.com/office/drawing/2014/main" id="{0E551600-E111-40C2-8486-E575E0EE23D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822724" y="5724245"/>
                  <a:ext cx="1587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093" name="Encre 1092">
                  <a:extLst>
                    <a:ext uri="{FF2B5EF4-FFF2-40B4-BE49-F238E27FC236}">
                      <a16:creationId xmlns:a16="http://schemas.microsoft.com/office/drawing/2014/main" id="{DBC2DB01-62A2-6D4B-AEBA-4B6E4A6CBEC6}"/>
                    </a:ext>
                  </a:extLst>
                </p14:cNvPr>
                <p14:cNvContentPartPr/>
                <p14:nvPr/>
              </p14:nvContentPartPr>
              <p14:xfrm>
                <a:off x="5984004" y="5730725"/>
                <a:ext cx="264960" cy="140400"/>
              </p14:xfrm>
            </p:contentPart>
          </mc:Choice>
          <mc:Fallback xmlns="">
            <p:pic>
              <p:nvPicPr>
                <p:cNvPr id="1093" name="Encre 1092">
                  <a:extLst>
                    <a:ext uri="{FF2B5EF4-FFF2-40B4-BE49-F238E27FC236}">
                      <a16:creationId xmlns:a16="http://schemas.microsoft.com/office/drawing/2014/main" id="{DBC2DB01-62A2-6D4B-AEBA-4B6E4A6CBEC6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966364" y="5713085"/>
                  <a:ext cx="3006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094" name="Encre 1093">
                  <a:extLst>
                    <a:ext uri="{FF2B5EF4-FFF2-40B4-BE49-F238E27FC236}">
                      <a16:creationId xmlns:a16="http://schemas.microsoft.com/office/drawing/2014/main" id="{FB98F010-E287-6DE2-7B37-A9A49687D5E9}"/>
                    </a:ext>
                  </a:extLst>
                </p14:cNvPr>
                <p14:cNvContentPartPr/>
                <p14:nvPr/>
              </p14:nvContentPartPr>
              <p14:xfrm>
                <a:off x="6189564" y="5728565"/>
                <a:ext cx="133920" cy="128880"/>
              </p14:xfrm>
            </p:contentPart>
          </mc:Choice>
          <mc:Fallback xmlns="">
            <p:pic>
              <p:nvPicPr>
                <p:cNvPr id="1094" name="Encre 1093">
                  <a:extLst>
                    <a:ext uri="{FF2B5EF4-FFF2-40B4-BE49-F238E27FC236}">
                      <a16:creationId xmlns:a16="http://schemas.microsoft.com/office/drawing/2014/main" id="{FB98F010-E287-6DE2-7B37-A9A49687D5E9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171564" y="5710925"/>
                  <a:ext cx="169560" cy="164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E0350FE0-A80E-D841-73D6-F6A48FFB9A07}"/>
              </a:ext>
            </a:extLst>
          </p:cNvPr>
          <p:cNvSpPr/>
          <p:nvPr/>
        </p:nvSpPr>
        <p:spPr>
          <a:xfrm>
            <a:off x="9937739" y="1996007"/>
            <a:ext cx="1800000" cy="1800000"/>
          </a:xfrm>
          <a:prstGeom prst="roundRect">
            <a:avLst/>
          </a:prstGeom>
          <a:solidFill>
            <a:srgbClr val="C00000">
              <a:alpha val="15000"/>
            </a:srgbClr>
          </a:solidFill>
          <a:ln w="476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rgbClr val="C00000"/>
                </a:solidFill>
                <a:latin typeface="Agency FB" panose="020B0503020202020204" pitchFamily="34" charset="0"/>
              </a:rPr>
              <a:t>RESET</a:t>
            </a:r>
          </a:p>
          <a:p>
            <a:pPr algn="ctr"/>
            <a:endParaRPr lang="fr-FR" sz="1100" b="1" dirty="0">
              <a:solidFill>
                <a:schemeClr val="accent6"/>
              </a:solidFill>
              <a:latin typeface="Agency FB" panose="020B0503020202020204" pitchFamily="34" charset="0"/>
            </a:endParaRPr>
          </a:p>
          <a:p>
            <a:pPr algn="ctr"/>
            <a:endParaRPr lang="fr-FR" sz="1100" b="1" dirty="0">
              <a:solidFill>
                <a:schemeClr val="accent6"/>
              </a:solidFill>
              <a:latin typeface="Agency FB" panose="020B0503020202020204" pitchFamily="34" charset="0"/>
            </a:endParaRPr>
          </a:p>
          <a:p>
            <a:pPr algn="ctr"/>
            <a:endParaRPr lang="fr-FR" sz="1100" b="1" dirty="0">
              <a:solidFill>
                <a:schemeClr val="accent6"/>
              </a:solidFill>
              <a:latin typeface="Agency FB" panose="020B0503020202020204" pitchFamily="34" charset="0"/>
            </a:endParaRPr>
          </a:p>
          <a:p>
            <a:pPr algn="ctr"/>
            <a:endParaRPr lang="fr-FR" sz="1100" b="1" dirty="0">
              <a:solidFill>
                <a:schemeClr val="accent6"/>
              </a:solidFill>
              <a:latin typeface="Agency FB" panose="020B0503020202020204" pitchFamily="34" charset="0"/>
            </a:endParaRPr>
          </a:p>
          <a:p>
            <a:pPr algn="ctr"/>
            <a:endParaRPr lang="fr-FR" sz="1100" b="1" dirty="0">
              <a:solidFill>
                <a:schemeClr val="accent6"/>
              </a:solidFill>
              <a:latin typeface="Agency FB" panose="020B0503020202020204" pitchFamily="34" charset="0"/>
            </a:endParaRPr>
          </a:p>
        </p:txBody>
      </p:sp>
      <p:pic>
        <p:nvPicPr>
          <p:cNvPr id="31" name="Graphique 30" descr="Stop avec un remplissage uni">
            <a:extLst>
              <a:ext uri="{FF2B5EF4-FFF2-40B4-BE49-F238E27FC236}">
                <a16:creationId xmlns:a16="http://schemas.microsoft.com/office/drawing/2014/main" id="{91AFC70C-437A-95A2-1968-9E22C39AE7EE}"/>
              </a:ext>
            </a:extLst>
          </p:cNvPr>
          <p:cNvPicPr>
            <a:picLocks noChangeAspect="1"/>
          </p:cNvPicPr>
          <p:nvPr/>
        </p:nvPicPr>
        <p:blipFill>
          <a:blip r:embed="rId2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4"/>
              </a:ext>
            </a:extLst>
          </a:blip>
          <a:stretch>
            <a:fillRect/>
          </a:stretch>
        </p:blipFill>
        <p:spPr>
          <a:xfrm>
            <a:off x="10415459" y="27472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4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Encre 16">
                <a:extLst>
                  <a:ext uri="{FF2B5EF4-FFF2-40B4-BE49-F238E27FC236}">
                    <a16:creationId xmlns:a16="http://schemas.microsoft.com/office/drawing/2014/main" id="{A063CA80-5E37-CED7-E35C-9019979D7309}"/>
                  </a:ext>
                </a:extLst>
              </p14:cNvPr>
              <p14:cNvContentPartPr/>
              <p14:nvPr/>
            </p14:nvContentPartPr>
            <p14:xfrm>
              <a:off x="4537555" y="308623"/>
              <a:ext cx="102960" cy="198720"/>
            </p14:xfrm>
          </p:contentPart>
        </mc:Choice>
        <mc:Fallback xmlns="">
          <p:pic>
            <p:nvPicPr>
              <p:cNvPr id="17" name="Encre 16">
                <a:extLst>
                  <a:ext uri="{FF2B5EF4-FFF2-40B4-BE49-F238E27FC236}">
                    <a16:creationId xmlns:a16="http://schemas.microsoft.com/office/drawing/2014/main" id="{A063CA80-5E37-CED7-E35C-9019979D73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1915" y="272623"/>
                <a:ext cx="17460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Encre 17">
                <a:extLst>
                  <a:ext uri="{FF2B5EF4-FFF2-40B4-BE49-F238E27FC236}">
                    <a16:creationId xmlns:a16="http://schemas.microsoft.com/office/drawing/2014/main" id="{041C56BA-F534-9B04-DD33-C5723493E936}"/>
                  </a:ext>
                </a:extLst>
              </p14:cNvPr>
              <p14:cNvContentPartPr/>
              <p14:nvPr/>
            </p14:nvContentPartPr>
            <p14:xfrm>
              <a:off x="4445755" y="195583"/>
              <a:ext cx="508680" cy="388080"/>
            </p14:xfrm>
          </p:contentPart>
        </mc:Choice>
        <mc:Fallback xmlns="">
          <p:pic>
            <p:nvPicPr>
              <p:cNvPr id="18" name="Encre 17">
                <a:extLst>
                  <a:ext uri="{FF2B5EF4-FFF2-40B4-BE49-F238E27FC236}">
                    <a16:creationId xmlns:a16="http://schemas.microsoft.com/office/drawing/2014/main" id="{041C56BA-F534-9B04-DD33-C5723493E9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9755" y="159943"/>
                <a:ext cx="58032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Encre 18">
                <a:extLst>
                  <a:ext uri="{FF2B5EF4-FFF2-40B4-BE49-F238E27FC236}">
                    <a16:creationId xmlns:a16="http://schemas.microsoft.com/office/drawing/2014/main" id="{5DFAB563-DA51-5142-39F7-D5BA1E8779B5}"/>
                  </a:ext>
                </a:extLst>
              </p14:cNvPr>
              <p14:cNvContentPartPr/>
              <p14:nvPr/>
            </p14:nvContentPartPr>
            <p14:xfrm>
              <a:off x="5057755" y="275863"/>
              <a:ext cx="83520" cy="243360"/>
            </p14:xfrm>
          </p:contentPart>
        </mc:Choice>
        <mc:Fallback xmlns="">
          <p:pic>
            <p:nvPicPr>
              <p:cNvPr id="19" name="Encre 18">
                <a:extLst>
                  <a:ext uri="{FF2B5EF4-FFF2-40B4-BE49-F238E27FC236}">
                    <a16:creationId xmlns:a16="http://schemas.microsoft.com/office/drawing/2014/main" id="{5DFAB563-DA51-5142-39F7-D5BA1E8779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22115" y="239863"/>
                <a:ext cx="15516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Encre 19">
                <a:extLst>
                  <a:ext uri="{FF2B5EF4-FFF2-40B4-BE49-F238E27FC236}">
                    <a16:creationId xmlns:a16="http://schemas.microsoft.com/office/drawing/2014/main" id="{F91B5249-D4A0-464D-0291-289974E42078}"/>
                  </a:ext>
                </a:extLst>
              </p14:cNvPr>
              <p14:cNvContentPartPr/>
              <p14:nvPr/>
            </p14:nvContentPartPr>
            <p14:xfrm>
              <a:off x="5264755" y="244543"/>
              <a:ext cx="333720" cy="305280"/>
            </p14:xfrm>
          </p:contentPart>
        </mc:Choice>
        <mc:Fallback xmlns="">
          <p:pic>
            <p:nvPicPr>
              <p:cNvPr id="20" name="Encre 19">
                <a:extLst>
                  <a:ext uri="{FF2B5EF4-FFF2-40B4-BE49-F238E27FC236}">
                    <a16:creationId xmlns:a16="http://schemas.microsoft.com/office/drawing/2014/main" id="{F91B5249-D4A0-464D-0291-289974E4207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28755" y="208903"/>
                <a:ext cx="40536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Encre 20">
                <a:extLst>
                  <a:ext uri="{FF2B5EF4-FFF2-40B4-BE49-F238E27FC236}">
                    <a16:creationId xmlns:a16="http://schemas.microsoft.com/office/drawing/2014/main" id="{B22BEDD7-1C96-DD9B-0374-8646F2FA7CCB}"/>
                  </a:ext>
                </a:extLst>
              </p14:cNvPr>
              <p14:cNvContentPartPr/>
              <p14:nvPr/>
            </p14:nvContentPartPr>
            <p14:xfrm>
              <a:off x="5658595" y="245263"/>
              <a:ext cx="362160" cy="39240"/>
            </p14:xfrm>
          </p:contentPart>
        </mc:Choice>
        <mc:Fallback xmlns="">
          <p:pic>
            <p:nvPicPr>
              <p:cNvPr id="21" name="Encre 20">
                <a:extLst>
                  <a:ext uri="{FF2B5EF4-FFF2-40B4-BE49-F238E27FC236}">
                    <a16:creationId xmlns:a16="http://schemas.microsoft.com/office/drawing/2014/main" id="{B22BEDD7-1C96-DD9B-0374-8646F2FA7C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22955" y="209623"/>
                <a:ext cx="43380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Encre 21">
                <a:extLst>
                  <a:ext uri="{FF2B5EF4-FFF2-40B4-BE49-F238E27FC236}">
                    <a16:creationId xmlns:a16="http://schemas.microsoft.com/office/drawing/2014/main" id="{3D0DC308-CCDE-69A7-B697-38549348F17F}"/>
                  </a:ext>
                </a:extLst>
              </p14:cNvPr>
              <p14:cNvContentPartPr/>
              <p14:nvPr/>
            </p14:nvContentPartPr>
            <p14:xfrm>
              <a:off x="5814115" y="299263"/>
              <a:ext cx="33840" cy="259560"/>
            </p14:xfrm>
          </p:contentPart>
        </mc:Choice>
        <mc:Fallback xmlns="">
          <p:pic>
            <p:nvPicPr>
              <p:cNvPr id="22" name="Encre 21">
                <a:extLst>
                  <a:ext uri="{FF2B5EF4-FFF2-40B4-BE49-F238E27FC236}">
                    <a16:creationId xmlns:a16="http://schemas.microsoft.com/office/drawing/2014/main" id="{3D0DC308-CCDE-69A7-B697-38549348F17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78115" y="263263"/>
                <a:ext cx="10548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Encre 22">
                <a:extLst>
                  <a:ext uri="{FF2B5EF4-FFF2-40B4-BE49-F238E27FC236}">
                    <a16:creationId xmlns:a16="http://schemas.microsoft.com/office/drawing/2014/main" id="{0716F9F5-4953-9146-9834-7C97EF4B3196}"/>
                  </a:ext>
                </a:extLst>
              </p14:cNvPr>
              <p14:cNvContentPartPr/>
              <p14:nvPr/>
            </p14:nvContentPartPr>
            <p14:xfrm>
              <a:off x="6071155" y="264343"/>
              <a:ext cx="204120" cy="320400"/>
            </p14:xfrm>
          </p:contentPart>
        </mc:Choice>
        <mc:Fallback xmlns="">
          <p:pic>
            <p:nvPicPr>
              <p:cNvPr id="23" name="Encre 22">
                <a:extLst>
                  <a:ext uri="{FF2B5EF4-FFF2-40B4-BE49-F238E27FC236}">
                    <a16:creationId xmlns:a16="http://schemas.microsoft.com/office/drawing/2014/main" id="{0716F9F5-4953-9146-9834-7C97EF4B319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35155" y="228343"/>
                <a:ext cx="27576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Encre 23">
                <a:extLst>
                  <a:ext uri="{FF2B5EF4-FFF2-40B4-BE49-F238E27FC236}">
                    <a16:creationId xmlns:a16="http://schemas.microsoft.com/office/drawing/2014/main" id="{5665034C-77EA-CBA9-11E3-1C9E87474534}"/>
                  </a:ext>
                </a:extLst>
              </p14:cNvPr>
              <p14:cNvContentPartPr/>
              <p14:nvPr/>
            </p14:nvContentPartPr>
            <p14:xfrm>
              <a:off x="6118315" y="416983"/>
              <a:ext cx="207720" cy="32760"/>
            </p14:xfrm>
          </p:contentPart>
        </mc:Choice>
        <mc:Fallback xmlns="">
          <p:pic>
            <p:nvPicPr>
              <p:cNvPr id="24" name="Encre 23">
                <a:extLst>
                  <a:ext uri="{FF2B5EF4-FFF2-40B4-BE49-F238E27FC236}">
                    <a16:creationId xmlns:a16="http://schemas.microsoft.com/office/drawing/2014/main" id="{5665034C-77EA-CBA9-11E3-1C9E8747453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82675" y="381343"/>
                <a:ext cx="27936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Encre 24">
                <a:extLst>
                  <a:ext uri="{FF2B5EF4-FFF2-40B4-BE49-F238E27FC236}">
                    <a16:creationId xmlns:a16="http://schemas.microsoft.com/office/drawing/2014/main" id="{3CE4968A-19DF-5853-63DA-E2D12332C085}"/>
                  </a:ext>
                </a:extLst>
              </p14:cNvPr>
              <p14:cNvContentPartPr/>
              <p14:nvPr/>
            </p14:nvContentPartPr>
            <p14:xfrm>
              <a:off x="6432235" y="290263"/>
              <a:ext cx="426600" cy="305280"/>
            </p14:xfrm>
          </p:contentPart>
        </mc:Choice>
        <mc:Fallback xmlns="">
          <p:pic>
            <p:nvPicPr>
              <p:cNvPr id="25" name="Encre 24">
                <a:extLst>
                  <a:ext uri="{FF2B5EF4-FFF2-40B4-BE49-F238E27FC236}">
                    <a16:creationId xmlns:a16="http://schemas.microsoft.com/office/drawing/2014/main" id="{3CE4968A-19DF-5853-63DA-E2D12332C08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96595" y="254263"/>
                <a:ext cx="49824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Encre 25">
                <a:extLst>
                  <a:ext uri="{FF2B5EF4-FFF2-40B4-BE49-F238E27FC236}">
                    <a16:creationId xmlns:a16="http://schemas.microsoft.com/office/drawing/2014/main" id="{94D951E8-7289-8BFA-B7FC-B9EF7E4C38EE}"/>
                  </a:ext>
                </a:extLst>
              </p14:cNvPr>
              <p14:cNvContentPartPr/>
              <p14:nvPr/>
            </p14:nvContentPartPr>
            <p14:xfrm>
              <a:off x="6945595" y="312943"/>
              <a:ext cx="360720" cy="288000"/>
            </p14:xfrm>
          </p:contentPart>
        </mc:Choice>
        <mc:Fallback xmlns="">
          <p:pic>
            <p:nvPicPr>
              <p:cNvPr id="26" name="Encre 25">
                <a:extLst>
                  <a:ext uri="{FF2B5EF4-FFF2-40B4-BE49-F238E27FC236}">
                    <a16:creationId xmlns:a16="http://schemas.microsoft.com/office/drawing/2014/main" id="{94D951E8-7289-8BFA-B7FC-B9EF7E4C38E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09595" y="276943"/>
                <a:ext cx="43236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7" name="Encre 26">
                <a:extLst>
                  <a:ext uri="{FF2B5EF4-FFF2-40B4-BE49-F238E27FC236}">
                    <a16:creationId xmlns:a16="http://schemas.microsoft.com/office/drawing/2014/main" id="{0DC2EDA2-FD64-5604-F10E-A6E73F1824A6}"/>
                  </a:ext>
                </a:extLst>
              </p14:cNvPr>
              <p14:cNvContentPartPr/>
              <p14:nvPr/>
            </p14:nvContentPartPr>
            <p14:xfrm>
              <a:off x="7396315" y="320863"/>
              <a:ext cx="276480" cy="303840"/>
            </p14:xfrm>
          </p:contentPart>
        </mc:Choice>
        <mc:Fallback xmlns="">
          <p:pic>
            <p:nvPicPr>
              <p:cNvPr id="27" name="Encre 26">
                <a:extLst>
                  <a:ext uri="{FF2B5EF4-FFF2-40B4-BE49-F238E27FC236}">
                    <a16:creationId xmlns:a16="http://schemas.microsoft.com/office/drawing/2014/main" id="{0DC2EDA2-FD64-5604-F10E-A6E73F1824A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60315" y="285223"/>
                <a:ext cx="3481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68941FBE-9DE7-E280-27B8-5D9CF5B34EA6}"/>
                  </a:ext>
                </a:extLst>
              </p14:cNvPr>
              <p14:cNvContentPartPr/>
              <p14:nvPr/>
            </p14:nvContentPartPr>
            <p14:xfrm>
              <a:off x="7425835" y="285583"/>
              <a:ext cx="390960" cy="17172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68941FBE-9DE7-E280-27B8-5D9CF5B34EA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90195" y="249943"/>
                <a:ext cx="462600" cy="24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e 37">
            <a:extLst>
              <a:ext uri="{FF2B5EF4-FFF2-40B4-BE49-F238E27FC236}">
                <a16:creationId xmlns:a16="http://schemas.microsoft.com/office/drawing/2014/main" id="{E948D687-C215-B424-5A9D-8FE6B2EBF9E0}"/>
              </a:ext>
            </a:extLst>
          </p:cNvPr>
          <p:cNvGrpSpPr/>
          <p:nvPr/>
        </p:nvGrpSpPr>
        <p:grpSpPr>
          <a:xfrm>
            <a:off x="9901465" y="4654181"/>
            <a:ext cx="1800000" cy="1800000"/>
            <a:chOff x="9410812" y="4030107"/>
            <a:chExt cx="1800000" cy="1800000"/>
          </a:xfrm>
        </p:grpSpPr>
        <p:sp>
          <p:nvSpPr>
            <p:cNvPr id="39" name="Rectangle : coins arrondis 38">
              <a:hlinkClick r:id="rId26" action="ppaction://hlinksldjump"/>
              <a:extLst>
                <a:ext uri="{FF2B5EF4-FFF2-40B4-BE49-F238E27FC236}">
                  <a16:creationId xmlns:a16="http://schemas.microsoft.com/office/drawing/2014/main" id="{E35974EA-75B4-A391-434F-8332CA60C458}"/>
                </a:ext>
              </a:extLst>
            </p:cNvPr>
            <p:cNvSpPr/>
            <p:nvPr/>
          </p:nvSpPr>
          <p:spPr>
            <a:xfrm>
              <a:off x="9410812" y="4030107"/>
              <a:ext cx="1800000" cy="1800000"/>
            </a:xfrm>
            <a:prstGeom prst="roundRect">
              <a:avLst/>
            </a:prstGeom>
            <a:solidFill>
              <a:schemeClr val="tx1">
                <a:lumMod val="85000"/>
                <a:lumOff val="15000"/>
                <a:alpha val="25000"/>
              </a:schemeClr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b="1" dirty="0">
                  <a:solidFill>
                    <a:schemeClr val="tx1"/>
                  </a:solidFill>
                  <a:latin typeface="Agency FB" panose="020B0503020202020204" pitchFamily="34" charset="0"/>
                </a:rPr>
                <a:t>MENU</a:t>
              </a:r>
            </a:p>
            <a:p>
              <a:pPr algn="ctr"/>
              <a:endParaRPr lang="fr-FR" sz="3200" b="1" dirty="0">
                <a:solidFill>
                  <a:schemeClr val="accent6"/>
                </a:solidFill>
                <a:latin typeface="Agency FB" panose="020B0503020202020204" pitchFamily="34" charset="0"/>
              </a:endParaRPr>
            </a:p>
            <a:p>
              <a:pPr algn="ctr"/>
              <a:endParaRPr lang="fr-FR" sz="3200" b="1" dirty="0">
                <a:solidFill>
                  <a:schemeClr val="accent6"/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40" name="Graphique 39" descr="Retour avec un remplissage uni">
              <a:extLst>
                <a:ext uri="{FF2B5EF4-FFF2-40B4-BE49-F238E27FC236}">
                  <a16:creationId xmlns:a16="http://schemas.microsoft.com/office/drawing/2014/main" id="{56AEF686-6DEB-94D1-2F9E-ACBD06C26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9770812" y="4750107"/>
              <a:ext cx="1080000" cy="1080000"/>
            </a:xfrm>
            <a:prstGeom prst="rect">
              <a:avLst/>
            </a:prstGeom>
          </p:spPr>
        </p:pic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B3733362-B50F-F367-1965-8AB22DD5C1E9}"/>
              </a:ext>
            </a:extLst>
          </p:cNvPr>
          <p:cNvGrpSpPr/>
          <p:nvPr/>
        </p:nvGrpSpPr>
        <p:grpSpPr>
          <a:xfrm>
            <a:off x="764724" y="1426205"/>
            <a:ext cx="5335920" cy="1347480"/>
            <a:chOff x="764724" y="1426205"/>
            <a:chExt cx="5335920" cy="134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" name="Encre 1">
                  <a:extLst>
                    <a:ext uri="{FF2B5EF4-FFF2-40B4-BE49-F238E27FC236}">
                      <a16:creationId xmlns:a16="http://schemas.microsoft.com/office/drawing/2014/main" id="{FCB65C61-B9D2-E0DD-1813-BBBC05E8406A}"/>
                    </a:ext>
                  </a:extLst>
                </p14:cNvPr>
                <p14:cNvContentPartPr/>
                <p14:nvPr/>
              </p14:nvContentPartPr>
              <p14:xfrm>
                <a:off x="830604" y="1503605"/>
                <a:ext cx="229320" cy="368640"/>
              </p14:xfrm>
            </p:contentPart>
          </mc:Choice>
          <mc:Fallback xmlns="">
            <p:pic>
              <p:nvPicPr>
                <p:cNvPr id="2" name="Encre 1">
                  <a:extLst>
                    <a:ext uri="{FF2B5EF4-FFF2-40B4-BE49-F238E27FC236}">
                      <a16:creationId xmlns:a16="http://schemas.microsoft.com/office/drawing/2014/main" id="{FCB65C61-B9D2-E0DD-1813-BBBC05E8406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94604" y="1467965"/>
                  <a:ext cx="30096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" name="Encre 2">
                  <a:extLst>
                    <a:ext uri="{FF2B5EF4-FFF2-40B4-BE49-F238E27FC236}">
                      <a16:creationId xmlns:a16="http://schemas.microsoft.com/office/drawing/2014/main" id="{74A30C84-36F0-3EF0-2B31-E822684AE9B4}"/>
                    </a:ext>
                  </a:extLst>
                </p14:cNvPr>
                <p14:cNvContentPartPr/>
                <p14:nvPr/>
              </p14:nvContentPartPr>
              <p14:xfrm>
                <a:off x="872364" y="1649045"/>
                <a:ext cx="229320" cy="70200"/>
              </p14:xfrm>
            </p:contentPart>
          </mc:Choice>
          <mc:Fallback xmlns="">
            <p:pic>
              <p:nvPicPr>
                <p:cNvPr id="3" name="Encre 2">
                  <a:extLst>
                    <a:ext uri="{FF2B5EF4-FFF2-40B4-BE49-F238E27FC236}">
                      <a16:creationId xmlns:a16="http://schemas.microsoft.com/office/drawing/2014/main" id="{74A30C84-36F0-3EF0-2B31-E822684AE9B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36724" y="1613405"/>
                  <a:ext cx="3009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" name="Encre 3">
                  <a:extLst>
                    <a:ext uri="{FF2B5EF4-FFF2-40B4-BE49-F238E27FC236}">
                      <a16:creationId xmlns:a16="http://schemas.microsoft.com/office/drawing/2014/main" id="{6D6F4300-C0E3-0A96-4C75-DEEAE82A5941}"/>
                    </a:ext>
                  </a:extLst>
                </p14:cNvPr>
                <p14:cNvContentPartPr/>
                <p14:nvPr/>
              </p14:nvContentPartPr>
              <p14:xfrm>
                <a:off x="1174764" y="1505045"/>
                <a:ext cx="55800" cy="334800"/>
              </p14:xfrm>
            </p:contentPart>
          </mc:Choice>
          <mc:Fallback xmlns="">
            <p:pic>
              <p:nvPicPr>
                <p:cNvPr id="4" name="Encre 3">
                  <a:extLst>
                    <a:ext uri="{FF2B5EF4-FFF2-40B4-BE49-F238E27FC236}">
                      <a16:creationId xmlns:a16="http://schemas.microsoft.com/office/drawing/2014/main" id="{6D6F4300-C0E3-0A96-4C75-DEEAE82A594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39124" y="1469405"/>
                  <a:ext cx="12744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" name="Encre 4">
                  <a:extLst>
                    <a:ext uri="{FF2B5EF4-FFF2-40B4-BE49-F238E27FC236}">
                      <a16:creationId xmlns:a16="http://schemas.microsoft.com/office/drawing/2014/main" id="{60B25E92-86E1-4B15-8491-45E3231179BE}"/>
                    </a:ext>
                  </a:extLst>
                </p14:cNvPr>
                <p14:cNvContentPartPr/>
                <p14:nvPr/>
              </p14:nvContentPartPr>
              <p14:xfrm>
                <a:off x="1302204" y="1484885"/>
                <a:ext cx="52920" cy="350640"/>
              </p14:xfrm>
            </p:contentPart>
          </mc:Choice>
          <mc:Fallback xmlns="">
            <p:pic>
              <p:nvPicPr>
                <p:cNvPr id="5" name="Encre 4">
                  <a:extLst>
                    <a:ext uri="{FF2B5EF4-FFF2-40B4-BE49-F238E27FC236}">
                      <a16:creationId xmlns:a16="http://schemas.microsoft.com/office/drawing/2014/main" id="{60B25E92-86E1-4B15-8491-45E3231179B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266564" y="1448885"/>
                  <a:ext cx="12456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" name="Encre 5">
                  <a:extLst>
                    <a:ext uri="{FF2B5EF4-FFF2-40B4-BE49-F238E27FC236}">
                      <a16:creationId xmlns:a16="http://schemas.microsoft.com/office/drawing/2014/main" id="{23098A54-8D3D-8984-2455-8E5E8879A4F0}"/>
                    </a:ext>
                  </a:extLst>
                </p14:cNvPr>
                <p14:cNvContentPartPr/>
                <p14:nvPr/>
              </p14:nvContentPartPr>
              <p14:xfrm>
                <a:off x="1468164" y="1650485"/>
                <a:ext cx="675000" cy="199800"/>
              </p14:xfrm>
            </p:contentPart>
          </mc:Choice>
          <mc:Fallback xmlns="">
            <p:pic>
              <p:nvPicPr>
                <p:cNvPr id="6" name="Encre 5">
                  <a:extLst>
                    <a:ext uri="{FF2B5EF4-FFF2-40B4-BE49-F238E27FC236}">
                      <a16:creationId xmlns:a16="http://schemas.microsoft.com/office/drawing/2014/main" id="{23098A54-8D3D-8984-2455-8E5E8879A4F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432524" y="1614845"/>
                  <a:ext cx="7466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" name="Encre 6">
                  <a:extLst>
                    <a:ext uri="{FF2B5EF4-FFF2-40B4-BE49-F238E27FC236}">
                      <a16:creationId xmlns:a16="http://schemas.microsoft.com/office/drawing/2014/main" id="{EF64950B-DFB0-0787-952E-9BA7655C36D6}"/>
                    </a:ext>
                  </a:extLst>
                </p14:cNvPr>
                <p14:cNvContentPartPr/>
                <p14:nvPr/>
              </p14:nvContentPartPr>
              <p14:xfrm>
                <a:off x="2391924" y="1674605"/>
                <a:ext cx="6120" cy="5400"/>
              </p14:xfrm>
            </p:contentPart>
          </mc:Choice>
          <mc:Fallback xmlns="">
            <p:pic>
              <p:nvPicPr>
                <p:cNvPr id="7" name="Encre 6">
                  <a:extLst>
                    <a:ext uri="{FF2B5EF4-FFF2-40B4-BE49-F238E27FC236}">
                      <a16:creationId xmlns:a16="http://schemas.microsoft.com/office/drawing/2014/main" id="{EF64950B-DFB0-0787-952E-9BA7655C36D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356284" y="1638605"/>
                  <a:ext cx="777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" name="Encre 7">
                  <a:extLst>
                    <a:ext uri="{FF2B5EF4-FFF2-40B4-BE49-F238E27FC236}">
                      <a16:creationId xmlns:a16="http://schemas.microsoft.com/office/drawing/2014/main" id="{2EA0975E-FEA7-6933-D3B7-82F7FDBF0ED2}"/>
                    </a:ext>
                  </a:extLst>
                </p14:cNvPr>
                <p14:cNvContentPartPr/>
                <p14:nvPr/>
              </p14:nvContentPartPr>
              <p14:xfrm>
                <a:off x="2411724" y="1816445"/>
                <a:ext cx="7920" cy="32760"/>
              </p14:xfrm>
            </p:contentPart>
          </mc:Choice>
          <mc:Fallback xmlns="">
            <p:pic>
              <p:nvPicPr>
                <p:cNvPr id="8" name="Encre 7">
                  <a:extLst>
                    <a:ext uri="{FF2B5EF4-FFF2-40B4-BE49-F238E27FC236}">
                      <a16:creationId xmlns:a16="http://schemas.microsoft.com/office/drawing/2014/main" id="{2EA0975E-FEA7-6933-D3B7-82F7FDBF0ED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76084" y="1780445"/>
                  <a:ext cx="795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" name="Encre 8">
                  <a:extLst>
                    <a:ext uri="{FF2B5EF4-FFF2-40B4-BE49-F238E27FC236}">
                      <a16:creationId xmlns:a16="http://schemas.microsoft.com/office/drawing/2014/main" id="{139C486B-477C-E61E-C921-9ADA1568B0C9}"/>
                    </a:ext>
                  </a:extLst>
                </p14:cNvPr>
                <p14:cNvContentPartPr/>
                <p14:nvPr/>
              </p14:nvContentPartPr>
              <p14:xfrm>
                <a:off x="861924" y="2237285"/>
                <a:ext cx="111240" cy="248760"/>
              </p14:xfrm>
            </p:contentPart>
          </mc:Choice>
          <mc:Fallback xmlns="">
            <p:pic>
              <p:nvPicPr>
                <p:cNvPr id="9" name="Encre 8">
                  <a:extLst>
                    <a:ext uri="{FF2B5EF4-FFF2-40B4-BE49-F238E27FC236}">
                      <a16:creationId xmlns:a16="http://schemas.microsoft.com/office/drawing/2014/main" id="{139C486B-477C-E61E-C921-9ADA1568B0C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26284" y="2201285"/>
                  <a:ext cx="1828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0" name="Encre 9">
                  <a:extLst>
                    <a:ext uri="{FF2B5EF4-FFF2-40B4-BE49-F238E27FC236}">
                      <a16:creationId xmlns:a16="http://schemas.microsoft.com/office/drawing/2014/main" id="{55A4252B-2AA7-9E06-8300-8E575E0A8A30}"/>
                    </a:ext>
                  </a:extLst>
                </p14:cNvPr>
                <p14:cNvContentPartPr/>
                <p14:nvPr/>
              </p14:nvContentPartPr>
              <p14:xfrm>
                <a:off x="764724" y="2175005"/>
                <a:ext cx="418320" cy="384840"/>
              </p14:xfrm>
            </p:contentPart>
          </mc:Choice>
          <mc:Fallback xmlns="">
            <p:pic>
              <p:nvPicPr>
                <p:cNvPr id="10" name="Encre 9">
                  <a:extLst>
                    <a:ext uri="{FF2B5EF4-FFF2-40B4-BE49-F238E27FC236}">
                      <a16:creationId xmlns:a16="http://schemas.microsoft.com/office/drawing/2014/main" id="{55A4252B-2AA7-9E06-8300-8E575E0A8A3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28724" y="2139365"/>
                  <a:ext cx="48996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1" name="Encre 10">
                  <a:extLst>
                    <a:ext uri="{FF2B5EF4-FFF2-40B4-BE49-F238E27FC236}">
                      <a16:creationId xmlns:a16="http://schemas.microsoft.com/office/drawing/2014/main" id="{B08395FF-4971-0DD2-CE2E-5D69E69C24B2}"/>
                    </a:ext>
                  </a:extLst>
                </p14:cNvPr>
                <p14:cNvContentPartPr/>
                <p14:nvPr/>
              </p14:nvContentPartPr>
              <p14:xfrm>
                <a:off x="1251084" y="2315405"/>
                <a:ext cx="623160" cy="202680"/>
              </p14:xfrm>
            </p:contentPart>
          </mc:Choice>
          <mc:Fallback xmlns="">
            <p:pic>
              <p:nvPicPr>
                <p:cNvPr id="11" name="Encre 10">
                  <a:extLst>
                    <a:ext uri="{FF2B5EF4-FFF2-40B4-BE49-F238E27FC236}">
                      <a16:creationId xmlns:a16="http://schemas.microsoft.com/office/drawing/2014/main" id="{B08395FF-4971-0DD2-CE2E-5D69E69C24B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215444" y="2279765"/>
                  <a:ext cx="6948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2" name="Encre 11">
                  <a:extLst>
                    <a:ext uri="{FF2B5EF4-FFF2-40B4-BE49-F238E27FC236}">
                      <a16:creationId xmlns:a16="http://schemas.microsoft.com/office/drawing/2014/main" id="{FC543A41-75E2-E530-06EE-5B48FD7F5618}"/>
                    </a:ext>
                  </a:extLst>
                </p14:cNvPr>
                <p14:cNvContentPartPr/>
                <p14:nvPr/>
              </p14:nvContentPartPr>
              <p14:xfrm>
                <a:off x="1746084" y="2142965"/>
                <a:ext cx="115560" cy="51120"/>
              </p14:xfrm>
            </p:contentPart>
          </mc:Choice>
          <mc:Fallback xmlns="">
            <p:pic>
              <p:nvPicPr>
                <p:cNvPr id="12" name="Encre 11">
                  <a:extLst>
                    <a:ext uri="{FF2B5EF4-FFF2-40B4-BE49-F238E27FC236}">
                      <a16:creationId xmlns:a16="http://schemas.microsoft.com/office/drawing/2014/main" id="{FC543A41-75E2-E530-06EE-5B48FD7F561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710444" y="2107325"/>
                  <a:ext cx="1872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6FADF15F-18EC-6381-048A-BEC7D1A0E8D0}"/>
                    </a:ext>
                  </a:extLst>
                </p14:cNvPr>
                <p14:cNvContentPartPr/>
                <p14:nvPr/>
              </p14:nvContentPartPr>
              <p14:xfrm>
                <a:off x="1953444" y="2298485"/>
                <a:ext cx="259200" cy="22320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6FADF15F-18EC-6381-048A-BEC7D1A0E8D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917444" y="2262485"/>
                  <a:ext cx="330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BBECF30-A84F-B9E9-30F8-CFA2D5B56F06}"/>
                    </a:ext>
                  </a:extLst>
                </p14:cNvPr>
                <p14:cNvContentPartPr/>
                <p14:nvPr/>
              </p14:nvContentPartPr>
              <p14:xfrm>
                <a:off x="2438724" y="2342765"/>
                <a:ext cx="42840" cy="15156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BBECF30-A84F-B9E9-30F8-CFA2D5B56F0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402724" y="2306765"/>
                  <a:ext cx="1144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6B60EDEA-D536-4F8F-1E58-331A55604CC7}"/>
                    </a:ext>
                  </a:extLst>
                </p14:cNvPr>
                <p14:cNvContentPartPr/>
                <p14:nvPr/>
              </p14:nvContentPartPr>
              <p14:xfrm>
                <a:off x="2863884" y="1426205"/>
                <a:ext cx="2959560" cy="4140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6B60EDEA-D536-4F8F-1E58-331A55604CC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827884" y="1390205"/>
                  <a:ext cx="30312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10994FA-2E22-A4B0-A1A5-50045AC1BB0B}"/>
                    </a:ext>
                  </a:extLst>
                </p14:cNvPr>
                <p14:cNvContentPartPr/>
                <p14:nvPr/>
              </p14:nvContentPartPr>
              <p14:xfrm>
                <a:off x="2865684" y="1504325"/>
                <a:ext cx="3050640" cy="55188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10994FA-2E22-A4B0-A1A5-50045AC1BB0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830044" y="1468325"/>
                  <a:ext cx="3122280" cy="6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1C984F8B-2DD0-7DD3-A265-A4EBD523C2E8}"/>
                    </a:ext>
                  </a:extLst>
                </p14:cNvPr>
                <p14:cNvContentPartPr/>
                <p14:nvPr/>
              </p14:nvContentPartPr>
              <p14:xfrm>
                <a:off x="5840364" y="1455725"/>
                <a:ext cx="88560" cy="45612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1C984F8B-2DD0-7DD3-A265-A4EBD523C2E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804724" y="1420085"/>
                  <a:ext cx="1602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EAA6F1F0-A30B-8D39-2FD2-A4168A9AE326}"/>
                    </a:ext>
                  </a:extLst>
                </p14:cNvPr>
                <p14:cNvContentPartPr/>
                <p14:nvPr/>
              </p14:nvContentPartPr>
              <p14:xfrm>
                <a:off x="2816724" y="2171405"/>
                <a:ext cx="3237480" cy="882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EAA6F1F0-A30B-8D39-2FD2-A4168A9AE32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781084" y="2135765"/>
                  <a:ext cx="33091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9E77F99-1AF1-83F8-D778-94033BD20B09}"/>
                    </a:ext>
                  </a:extLst>
                </p14:cNvPr>
                <p14:cNvContentPartPr/>
                <p14:nvPr/>
              </p14:nvContentPartPr>
              <p14:xfrm>
                <a:off x="2858124" y="2258885"/>
                <a:ext cx="3242520" cy="51480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9E77F99-1AF1-83F8-D778-94033BD20B0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822484" y="2222885"/>
                  <a:ext cx="331416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4" name="Encre 33">
                  <a:extLst>
                    <a:ext uri="{FF2B5EF4-FFF2-40B4-BE49-F238E27FC236}">
                      <a16:creationId xmlns:a16="http://schemas.microsoft.com/office/drawing/2014/main" id="{989AA7F8-FD06-7F5B-EFC3-B3F7CFDCDE5F}"/>
                    </a:ext>
                  </a:extLst>
                </p14:cNvPr>
                <p14:cNvContentPartPr/>
                <p14:nvPr/>
              </p14:nvContentPartPr>
              <p14:xfrm>
                <a:off x="6004884" y="2240885"/>
                <a:ext cx="70920" cy="429480"/>
              </p14:xfrm>
            </p:contentPart>
          </mc:Choice>
          <mc:Fallback xmlns="">
            <p:pic>
              <p:nvPicPr>
                <p:cNvPr id="34" name="Encre 33">
                  <a:extLst>
                    <a:ext uri="{FF2B5EF4-FFF2-40B4-BE49-F238E27FC236}">
                      <a16:creationId xmlns:a16="http://schemas.microsoft.com/office/drawing/2014/main" id="{989AA7F8-FD06-7F5B-EFC3-B3F7CFDCDE5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969244" y="2205245"/>
                  <a:ext cx="142560" cy="50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A9B14BE2-C623-E964-A7D1-37EB3A598581}"/>
              </a:ext>
            </a:extLst>
          </p:cNvPr>
          <p:cNvGrpSpPr/>
          <p:nvPr/>
        </p:nvGrpSpPr>
        <p:grpSpPr>
          <a:xfrm>
            <a:off x="735204" y="4220885"/>
            <a:ext cx="588240" cy="451800"/>
            <a:chOff x="735204" y="4220885"/>
            <a:chExt cx="588240" cy="45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82C9C096-F023-2154-6B6C-6EF660D4CB07}"/>
                    </a:ext>
                  </a:extLst>
                </p14:cNvPr>
                <p14:cNvContentPartPr/>
                <p14:nvPr/>
              </p14:nvContentPartPr>
              <p14:xfrm>
                <a:off x="758244" y="4345445"/>
                <a:ext cx="256320" cy="309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82C9C096-F023-2154-6B6C-6EF660D4CB0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22244" y="4309805"/>
                  <a:ext cx="3279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63856163-42E8-4D0B-A968-4B296A824504}"/>
                    </a:ext>
                  </a:extLst>
                </p14:cNvPr>
                <p14:cNvContentPartPr/>
                <p14:nvPr/>
              </p14:nvContentPartPr>
              <p14:xfrm>
                <a:off x="747444" y="4481525"/>
                <a:ext cx="255240" cy="399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63856163-42E8-4D0B-A968-4B296A82450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11444" y="4445525"/>
                  <a:ext cx="3268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E1E48FFD-FE19-7A57-658D-1EDF97BD8B76}"/>
                    </a:ext>
                  </a:extLst>
                </p14:cNvPr>
                <p14:cNvContentPartPr/>
                <p14:nvPr/>
              </p14:nvContentPartPr>
              <p14:xfrm>
                <a:off x="1001964" y="4220885"/>
                <a:ext cx="35640" cy="16920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E1E48FFD-FE19-7A57-658D-1EDF97BD8B7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65964" y="4184885"/>
                  <a:ext cx="1072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0B2921D7-A2C3-988C-BB26-4861454B0F6D}"/>
                    </a:ext>
                  </a:extLst>
                </p14:cNvPr>
                <p14:cNvContentPartPr/>
                <p14:nvPr/>
              </p14:nvContentPartPr>
              <p14:xfrm>
                <a:off x="1009524" y="4476485"/>
                <a:ext cx="19080" cy="1962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0B2921D7-A2C3-988C-BB26-4861454B0F6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73524" y="4440485"/>
                  <a:ext cx="907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29EE075F-2FEA-CFE7-4D00-01EAA212EBCB}"/>
                    </a:ext>
                  </a:extLst>
                </p14:cNvPr>
                <p14:cNvContentPartPr/>
                <p14:nvPr/>
              </p14:nvContentPartPr>
              <p14:xfrm>
                <a:off x="1033284" y="4236005"/>
                <a:ext cx="290160" cy="41472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29EE075F-2FEA-CFE7-4D00-01EAA212EBC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97644" y="4200365"/>
                  <a:ext cx="3618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9A2DE5F2-2C3A-4665-B4AC-85C17AE01559}"/>
                    </a:ext>
                  </a:extLst>
                </p14:cNvPr>
                <p14:cNvContentPartPr/>
                <p14:nvPr/>
              </p14:nvContentPartPr>
              <p14:xfrm>
                <a:off x="735204" y="4384685"/>
                <a:ext cx="11880" cy="10692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9A2DE5F2-2C3A-4665-B4AC-85C17AE0155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99204" y="4349045"/>
                  <a:ext cx="8352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F7B3A1-34F1-3791-03F2-44FBCFC48DA8}"/>
              </a:ext>
            </a:extLst>
          </p:cNvPr>
          <p:cNvGrpSpPr/>
          <p:nvPr/>
        </p:nvGrpSpPr>
        <p:grpSpPr>
          <a:xfrm>
            <a:off x="1877484" y="3719765"/>
            <a:ext cx="4162320" cy="2110320"/>
            <a:chOff x="1877484" y="3719765"/>
            <a:chExt cx="4162320" cy="211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2C0CC2A-746D-69F3-8976-9BD491FEC4E7}"/>
                    </a:ext>
                  </a:extLst>
                </p14:cNvPr>
                <p14:cNvContentPartPr/>
                <p14:nvPr/>
              </p14:nvContentPartPr>
              <p14:xfrm>
                <a:off x="1877484" y="3849005"/>
                <a:ext cx="151920" cy="182088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2C0CC2A-746D-69F3-8976-9BD491FEC4E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841484" y="3813005"/>
                  <a:ext cx="223560" cy="18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B42E3195-7027-CF30-01A3-F0B15D9C99E9}"/>
                    </a:ext>
                  </a:extLst>
                </p14:cNvPr>
                <p14:cNvContentPartPr/>
                <p14:nvPr/>
              </p14:nvContentPartPr>
              <p14:xfrm>
                <a:off x="1908084" y="3719765"/>
                <a:ext cx="4131720" cy="211032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B42E3195-7027-CF30-01A3-F0B15D9C99E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872444" y="3684125"/>
                  <a:ext cx="4203360" cy="218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6A514337-5B54-A141-6B6E-A9311D88FB29}"/>
              </a:ext>
            </a:extLst>
          </p:cNvPr>
          <p:cNvGrpSpPr/>
          <p:nvPr/>
        </p:nvGrpSpPr>
        <p:grpSpPr>
          <a:xfrm>
            <a:off x="2376084" y="4055645"/>
            <a:ext cx="1991880" cy="1143360"/>
            <a:chOff x="2376084" y="4055645"/>
            <a:chExt cx="1991880" cy="11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3" name="Encre 52">
                  <a:extLst>
                    <a:ext uri="{FF2B5EF4-FFF2-40B4-BE49-F238E27FC236}">
                      <a16:creationId xmlns:a16="http://schemas.microsoft.com/office/drawing/2014/main" id="{10139BA0-D42D-AF0F-D1B4-1F959C49A0E5}"/>
                    </a:ext>
                  </a:extLst>
                </p14:cNvPr>
                <p14:cNvContentPartPr/>
                <p14:nvPr/>
              </p14:nvContentPartPr>
              <p14:xfrm>
                <a:off x="2477964" y="4147445"/>
                <a:ext cx="95040" cy="246600"/>
              </p14:xfrm>
            </p:contentPart>
          </mc:Choice>
          <mc:Fallback xmlns="">
            <p:pic>
              <p:nvPicPr>
                <p:cNvPr id="53" name="Encre 52">
                  <a:extLst>
                    <a:ext uri="{FF2B5EF4-FFF2-40B4-BE49-F238E27FC236}">
                      <a16:creationId xmlns:a16="http://schemas.microsoft.com/office/drawing/2014/main" id="{10139BA0-D42D-AF0F-D1B4-1F959C49A0E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459964" y="4129445"/>
                  <a:ext cx="1306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4" name="Encre 53">
                  <a:extLst>
                    <a:ext uri="{FF2B5EF4-FFF2-40B4-BE49-F238E27FC236}">
                      <a16:creationId xmlns:a16="http://schemas.microsoft.com/office/drawing/2014/main" id="{6A311FB7-5738-C657-43EA-7B37A7A5C87B}"/>
                    </a:ext>
                  </a:extLst>
                </p14:cNvPr>
                <p14:cNvContentPartPr/>
                <p14:nvPr/>
              </p14:nvContentPartPr>
              <p14:xfrm>
                <a:off x="2376084" y="4072565"/>
                <a:ext cx="468720" cy="359280"/>
              </p14:xfrm>
            </p:contentPart>
          </mc:Choice>
          <mc:Fallback xmlns="">
            <p:pic>
              <p:nvPicPr>
                <p:cNvPr id="54" name="Encre 53">
                  <a:extLst>
                    <a:ext uri="{FF2B5EF4-FFF2-40B4-BE49-F238E27FC236}">
                      <a16:creationId xmlns:a16="http://schemas.microsoft.com/office/drawing/2014/main" id="{6A311FB7-5738-C657-43EA-7B37A7A5C87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358084" y="4054925"/>
                  <a:ext cx="5043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5" name="Encre 54">
                  <a:extLst>
                    <a:ext uri="{FF2B5EF4-FFF2-40B4-BE49-F238E27FC236}">
                      <a16:creationId xmlns:a16="http://schemas.microsoft.com/office/drawing/2014/main" id="{790265BA-F9F2-88FB-F25C-45FA0271257E}"/>
                    </a:ext>
                  </a:extLst>
                </p14:cNvPr>
                <p14:cNvContentPartPr/>
                <p14:nvPr/>
              </p14:nvContentPartPr>
              <p14:xfrm>
                <a:off x="2879724" y="4222685"/>
                <a:ext cx="147240" cy="152640"/>
              </p14:xfrm>
            </p:contentPart>
          </mc:Choice>
          <mc:Fallback xmlns="">
            <p:pic>
              <p:nvPicPr>
                <p:cNvPr id="55" name="Encre 54">
                  <a:extLst>
                    <a:ext uri="{FF2B5EF4-FFF2-40B4-BE49-F238E27FC236}">
                      <a16:creationId xmlns:a16="http://schemas.microsoft.com/office/drawing/2014/main" id="{790265BA-F9F2-88FB-F25C-45FA0271257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861724" y="4204685"/>
                  <a:ext cx="1828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C8FBF3DA-EDCC-3FB3-5257-02E6CAC38727}"/>
                    </a:ext>
                  </a:extLst>
                </p14:cNvPr>
                <p14:cNvContentPartPr/>
                <p14:nvPr/>
              </p14:nvContentPartPr>
              <p14:xfrm>
                <a:off x="2922924" y="4141325"/>
                <a:ext cx="45360" cy="370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C8FBF3DA-EDCC-3FB3-5257-02E6CAC3872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905284" y="4123685"/>
                  <a:ext cx="81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4FE2E10D-A96C-212D-4EB3-9A04B35F2B5F}"/>
                    </a:ext>
                  </a:extLst>
                </p14:cNvPr>
                <p14:cNvContentPartPr/>
                <p14:nvPr/>
              </p14:nvContentPartPr>
              <p14:xfrm>
                <a:off x="2995284" y="4232405"/>
                <a:ext cx="210960" cy="17568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4FE2E10D-A96C-212D-4EB3-9A04B35F2B5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977644" y="4214405"/>
                  <a:ext cx="2466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3D9D8A89-4AB5-6AAE-3043-1866FB4A6F01}"/>
                    </a:ext>
                  </a:extLst>
                </p14:cNvPr>
                <p14:cNvContentPartPr/>
                <p14:nvPr/>
              </p14:nvContentPartPr>
              <p14:xfrm>
                <a:off x="3175284" y="4055645"/>
                <a:ext cx="270000" cy="3243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3D9D8A89-4AB5-6AAE-3043-1866FB4A6F0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157644" y="4037645"/>
                  <a:ext cx="30564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501282A-8745-ED34-20ED-1BE53C679D1E}"/>
                    </a:ext>
                  </a:extLst>
                </p14:cNvPr>
                <p14:cNvContentPartPr/>
                <p14:nvPr/>
              </p14:nvContentPartPr>
              <p14:xfrm>
                <a:off x="3411084" y="4202165"/>
                <a:ext cx="273960" cy="146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501282A-8745-ED34-20ED-1BE53C679D1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393084" y="4184165"/>
                  <a:ext cx="3096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6B52F46D-D4B7-00EB-008F-535123C427CB}"/>
                    </a:ext>
                  </a:extLst>
                </p14:cNvPr>
                <p14:cNvContentPartPr/>
                <p14:nvPr/>
              </p14:nvContentPartPr>
              <p14:xfrm>
                <a:off x="3720324" y="4196045"/>
                <a:ext cx="223920" cy="1526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6B52F46D-D4B7-00EB-008F-535123C427C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702684" y="4178045"/>
                  <a:ext cx="2595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C14A2A5F-E25F-A5E7-BCBF-F36C66E4C36E}"/>
                    </a:ext>
                  </a:extLst>
                </p14:cNvPr>
                <p14:cNvContentPartPr/>
                <p14:nvPr/>
              </p14:nvContentPartPr>
              <p14:xfrm>
                <a:off x="3963324" y="4174445"/>
                <a:ext cx="180360" cy="15264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C14A2A5F-E25F-A5E7-BCBF-F36C66E4C36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945324" y="4156805"/>
                  <a:ext cx="2160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2A128ABE-4B79-6639-EF82-4B204DC0B84F}"/>
                    </a:ext>
                  </a:extLst>
                </p14:cNvPr>
                <p14:cNvContentPartPr/>
                <p14:nvPr/>
              </p14:nvContentPartPr>
              <p14:xfrm>
                <a:off x="4172124" y="4172645"/>
                <a:ext cx="195840" cy="1569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2A128ABE-4B79-6639-EF82-4B204DC0B84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154124" y="4155005"/>
                  <a:ext cx="2314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9FF954E-E094-B791-C2F3-121EEC934879}"/>
                    </a:ext>
                  </a:extLst>
                </p14:cNvPr>
                <p14:cNvContentPartPr/>
                <p14:nvPr/>
              </p14:nvContentPartPr>
              <p14:xfrm>
                <a:off x="2597844" y="4581965"/>
                <a:ext cx="570960" cy="617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9FF954E-E094-B791-C2F3-121EEC93487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579844" y="4564325"/>
                  <a:ext cx="60660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2809747-A222-56D7-82C7-6C9AB37C9C2C}"/>
                    </a:ext>
                  </a:extLst>
                </p14:cNvPr>
                <p14:cNvContentPartPr/>
                <p14:nvPr/>
              </p14:nvContentPartPr>
              <p14:xfrm>
                <a:off x="3179244" y="4841885"/>
                <a:ext cx="112320" cy="1159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2809747-A222-56D7-82C7-6C9AB37C9C2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161244" y="4823885"/>
                  <a:ext cx="1479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97BD02FA-5D7C-9C62-F9C8-E21B5C4CB00C}"/>
                    </a:ext>
                  </a:extLst>
                </p14:cNvPr>
                <p14:cNvContentPartPr/>
                <p14:nvPr/>
              </p14:nvContentPartPr>
              <p14:xfrm>
                <a:off x="3213444" y="4729925"/>
                <a:ext cx="32040" cy="3204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97BD02FA-5D7C-9C62-F9C8-E21B5C4CB00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195804" y="4712285"/>
                  <a:ext cx="676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EC56541B-37B0-D7D8-2622-3364F3F13A5B}"/>
                    </a:ext>
                  </a:extLst>
                </p14:cNvPr>
                <p14:cNvContentPartPr/>
                <p14:nvPr/>
              </p14:nvContentPartPr>
              <p14:xfrm>
                <a:off x="3313164" y="4672325"/>
                <a:ext cx="394560" cy="29808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EC56541B-37B0-D7D8-2622-3364F3F13A5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295524" y="4654685"/>
                  <a:ext cx="4302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D32F0103-38ED-31C1-A15C-CC95D9BB5FFE}"/>
                    </a:ext>
                  </a:extLst>
                </p14:cNvPr>
                <p14:cNvContentPartPr/>
                <p14:nvPr/>
              </p14:nvContentPartPr>
              <p14:xfrm>
                <a:off x="3734004" y="4751885"/>
                <a:ext cx="191520" cy="15984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D32F0103-38ED-31C1-A15C-CC95D9BB5FF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716004" y="4734245"/>
                  <a:ext cx="2271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B03B22DF-278E-AA6C-8C74-2B3322905834}"/>
                    </a:ext>
                  </a:extLst>
                </p14:cNvPr>
                <p14:cNvContentPartPr/>
                <p14:nvPr/>
              </p14:nvContentPartPr>
              <p14:xfrm>
                <a:off x="3773964" y="4655045"/>
                <a:ext cx="81360" cy="414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B03B22DF-278E-AA6C-8C74-2B332290583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56324" y="4637405"/>
                  <a:ext cx="117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6DE68E42-1BED-C15B-A0B3-D9873AEF2A8D}"/>
                    </a:ext>
                  </a:extLst>
                </p14:cNvPr>
                <p14:cNvContentPartPr/>
                <p14:nvPr/>
              </p14:nvContentPartPr>
              <p14:xfrm>
                <a:off x="3922284" y="4749365"/>
                <a:ext cx="268200" cy="16056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6DE68E42-1BED-C15B-A0B3-D9873AEF2A8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904644" y="4731725"/>
                  <a:ext cx="30384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CDC92602-F503-FF00-6BD1-6BE5DD355B06}"/>
              </a:ext>
            </a:extLst>
          </p:cNvPr>
          <p:cNvGrpSpPr/>
          <p:nvPr/>
        </p:nvGrpSpPr>
        <p:grpSpPr>
          <a:xfrm>
            <a:off x="10746407" y="1788005"/>
            <a:ext cx="729099" cy="729099"/>
            <a:chOff x="5508441" y="3754181"/>
            <a:chExt cx="1800000" cy="1800000"/>
          </a:xfrm>
        </p:grpSpPr>
        <p:sp>
          <p:nvSpPr>
            <p:cNvPr id="47" name="Rectangle : coins arrondis 46">
              <a:extLst>
                <a:ext uri="{FF2B5EF4-FFF2-40B4-BE49-F238E27FC236}">
                  <a16:creationId xmlns:a16="http://schemas.microsoft.com/office/drawing/2014/main" id="{EC8152AC-5815-F1CE-13E0-FF042407F7F3}"/>
                </a:ext>
              </a:extLst>
            </p:cNvPr>
            <p:cNvSpPr/>
            <p:nvPr/>
          </p:nvSpPr>
          <p:spPr>
            <a:xfrm>
              <a:off x="5508441" y="3754181"/>
              <a:ext cx="1800000" cy="1800000"/>
            </a:xfrm>
            <a:prstGeom prst="roundRect">
              <a:avLst/>
            </a:prstGeom>
            <a:solidFill>
              <a:schemeClr val="tx1">
                <a:alpha val="15000"/>
              </a:schemeClr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b="1" dirty="0">
                <a:solidFill>
                  <a:schemeClr val="accent6"/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48" name="Graphique 47" descr="Éjecter avec un remplissage uni">
              <a:extLst>
                <a:ext uri="{FF2B5EF4-FFF2-40B4-BE49-F238E27FC236}">
                  <a16:creationId xmlns:a16="http://schemas.microsoft.com/office/drawing/2014/main" id="{6A7B8E7C-CCE5-01A3-7AC2-DDD8D2A73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8"/>
                </a:ext>
              </a:extLst>
            </a:blip>
            <a:stretch>
              <a:fillRect/>
            </a:stretch>
          </p:blipFill>
          <p:spPr>
            <a:xfrm rot="5400000">
              <a:off x="5879324" y="4121575"/>
              <a:ext cx="1170729" cy="1170729"/>
            </a:xfrm>
            <a:prstGeom prst="rect">
              <a:avLst/>
            </a:prstGeom>
          </p:spPr>
        </p:pic>
      </p:grp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326CB2AA-B539-92E0-ED25-AE9A16561BE3}"/>
              </a:ext>
            </a:extLst>
          </p:cNvPr>
          <p:cNvSpPr/>
          <p:nvPr/>
        </p:nvSpPr>
        <p:spPr>
          <a:xfrm>
            <a:off x="7599287" y="1649045"/>
            <a:ext cx="2815272" cy="987244"/>
          </a:xfrm>
          <a:prstGeom prst="roundRect">
            <a:avLst/>
          </a:prstGeom>
          <a:solidFill>
            <a:schemeClr val="tx1">
              <a:alpha val="15000"/>
            </a:schemeClr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(temps chrono)</a:t>
            </a:r>
          </a:p>
        </p:txBody>
      </p:sp>
    </p:spTree>
    <p:extLst>
      <p:ext uri="{BB962C8B-B14F-4D97-AF65-F5344CB8AC3E}">
        <p14:creationId xmlns:p14="http://schemas.microsoft.com/office/powerpoint/2010/main" val="224478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B05F375A-6336-A214-DA71-8444F108B331}"/>
                  </a:ext>
                </a:extLst>
              </p14:cNvPr>
              <p14:cNvContentPartPr/>
              <p14:nvPr/>
            </p14:nvContentPartPr>
            <p14:xfrm>
              <a:off x="4821955" y="207103"/>
              <a:ext cx="313560" cy="26568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B05F375A-6336-A214-DA71-8444F108B3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5955" y="171463"/>
                <a:ext cx="38520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45F030C8-A3BD-8993-37B2-77FBE9B85175}"/>
                  </a:ext>
                </a:extLst>
              </p14:cNvPr>
              <p14:cNvContentPartPr/>
              <p14:nvPr/>
            </p14:nvContentPartPr>
            <p14:xfrm>
              <a:off x="5315155" y="203863"/>
              <a:ext cx="30600" cy="269280"/>
            </p14:xfrm>
          </p:contentPart>
        </mc:Choice>
        <mc:Fallback xmlns=""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45F030C8-A3BD-8993-37B2-77FBE9B851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79515" y="168223"/>
                <a:ext cx="10224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Encre 16">
                <a:extLst>
                  <a:ext uri="{FF2B5EF4-FFF2-40B4-BE49-F238E27FC236}">
                    <a16:creationId xmlns:a16="http://schemas.microsoft.com/office/drawing/2014/main" id="{F88F5CF9-4653-7466-ACEA-1ACD0D6E0910}"/>
                  </a:ext>
                </a:extLst>
              </p14:cNvPr>
              <p14:cNvContentPartPr/>
              <p14:nvPr/>
            </p14:nvContentPartPr>
            <p14:xfrm>
              <a:off x="5470675" y="182983"/>
              <a:ext cx="348120" cy="42480"/>
            </p14:xfrm>
          </p:contentPart>
        </mc:Choice>
        <mc:Fallback xmlns="">
          <p:pic>
            <p:nvPicPr>
              <p:cNvPr id="17" name="Encre 16">
                <a:extLst>
                  <a:ext uri="{FF2B5EF4-FFF2-40B4-BE49-F238E27FC236}">
                    <a16:creationId xmlns:a16="http://schemas.microsoft.com/office/drawing/2014/main" id="{F88F5CF9-4653-7466-ACEA-1ACD0D6E09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35035" y="147343"/>
                <a:ext cx="41976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Encre 17">
                <a:extLst>
                  <a:ext uri="{FF2B5EF4-FFF2-40B4-BE49-F238E27FC236}">
                    <a16:creationId xmlns:a16="http://schemas.microsoft.com/office/drawing/2014/main" id="{10B26793-CA7F-81FA-7819-9BBA1DD53B5A}"/>
                  </a:ext>
                </a:extLst>
              </p14:cNvPr>
              <p14:cNvContentPartPr/>
              <p14:nvPr/>
            </p14:nvContentPartPr>
            <p14:xfrm>
              <a:off x="5655715" y="211783"/>
              <a:ext cx="48960" cy="258840"/>
            </p14:xfrm>
          </p:contentPart>
        </mc:Choice>
        <mc:Fallback xmlns="">
          <p:pic>
            <p:nvPicPr>
              <p:cNvPr id="18" name="Encre 17">
                <a:extLst>
                  <a:ext uri="{FF2B5EF4-FFF2-40B4-BE49-F238E27FC236}">
                    <a16:creationId xmlns:a16="http://schemas.microsoft.com/office/drawing/2014/main" id="{10B26793-CA7F-81FA-7819-9BBA1DD53B5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20075" y="176143"/>
                <a:ext cx="12060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Encre 18">
                <a:extLst>
                  <a:ext uri="{FF2B5EF4-FFF2-40B4-BE49-F238E27FC236}">
                    <a16:creationId xmlns:a16="http://schemas.microsoft.com/office/drawing/2014/main" id="{B6BF6832-A512-0BF6-9FEB-635CC182F328}"/>
                  </a:ext>
                </a:extLst>
              </p14:cNvPr>
              <p14:cNvContentPartPr/>
              <p14:nvPr/>
            </p14:nvContentPartPr>
            <p14:xfrm>
              <a:off x="5869555" y="220423"/>
              <a:ext cx="230760" cy="272880"/>
            </p14:xfrm>
          </p:contentPart>
        </mc:Choice>
        <mc:Fallback xmlns="">
          <p:pic>
            <p:nvPicPr>
              <p:cNvPr id="19" name="Encre 18">
                <a:extLst>
                  <a:ext uri="{FF2B5EF4-FFF2-40B4-BE49-F238E27FC236}">
                    <a16:creationId xmlns:a16="http://schemas.microsoft.com/office/drawing/2014/main" id="{B6BF6832-A512-0BF6-9FEB-635CC182F32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33555" y="184783"/>
                <a:ext cx="30240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Encre 19">
                <a:extLst>
                  <a:ext uri="{FF2B5EF4-FFF2-40B4-BE49-F238E27FC236}">
                    <a16:creationId xmlns:a16="http://schemas.microsoft.com/office/drawing/2014/main" id="{104DA7FD-BDAF-7314-DFBA-291E6245825A}"/>
                  </a:ext>
                </a:extLst>
              </p14:cNvPr>
              <p14:cNvContentPartPr/>
              <p14:nvPr/>
            </p14:nvContentPartPr>
            <p14:xfrm>
              <a:off x="5940115" y="170023"/>
              <a:ext cx="231120" cy="45000"/>
            </p14:xfrm>
          </p:contentPart>
        </mc:Choice>
        <mc:Fallback xmlns="">
          <p:pic>
            <p:nvPicPr>
              <p:cNvPr id="20" name="Encre 19">
                <a:extLst>
                  <a:ext uri="{FF2B5EF4-FFF2-40B4-BE49-F238E27FC236}">
                    <a16:creationId xmlns:a16="http://schemas.microsoft.com/office/drawing/2014/main" id="{104DA7FD-BDAF-7314-DFBA-291E6245825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04475" y="134023"/>
                <a:ext cx="30276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Encre 20">
                <a:extLst>
                  <a:ext uri="{FF2B5EF4-FFF2-40B4-BE49-F238E27FC236}">
                    <a16:creationId xmlns:a16="http://schemas.microsoft.com/office/drawing/2014/main" id="{FDBAAF78-F295-16F5-8193-5A3A69FC0FD9}"/>
                  </a:ext>
                </a:extLst>
              </p14:cNvPr>
              <p14:cNvContentPartPr/>
              <p14:nvPr/>
            </p14:nvContentPartPr>
            <p14:xfrm>
              <a:off x="6175195" y="208183"/>
              <a:ext cx="326520" cy="321480"/>
            </p14:xfrm>
          </p:contentPart>
        </mc:Choice>
        <mc:Fallback xmlns="">
          <p:pic>
            <p:nvPicPr>
              <p:cNvPr id="21" name="Encre 20">
                <a:extLst>
                  <a:ext uri="{FF2B5EF4-FFF2-40B4-BE49-F238E27FC236}">
                    <a16:creationId xmlns:a16="http://schemas.microsoft.com/office/drawing/2014/main" id="{FDBAAF78-F295-16F5-8193-5A3A69FC0FD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39195" y="172543"/>
                <a:ext cx="39816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Encre 21">
                <a:extLst>
                  <a:ext uri="{FF2B5EF4-FFF2-40B4-BE49-F238E27FC236}">
                    <a16:creationId xmlns:a16="http://schemas.microsoft.com/office/drawing/2014/main" id="{0189EBE0-03E0-CC34-3C60-6AD3A96A26BB}"/>
                  </a:ext>
                </a:extLst>
              </p14:cNvPr>
              <p14:cNvContentPartPr/>
              <p14:nvPr/>
            </p14:nvContentPartPr>
            <p14:xfrm>
              <a:off x="6556075" y="231583"/>
              <a:ext cx="285840" cy="291240"/>
            </p14:xfrm>
          </p:contentPart>
        </mc:Choice>
        <mc:Fallback xmlns="">
          <p:pic>
            <p:nvPicPr>
              <p:cNvPr id="22" name="Encre 21">
                <a:extLst>
                  <a:ext uri="{FF2B5EF4-FFF2-40B4-BE49-F238E27FC236}">
                    <a16:creationId xmlns:a16="http://schemas.microsoft.com/office/drawing/2014/main" id="{0189EBE0-03E0-CC34-3C60-6AD3A96A26B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20075" y="195583"/>
                <a:ext cx="35748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Encre 22">
                <a:extLst>
                  <a:ext uri="{FF2B5EF4-FFF2-40B4-BE49-F238E27FC236}">
                    <a16:creationId xmlns:a16="http://schemas.microsoft.com/office/drawing/2014/main" id="{3C7F386A-73E9-4463-FFB3-6199BCE07D15}"/>
                  </a:ext>
                </a:extLst>
              </p14:cNvPr>
              <p14:cNvContentPartPr/>
              <p14:nvPr/>
            </p14:nvContentPartPr>
            <p14:xfrm>
              <a:off x="6957835" y="243103"/>
              <a:ext cx="299160" cy="288000"/>
            </p14:xfrm>
          </p:contentPart>
        </mc:Choice>
        <mc:Fallback xmlns="">
          <p:pic>
            <p:nvPicPr>
              <p:cNvPr id="23" name="Encre 22">
                <a:extLst>
                  <a:ext uri="{FF2B5EF4-FFF2-40B4-BE49-F238E27FC236}">
                    <a16:creationId xmlns:a16="http://schemas.microsoft.com/office/drawing/2014/main" id="{3C7F386A-73E9-4463-FFB3-6199BCE07D1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21835" y="207463"/>
                <a:ext cx="37080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Encre 23">
                <a:extLst>
                  <a:ext uri="{FF2B5EF4-FFF2-40B4-BE49-F238E27FC236}">
                    <a16:creationId xmlns:a16="http://schemas.microsoft.com/office/drawing/2014/main" id="{61FD70F9-52BE-B419-8B2C-B130E7343A2A}"/>
                  </a:ext>
                </a:extLst>
              </p14:cNvPr>
              <p14:cNvContentPartPr/>
              <p14:nvPr/>
            </p14:nvContentPartPr>
            <p14:xfrm>
              <a:off x="7037035" y="299263"/>
              <a:ext cx="259200" cy="95760"/>
            </p14:xfrm>
          </p:contentPart>
        </mc:Choice>
        <mc:Fallback xmlns="">
          <p:pic>
            <p:nvPicPr>
              <p:cNvPr id="24" name="Encre 23">
                <a:extLst>
                  <a:ext uri="{FF2B5EF4-FFF2-40B4-BE49-F238E27FC236}">
                    <a16:creationId xmlns:a16="http://schemas.microsoft.com/office/drawing/2014/main" id="{61FD70F9-52BE-B419-8B2C-B130E7343A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01395" y="263263"/>
                <a:ext cx="3308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Encre 24">
                <a:extLst>
                  <a:ext uri="{FF2B5EF4-FFF2-40B4-BE49-F238E27FC236}">
                    <a16:creationId xmlns:a16="http://schemas.microsoft.com/office/drawing/2014/main" id="{01B48D4B-443B-AC41-ADE5-96A0E4575575}"/>
                  </a:ext>
                </a:extLst>
              </p14:cNvPr>
              <p14:cNvContentPartPr/>
              <p14:nvPr/>
            </p14:nvContentPartPr>
            <p14:xfrm>
              <a:off x="7014715" y="222583"/>
              <a:ext cx="320040" cy="29160"/>
            </p14:xfrm>
          </p:contentPart>
        </mc:Choice>
        <mc:Fallback xmlns="">
          <p:pic>
            <p:nvPicPr>
              <p:cNvPr id="25" name="Encre 24">
                <a:extLst>
                  <a:ext uri="{FF2B5EF4-FFF2-40B4-BE49-F238E27FC236}">
                    <a16:creationId xmlns:a16="http://schemas.microsoft.com/office/drawing/2014/main" id="{01B48D4B-443B-AC41-ADE5-96A0E457557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979075" y="186583"/>
                <a:ext cx="391680" cy="10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e 34">
            <a:extLst>
              <a:ext uri="{FF2B5EF4-FFF2-40B4-BE49-F238E27FC236}">
                <a16:creationId xmlns:a16="http://schemas.microsoft.com/office/drawing/2014/main" id="{111D9BA4-9D9A-79DB-AA9F-750EDB5A878A}"/>
              </a:ext>
            </a:extLst>
          </p:cNvPr>
          <p:cNvGrpSpPr/>
          <p:nvPr/>
        </p:nvGrpSpPr>
        <p:grpSpPr>
          <a:xfrm>
            <a:off x="9901465" y="4654181"/>
            <a:ext cx="1800000" cy="1800000"/>
            <a:chOff x="9410812" y="4030107"/>
            <a:chExt cx="1800000" cy="1800000"/>
          </a:xfrm>
        </p:grpSpPr>
        <p:sp>
          <p:nvSpPr>
            <p:cNvPr id="36" name="Rectangle : coins arrondis 35">
              <a:hlinkClick r:id="rId24" action="ppaction://hlinksldjump"/>
              <a:extLst>
                <a:ext uri="{FF2B5EF4-FFF2-40B4-BE49-F238E27FC236}">
                  <a16:creationId xmlns:a16="http://schemas.microsoft.com/office/drawing/2014/main" id="{E097A9A2-6A22-8E33-3F2B-22AF8A5D97A7}"/>
                </a:ext>
              </a:extLst>
            </p:cNvPr>
            <p:cNvSpPr/>
            <p:nvPr/>
          </p:nvSpPr>
          <p:spPr>
            <a:xfrm>
              <a:off x="9410812" y="4030107"/>
              <a:ext cx="1800000" cy="1800000"/>
            </a:xfrm>
            <a:prstGeom prst="roundRect">
              <a:avLst/>
            </a:prstGeom>
            <a:solidFill>
              <a:schemeClr val="tx1">
                <a:lumMod val="85000"/>
                <a:lumOff val="15000"/>
                <a:alpha val="25000"/>
              </a:schemeClr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b="1" dirty="0">
                  <a:solidFill>
                    <a:schemeClr val="tx1"/>
                  </a:solidFill>
                  <a:latin typeface="Agency FB" panose="020B0503020202020204" pitchFamily="34" charset="0"/>
                </a:rPr>
                <a:t>MENU</a:t>
              </a:r>
            </a:p>
            <a:p>
              <a:pPr algn="ctr"/>
              <a:endParaRPr lang="fr-FR" sz="3200" b="1" dirty="0">
                <a:solidFill>
                  <a:schemeClr val="accent6"/>
                </a:solidFill>
                <a:latin typeface="Agency FB" panose="020B0503020202020204" pitchFamily="34" charset="0"/>
              </a:endParaRPr>
            </a:p>
            <a:p>
              <a:pPr algn="ctr"/>
              <a:endParaRPr lang="fr-FR" sz="3200" b="1" dirty="0">
                <a:solidFill>
                  <a:schemeClr val="accent6"/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37" name="Graphique 36" descr="Retour avec un remplissage uni">
              <a:extLst>
                <a:ext uri="{FF2B5EF4-FFF2-40B4-BE49-F238E27FC236}">
                  <a16:creationId xmlns:a16="http://schemas.microsoft.com/office/drawing/2014/main" id="{414758B6-AF63-6C88-87B7-CC7EBCC65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9770812" y="4750107"/>
              <a:ext cx="1080000" cy="1080000"/>
            </a:xfrm>
            <a:prstGeom prst="rect">
              <a:avLst/>
            </a:prstGeom>
          </p:spPr>
        </p:pic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51798CF1-A8D9-F9DC-880D-C503634B00C9}"/>
              </a:ext>
            </a:extLst>
          </p:cNvPr>
          <p:cNvGrpSpPr/>
          <p:nvPr/>
        </p:nvGrpSpPr>
        <p:grpSpPr>
          <a:xfrm>
            <a:off x="858684" y="1339805"/>
            <a:ext cx="4835160" cy="495720"/>
            <a:chOff x="858684" y="1339805"/>
            <a:chExt cx="4835160" cy="49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" name="Encre 3">
                  <a:extLst>
                    <a:ext uri="{FF2B5EF4-FFF2-40B4-BE49-F238E27FC236}">
                      <a16:creationId xmlns:a16="http://schemas.microsoft.com/office/drawing/2014/main" id="{19A82E5B-59DC-19A1-1ADB-CE707EDEB7C2}"/>
                    </a:ext>
                  </a:extLst>
                </p14:cNvPr>
                <p14:cNvContentPartPr/>
                <p14:nvPr/>
              </p14:nvContentPartPr>
              <p14:xfrm>
                <a:off x="858684" y="1371125"/>
                <a:ext cx="245160" cy="416880"/>
              </p14:xfrm>
            </p:contentPart>
          </mc:Choice>
          <mc:Fallback xmlns="">
            <p:pic>
              <p:nvPicPr>
                <p:cNvPr id="4" name="Encre 3">
                  <a:extLst>
                    <a:ext uri="{FF2B5EF4-FFF2-40B4-BE49-F238E27FC236}">
                      <a16:creationId xmlns:a16="http://schemas.microsoft.com/office/drawing/2014/main" id="{19A82E5B-59DC-19A1-1ADB-CE707EDEB7C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3044" y="1335125"/>
                  <a:ext cx="31680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" name="Encre 4">
                  <a:extLst>
                    <a:ext uri="{FF2B5EF4-FFF2-40B4-BE49-F238E27FC236}">
                      <a16:creationId xmlns:a16="http://schemas.microsoft.com/office/drawing/2014/main" id="{260CCE92-B0A4-255A-0981-9FBAD5D7BA40}"/>
                    </a:ext>
                  </a:extLst>
                </p14:cNvPr>
                <p14:cNvContentPartPr/>
                <p14:nvPr/>
              </p14:nvContentPartPr>
              <p14:xfrm>
                <a:off x="893964" y="1571645"/>
                <a:ext cx="196920" cy="50040"/>
              </p14:xfrm>
            </p:contentPart>
          </mc:Choice>
          <mc:Fallback xmlns="">
            <p:pic>
              <p:nvPicPr>
                <p:cNvPr id="5" name="Encre 4">
                  <a:extLst>
                    <a:ext uri="{FF2B5EF4-FFF2-40B4-BE49-F238E27FC236}">
                      <a16:creationId xmlns:a16="http://schemas.microsoft.com/office/drawing/2014/main" id="{260CCE92-B0A4-255A-0981-9FBAD5D7BA4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58324" y="1535645"/>
                  <a:ext cx="2685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" name="Encre 5">
                  <a:extLst>
                    <a:ext uri="{FF2B5EF4-FFF2-40B4-BE49-F238E27FC236}">
                      <a16:creationId xmlns:a16="http://schemas.microsoft.com/office/drawing/2014/main" id="{FF946E45-AFE9-AAD9-E247-5355DE073827}"/>
                    </a:ext>
                  </a:extLst>
                </p14:cNvPr>
                <p14:cNvContentPartPr/>
                <p14:nvPr/>
              </p14:nvContentPartPr>
              <p14:xfrm>
                <a:off x="1235244" y="1389845"/>
                <a:ext cx="62640" cy="352080"/>
              </p14:xfrm>
            </p:contentPart>
          </mc:Choice>
          <mc:Fallback xmlns="">
            <p:pic>
              <p:nvPicPr>
                <p:cNvPr id="6" name="Encre 5">
                  <a:extLst>
                    <a:ext uri="{FF2B5EF4-FFF2-40B4-BE49-F238E27FC236}">
                      <a16:creationId xmlns:a16="http://schemas.microsoft.com/office/drawing/2014/main" id="{FF946E45-AFE9-AAD9-E247-5355DE07382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99244" y="1353845"/>
                  <a:ext cx="13428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" name="Encre 6">
                  <a:extLst>
                    <a:ext uri="{FF2B5EF4-FFF2-40B4-BE49-F238E27FC236}">
                      <a16:creationId xmlns:a16="http://schemas.microsoft.com/office/drawing/2014/main" id="{316B45D2-5793-87AF-5C16-68761869E4B2}"/>
                    </a:ext>
                  </a:extLst>
                </p14:cNvPr>
                <p14:cNvContentPartPr/>
                <p14:nvPr/>
              </p14:nvContentPartPr>
              <p14:xfrm>
                <a:off x="1385004" y="1349525"/>
                <a:ext cx="74160" cy="394920"/>
              </p14:xfrm>
            </p:contentPart>
          </mc:Choice>
          <mc:Fallback xmlns="">
            <p:pic>
              <p:nvPicPr>
                <p:cNvPr id="7" name="Encre 6">
                  <a:extLst>
                    <a:ext uri="{FF2B5EF4-FFF2-40B4-BE49-F238E27FC236}">
                      <a16:creationId xmlns:a16="http://schemas.microsoft.com/office/drawing/2014/main" id="{316B45D2-5793-87AF-5C16-68761869E4B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349364" y="1313885"/>
                  <a:ext cx="14580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" name="Encre 7">
                  <a:extLst>
                    <a:ext uri="{FF2B5EF4-FFF2-40B4-BE49-F238E27FC236}">
                      <a16:creationId xmlns:a16="http://schemas.microsoft.com/office/drawing/2014/main" id="{FFAC9EFA-2D16-DCE7-CC13-A25CE6A4B629}"/>
                    </a:ext>
                  </a:extLst>
                </p14:cNvPr>
                <p14:cNvContentPartPr/>
                <p14:nvPr/>
              </p14:nvContentPartPr>
              <p14:xfrm>
                <a:off x="1566804" y="1559045"/>
                <a:ext cx="187920" cy="180000"/>
              </p14:xfrm>
            </p:contentPart>
          </mc:Choice>
          <mc:Fallback xmlns="">
            <p:pic>
              <p:nvPicPr>
                <p:cNvPr id="8" name="Encre 7">
                  <a:extLst>
                    <a:ext uri="{FF2B5EF4-FFF2-40B4-BE49-F238E27FC236}">
                      <a16:creationId xmlns:a16="http://schemas.microsoft.com/office/drawing/2014/main" id="{FFAC9EFA-2D16-DCE7-CC13-A25CE6A4B62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531164" y="1523045"/>
                  <a:ext cx="2595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9" name="Encre 8">
                  <a:extLst>
                    <a:ext uri="{FF2B5EF4-FFF2-40B4-BE49-F238E27FC236}">
                      <a16:creationId xmlns:a16="http://schemas.microsoft.com/office/drawing/2014/main" id="{EED7C9D8-B008-ADE7-342C-E92CC734B60B}"/>
                    </a:ext>
                  </a:extLst>
                </p14:cNvPr>
                <p14:cNvContentPartPr/>
                <p14:nvPr/>
              </p14:nvContentPartPr>
              <p14:xfrm>
                <a:off x="1809804" y="1559045"/>
                <a:ext cx="417960" cy="180720"/>
              </p14:xfrm>
            </p:contentPart>
          </mc:Choice>
          <mc:Fallback xmlns="">
            <p:pic>
              <p:nvPicPr>
                <p:cNvPr id="9" name="Encre 8">
                  <a:extLst>
                    <a:ext uri="{FF2B5EF4-FFF2-40B4-BE49-F238E27FC236}">
                      <a16:creationId xmlns:a16="http://schemas.microsoft.com/office/drawing/2014/main" id="{EED7C9D8-B008-ADE7-342C-E92CC734B6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773804" y="1523045"/>
                  <a:ext cx="4896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0" name="Encre 9">
                  <a:extLst>
                    <a:ext uri="{FF2B5EF4-FFF2-40B4-BE49-F238E27FC236}">
                      <a16:creationId xmlns:a16="http://schemas.microsoft.com/office/drawing/2014/main" id="{C726C91F-5566-7572-DEBC-DFDB3468D2B6}"/>
                    </a:ext>
                  </a:extLst>
                </p14:cNvPr>
                <p14:cNvContentPartPr/>
                <p14:nvPr/>
              </p14:nvContentPartPr>
              <p14:xfrm>
                <a:off x="2529444" y="1686125"/>
                <a:ext cx="21960" cy="25920"/>
              </p14:xfrm>
            </p:contentPart>
          </mc:Choice>
          <mc:Fallback xmlns="">
            <p:pic>
              <p:nvPicPr>
                <p:cNvPr id="10" name="Encre 9">
                  <a:extLst>
                    <a:ext uri="{FF2B5EF4-FFF2-40B4-BE49-F238E27FC236}">
                      <a16:creationId xmlns:a16="http://schemas.microsoft.com/office/drawing/2014/main" id="{C726C91F-5566-7572-DEBC-DFDB3468D2B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493444" y="1650125"/>
                  <a:ext cx="936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1" name="Encre 10">
                  <a:extLst>
                    <a:ext uri="{FF2B5EF4-FFF2-40B4-BE49-F238E27FC236}">
                      <a16:creationId xmlns:a16="http://schemas.microsoft.com/office/drawing/2014/main" id="{FF98F8D0-9BF3-100E-E0ED-B4435D0EE35E}"/>
                    </a:ext>
                  </a:extLst>
                </p14:cNvPr>
                <p14:cNvContentPartPr/>
                <p14:nvPr/>
              </p14:nvContentPartPr>
              <p14:xfrm>
                <a:off x="2486964" y="1571645"/>
                <a:ext cx="9360" cy="7200"/>
              </p14:xfrm>
            </p:contentPart>
          </mc:Choice>
          <mc:Fallback xmlns="">
            <p:pic>
              <p:nvPicPr>
                <p:cNvPr id="11" name="Encre 10">
                  <a:extLst>
                    <a:ext uri="{FF2B5EF4-FFF2-40B4-BE49-F238E27FC236}">
                      <a16:creationId xmlns:a16="http://schemas.microsoft.com/office/drawing/2014/main" id="{FF98F8D0-9BF3-100E-E0ED-B4435D0EE3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450964" y="1535645"/>
                  <a:ext cx="810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94A1D9E7-6850-CCA5-60A8-1BFD7D3356EB}"/>
                    </a:ext>
                  </a:extLst>
                </p14:cNvPr>
                <p14:cNvContentPartPr/>
                <p14:nvPr/>
              </p14:nvContentPartPr>
              <p14:xfrm>
                <a:off x="2822484" y="1339805"/>
                <a:ext cx="2824920" cy="5256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94A1D9E7-6850-CCA5-60A8-1BFD7D3356E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786844" y="1303805"/>
                  <a:ext cx="28965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F311E6F-D5B1-5D59-99C2-F25865491144}"/>
                    </a:ext>
                  </a:extLst>
                </p14:cNvPr>
                <p14:cNvContentPartPr/>
                <p14:nvPr/>
              </p14:nvContentPartPr>
              <p14:xfrm>
                <a:off x="2849124" y="1412165"/>
                <a:ext cx="2764800" cy="4233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F311E6F-D5B1-5D59-99C2-F2586549114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13484" y="1376165"/>
                  <a:ext cx="283644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Encre 33">
                  <a:extLst>
                    <a:ext uri="{FF2B5EF4-FFF2-40B4-BE49-F238E27FC236}">
                      <a16:creationId xmlns:a16="http://schemas.microsoft.com/office/drawing/2014/main" id="{D9C06876-A5D2-D643-2BD1-1E9396081ECC}"/>
                    </a:ext>
                  </a:extLst>
                </p14:cNvPr>
                <p14:cNvContentPartPr/>
                <p14:nvPr/>
              </p14:nvContentPartPr>
              <p14:xfrm>
                <a:off x="5656404" y="1371485"/>
                <a:ext cx="37440" cy="345600"/>
              </p14:xfrm>
            </p:contentPart>
          </mc:Choice>
          <mc:Fallback xmlns="">
            <p:pic>
              <p:nvPicPr>
                <p:cNvPr id="34" name="Encre 33">
                  <a:extLst>
                    <a:ext uri="{FF2B5EF4-FFF2-40B4-BE49-F238E27FC236}">
                      <a16:creationId xmlns:a16="http://schemas.microsoft.com/office/drawing/2014/main" id="{D9C06876-A5D2-D643-2BD1-1E9396081EC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620404" y="1335485"/>
                  <a:ext cx="109080" cy="41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A062335A-2DFA-7719-9007-BE9CA3C674E5}"/>
              </a:ext>
            </a:extLst>
          </p:cNvPr>
          <p:cNvGrpSpPr/>
          <p:nvPr/>
        </p:nvGrpSpPr>
        <p:grpSpPr>
          <a:xfrm>
            <a:off x="887844" y="2009765"/>
            <a:ext cx="4810680" cy="542160"/>
            <a:chOff x="887844" y="2009765"/>
            <a:chExt cx="4810680" cy="54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B9E29225-0BEC-ED4C-59C8-5BC0F1611B87}"/>
                    </a:ext>
                  </a:extLst>
                </p14:cNvPr>
                <p14:cNvContentPartPr/>
                <p14:nvPr/>
              </p14:nvContentPartPr>
              <p14:xfrm>
                <a:off x="887844" y="2054045"/>
                <a:ext cx="315720" cy="4788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B9E29225-0BEC-ED4C-59C8-5BC0F1611B8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51844" y="2018405"/>
                  <a:ext cx="3873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E72D9B24-7AB1-0083-4F75-A38EEA16B166}"/>
                    </a:ext>
                  </a:extLst>
                </p14:cNvPr>
                <p14:cNvContentPartPr/>
                <p14:nvPr/>
              </p14:nvContentPartPr>
              <p14:xfrm>
                <a:off x="998724" y="2134325"/>
                <a:ext cx="27360" cy="335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E72D9B24-7AB1-0083-4F75-A38EEA16B16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63084" y="2098325"/>
                  <a:ext cx="9900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2FB7F5EB-20BE-06CD-E8D1-4EC7BA83E5DE}"/>
                    </a:ext>
                  </a:extLst>
                </p14:cNvPr>
                <p14:cNvContentPartPr/>
                <p14:nvPr/>
              </p14:nvContentPartPr>
              <p14:xfrm>
                <a:off x="1149564" y="2234765"/>
                <a:ext cx="246600" cy="18540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2FB7F5EB-20BE-06CD-E8D1-4EC7BA83E5D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13564" y="2199125"/>
                  <a:ext cx="3182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6" name="Encre 25">
                  <a:extLst>
                    <a:ext uri="{FF2B5EF4-FFF2-40B4-BE49-F238E27FC236}">
                      <a16:creationId xmlns:a16="http://schemas.microsoft.com/office/drawing/2014/main" id="{38C81E47-E3A5-8BE6-099A-58CAEACA19D9}"/>
                    </a:ext>
                  </a:extLst>
                </p14:cNvPr>
                <p14:cNvContentPartPr/>
                <p14:nvPr/>
              </p14:nvContentPartPr>
              <p14:xfrm>
                <a:off x="1427484" y="2244845"/>
                <a:ext cx="360360" cy="162360"/>
              </p14:xfrm>
            </p:contentPart>
          </mc:Choice>
          <mc:Fallback xmlns="">
            <p:pic>
              <p:nvPicPr>
                <p:cNvPr id="26" name="Encre 25">
                  <a:extLst>
                    <a:ext uri="{FF2B5EF4-FFF2-40B4-BE49-F238E27FC236}">
                      <a16:creationId xmlns:a16="http://schemas.microsoft.com/office/drawing/2014/main" id="{38C81E47-E3A5-8BE6-099A-58CAEACA19D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391484" y="2209205"/>
                  <a:ext cx="4320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60D0D3A6-56FE-F06B-28A9-AAC1948E07E1}"/>
                    </a:ext>
                  </a:extLst>
                </p14:cNvPr>
                <p14:cNvContentPartPr/>
                <p14:nvPr/>
              </p14:nvContentPartPr>
              <p14:xfrm>
                <a:off x="1884684" y="2229365"/>
                <a:ext cx="186480" cy="29772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60D0D3A6-56FE-F06B-28A9-AAC1948E07E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49044" y="2193365"/>
                  <a:ext cx="2581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C1C51F29-3B2B-058A-3925-447A2AFD74EC}"/>
                    </a:ext>
                  </a:extLst>
                </p14:cNvPr>
                <p14:cNvContentPartPr/>
                <p14:nvPr/>
              </p14:nvContentPartPr>
              <p14:xfrm>
                <a:off x="2128044" y="2255285"/>
                <a:ext cx="174240" cy="1645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C1C51F29-3B2B-058A-3925-447A2AFD74E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092404" y="2219285"/>
                  <a:ext cx="2458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C8A349EA-F86D-3D0D-B92E-20F601707571}"/>
                    </a:ext>
                  </a:extLst>
                </p14:cNvPr>
                <p14:cNvContentPartPr/>
                <p14:nvPr/>
              </p14:nvContentPartPr>
              <p14:xfrm>
                <a:off x="2541684" y="2222165"/>
                <a:ext cx="54360" cy="20880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C8A349EA-F86D-3D0D-B92E-20F60170757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506044" y="2186525"/>
                  <a:ext cx="1260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638DE8E5-A2AE-7EF2-FFC2-0A8727299AD5}"/>
                    </a:ext>
                  </a:extLst>
                </p14:cNvPr>
                <p14:cNvContentPartPr/>
                <p14:nvPr/>
              </p14:nvContentPartPr>
              <p14:xfrm>
                <a:off x="2849124" y="2038925"/>
                <a:ext cx="2799720" cy="9504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638DE8E5-A2AE-7EF2-FFC2-0A8727299AD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813484" y="2002925"/>
                  <a:ext cx="28713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04D2B213-A163-EE3B-3905-EB9D320BA53E}"/>
                    </a:ext>
                  </a:extLst>
                </p14:cNvPr>
                <p14:cNvContentPartPr/>
                <p14:nvPr/>
              </p14:nvContentPartPr>
              <p14:xfrm>
                <a:off x="2894484" y="2181125"/>
                <a:ext cx="2804040" cy="3708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04D2B213-A163-EE3B-3905-EB9D320BA53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858484" y="2145485"/>
                  <a:ext cx="287568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05F08066-F065-3F0F-96F6-693AA7C42232}"/>
                    </a:ext>
                  </a:extLst>
                </p14:cNvPr>
                <p14:cNvContentPartPr/>
                <p14:nvPr/>
              </p14:nvContentPartPr>
              <p14:xfrm>
                <a:off x="5655324" y="2009765"/>
                <a:ext cx="39600" cy="3967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05F08066-F065-3F0F-96F6-693AA7C4223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619684" y="1974125"/>
                  <a:ext cx="111240" cy="46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E7BAC932-1672-D701-2425-6E1CB1DF61BB}"/>
              </a:ext>
            </a:extLst>
          </p:cNvPr>
          <p:cNvGrpSpPr/>
          <p:nvPr/>
        </p:nvGrpSpPr>
        <p:grpSpPr>
          <a:xfrm>
            <a:off x="735924" y="3629405"/>
            <a:ext cx="5229720" cy="2091960"/>
            <a:chOff x="735924" y="3629405"/>
            <a:chExt cx="5229720" cy="209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F82394FE-9165-80CB-A1CB-1347D05241D7}"/>
                    </a:ext>
                  </a:extLst>
                </p14:cNvPr>
                <p14:cNvContentPartPr/>
                <p14:nvPr/>
              </p14:nvContentPartPr>
              <p14:xfrm>
                <a:off x="735924" y="4362725"/>
                <a:ext cx="283680" cy="435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F82394FE-9165-80CB-A1CB-1347D05241D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99924" y="4326725"/>
                  <a:ext cx="3553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A864F3BF-1A67-26E7-3F51-B396E7A52B5E}"/>
                    </a:ext>
                  </a:extLst>
                </p14:cNvPr>
                <p14:cNvContentPartPr/>
                <p14:nvPr/>
              </p14:nvContentPartPr>
              <p14:xfrm>
                <a:off x="744564" y="4405925"/>
                <a:ext cx="37080" cy="2127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A864F3BF-1A67-26E7-3F51-B396E7A52B5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08924" y="4369925"/>
                  <a:ext cx="1087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765B0DC9-FC3C-8859-D67E-1DE2A7A7A985}"/>
                    </a:ext>
                  </a:extLst>
                </p14:cNvPr>
                <p14:cNvContentPartPr/>
                <p14:nvPr/>
              </p14:nvContentPartPr>
              <p14:xfrm>
                <a:off x="772284" y="4578005"/>
                <a:ext cx="292680" cy="468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765B0DC9-FC3C-8859-D67E-1DE2A7A7A98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36284" y="4542005"/>
                  <a:ext cx="364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54E6597E-C0A5-97D6-0518-C68E4D23D573}"/>
                    </a:ext>
                  </a:extLst>
                </p14:cNvPr>
                <p14:cNvContentPartPr/>
                <p14:nvPr/>
              </p14:nvContentPartPr>
              <p14:xfrm>
                <a:off x="1031484" y="4237445"/>
                <a:ext cx="35280" cy="1486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54E6597E-C0A5-97D6-0518-C68E4D23D57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95844" y="4201445"/>
                  <a:ext cx="1069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2F0CED-69D9-82CB-8CD3-7AF703EBE419}"/>
                    </a:ext>
                  </a:extLst>
                </p14:cNvPr>
                <p14:cNvContentPartPr/>
                <p14:nvPr/>
              </p14:nvContentPartPr>
              <p14:xfrm>
                <a:off x="1077924" y="4563965"/>
                <a:ext cx="4680" cy="10908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2F0CED-69D9-82CB-8CD3-7AF703EBE41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42284" y="4528325"/>
                  <a:ext cx="763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D0958F4A-6869-D7F5-6222-0D05F7C9452E}"/>
                    </a:ext>
                  </a:extLst>
                </p14:cNvPr>
                <p14:cNvContentPartPr/>
                <p14:nvPr/>
              </p14:nvContentPartPr>
              <p14:xfrm>
                <a:off x="1035444" y="4231685"/>
                <a:ext cx="359640" cy="47196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D0958F4A-6869-D7F5-6222-0D05F7C9452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99444" y="4195685"/>
                  <a:ext cx="43128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7638B436-9BD8-B0E5-BAB2-55D373ED10F3}"/>
                    </a:ext>
                  </a:extLst>
                </p14:cNvPr>
                <p14:cNvContentPartPr/>
                <p14:nvPr/>
              </p14:nvContentPartPr>
              <p14:xfrm>
                <a:off x="1793964" y="3841805"/>
                <a:ext cx="97200" cy="156924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7638B436-9BD8-B0E5-BAB2-55D373ED10F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757964" y="3806165"/>
                  <a:ext cx="168840" cy="164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3" name="Encre 52">
                  <a:extLst>
                    <a:ext uri="{FF2B5EF4-FFF2-40B4-BE49-F238E27FC236}">
                      <a16:creationId xmlns:a16="http://schemas.microsoft.com/office/drawing/2014/main" id="{0C21048A-FF16-F253-D69A-0FB7E8B67F99}"/>
                    </a:ext>
                  </a:extLst>
                </p14:cNvPr>
                <p14:cNvContentPartPr/>
                <p14:nvPr/>
              </p14:nvContentPartPr>
              <p14:xfrm>
                <a:off x="1813404" y="3629405"/>
                <a:ext cx="4152240" cy="2091960"/>
              </p14:xfrm>
            </p:contentPart>
          </mc:Choice>
          <mc:Fallback xmlns="">
            <p:pic>
              <p:nvPicPr>
                <p:cNvPr id="53" name="Encre 52">
                  <a:extLst>
                    <a:ext uri="{FF2B5EF4-FFF2-40B4-BE49-F238E27FC236}">
                      <a16:creationId xmlns:a16="http://schemas.microsoft.com/office/drawing/2014/main" id="{0C21048A-FF16-F253-D69A-0FB7E8B67F9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777764" y="3593405"/>
                  <a:ext cx="4223880" cy="216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BE00830E-2FF7-4E11-8FDB-D974BBCD5ACB}"/>
              </a:ext>
            </a:extLst>
          </p:cNvPr>
          <p:cNvGrpSpPr/>
          <p:nvPr/>
        </p:nvGrpSpPr>
        <p:grpSpPr>
          <a:xfrm>
            <a:off x="2422524" y="3939005"/>
            <a:ext cx="1607760" cy="363960"/>
            <a:chOff x="2422524" y="3939005"/>
            <a:chExt cx="1607760" cy="36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5" name="Encre 54">
                  <a:extLst>
                    <a:ext uri="{FF2B5EF4-FFF2-40B4-BE49-F238E27FC236}">
                      <a16:creationId xmlns:a16="http://schemas.microsoft.com/office/drawing/2014/main" id="{5AE53714-79AE-8C9D-E3ED-10C3859B1DF9}"/>
                    </a:ext>
                  </a:extLst>
                </p14:cNvPr>
                <p14:cNvContentPartPr/>
                <p14:nvPr/>
              </p14:nvContentPartPr>
              <p14:xfrm>
                <a:off x="2422524" y="3999485"/>
                <a:ext cx="265680" cy="303480"/>
              </p14:xfrm>
            </p:contentPart>
          </mc:Choice>
          <mc:Fallback xmlns="">
            <p:pic>
              <p:nvPicPr>
                <p:cNvPr id="55" name="Encre 54">
                  <a:extLst>
                    <a:ext uri="{FF2B5EF4-FFF2-40B4-BE49-F238E27FC236}">
                      <a16:creationId xmlns:a16="http://schemas.microsoft.com/office/drawing/2014/main" id="{5AE53714-79AE-8C9D-E3ED-10C3859B1DF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404884" y="3981845"/>
                  <a:ext cx="3013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95EBB74-68BC-4015-B50B-1D4C5EA5687C}"/>
                    </a:ext>
                  </a:extLst>
                </p14:cNvPr>
                <p14:cNvContentPartPr/>
                <p14:nvPr/>
              </p14:nvContentPartPr>
              <p14:xfrm>
                <a:off x="2805924" y="4113965"/>
                <a:ext cx="103320" cy="16236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95EBB74-68BC-4015-B50B-1D4C5EA5687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788284" y="4096325"/>
                  <a:ext cx="1389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0FEE8B8E-D10A-E3E4-869C-A01FF15F3701}"/>
                    </a:ext>
                  </a:extLst>
                </p14:cNvPr>
                <p14:cNvContentPartPr/>
                <p14:nvPr/>
              </p14:nvContentPartPr>
              <p14:xfrm>
                <a:off x="2783244" y="3939005"/>
                <a:ext cx="341280" cy="3495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0FEE8B8E-D10A-E3E4-869C-A01FF15F370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765244" y="3921365"/>
                  <a:ext cx="37692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2A68E19E-811C-2BF6-06F0-EFD2E207838F}"/>
                    </a:ext>
                  </a:extLst>
                </p14:cNvPr>
                <p14:cNvContentPartPr/>
                <p14:nvPr/>
              </p14:nvContentPartPr>
              <p14:xfrm>
                <a:off x="2942004" y="4088405"/>
                <a:ext cx="395280" cy="17964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2A68E19E-811C-2BF6-06F0-EFD2E207838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924004" y="4070765"/>
                  <a:ext cx="4309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124ACCA-F6E3-FBE7-1157-58989926F32D}"/>
                    </a:ext>
                  </a:extLst>
                </p14:cNvPr>
                <p14:cNvContentPartPr/>
                <p14:nvPr/>
              </p14:nvContentPartPr>
              <p14:xfrm>
                <a:off x="3343404" y="4080125"/>
                <a:ext cx="223560" cy="17496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124ACCA-F6E3-FBE7-1157-58989926F32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325764" y="4062485"/>
                  <a:ext cx="2592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FD1346C6-066B-8B6A-F56B-BD31AEB8EAFF}"/>
                    </a:ext>
                  </a:extLst>
                </p14:cNvPr>
                <p14:cNvContentPartPr/>
                <p14:nvPr/>
              </p14:nvContentPartPr>
              <p14:xfrm>
                <a:off x="3576324" y="4083365"/>
                <a:ext cx="453960" cy="186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FD1346C6-066B-8B6A-F56B-BD31AEB8EAF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558684" y="4065365"/>
                  <a:ext cx="489600" cy="22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089F78DD-C0E7-2A67-F9D0-45D04236ABC7}"/>
                  </a:ext>
                </a:extLst>
              </p14:cNvPr>
              <p14:cNvContentPartPr/>
              <p14:nvPr/>
            </p14:nvContentPartPr>
            <p14:xfrm>
              <a:off x="2499564" y="4454885"/>
              <a:ext cx="653400" cy="54036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089F78DD-C0E7-2A67-F9D0-45D04236ABC7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481564" y="4437245"/>
                <a:ext cx="689040" cy="5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63" name="Encre 62">
                <a:extLst>
                  <a:ext uri="{FF2B5EF4-FFF2-40B4-BE49-F238E27FC236}">
                    <a16:creationId xmlns:a16="http://schemas.microsoft.com/office/drawing/2014/main" id="{553508C9-252C-E1D2-4C85-A45C7E8C5116}"/>
                  </a:ext>
                </a:extLst>
              </p14:cNvPr>
              <p14:cNvContentPartPr/>
              <p14:nvPr/>
            </p14:nvContentPartPr>
            <p14:xfrm>
              <a:off x="3098244" y="4524725"/>
              <a:ext cx="24480" cy="16920"/>
            </p14:xfrm>
          </p:contentPart>
        </mc:Choice>
        <mc:Fallback xmlns="">
          <p:pic>
            <p:nvPicPr>
              <p:cNvPr id="63" name="Encre 62">
                <a:extLst>
                  <a:ext uri="{FF2B5EF4-FFF2-40B4-BE49-F238E27FC236}">
                    <a16:creationId xmlns:a16="http://schemas.microsoft.com/office/drawing/2014/main" id="{553508C9-252C-E1D2-4C85-A45C7E8C5116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080604" y="4506725"/>
                <a:ext cx="6012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64" name="Encre 63">
                <a:extLst>
                  <a:ext uri="{FF2B5EF4-FFF2-40B4-BE49-F238E27FC236}">
                    <a16:creationId xmlns:a16="http://schemas.microsoft.com/office/drawing/2014/main" id="{FA41AF41-0CD8-029C-D73C-F26708A98AE6}"/>
                  </a:ext>
                </a:extLst>
              </p14:cNvPr>
              <p14:cNvContentPartPr/>
              <p14:nvPr/>
            </p14:nvContentPartPr>
            <p14:xfrm>
              <a:off x="3172764" y="4493045"/>
              <a:ext cx="421200" cy="308160"/>
            </p14:xfrm>
          </p:contentPart>
        </mc:Choice>
        <mc:Fallback xmlns="">
          <p:pic>
            <p:nvPicPr>
              <p:cNvPr id="64" name="Encre 63">
                <a:extLst>
                  <a:ext uri="{FF2B5EF4-FFF2-40B4-BE49-F238E27FC236}">
                    <a16:creationId xmlns:a16="http://schemas.microsoft.com/office/drawing/2014/main" id="{FA41AF41-0CD8-029C-D73C-F26708A98AE6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154764" y="4475045"/>
                <a:ext cx="45684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65" name="Encre 64">
                <a:extLst>
                  <a:ext uri="{FF2B5EF4-FFF2-40B4-BE49-F238E27FC236}">
                    <a16:creationId xmlns:a16="http://schemas.microsoft.com/office/drawing/2014/main" id="{B67DF364-A03C-3C50-3741-10CEBE99B421}"/>
                  </a:ext>
                </a:extLst>
              </p14:cNvPr>
              <p14:cNvContentPartPr/>
              <p14:nvPr/>
            </p14:nvContentPartPr>
            <p14:xfrm>
              <a:off x="3645804" y="4598885"/>
              <a:ext cx="219240" cy="166320"/>
            </p14:xfrm>
          </p:contentPart>
        </mc:Choice>
        <mc:Fallback xmlns="">
          <p:pic>
            <p:nvPicPr>
              <p:cNvPr id="65" name="Encre 64">
                <a:extLst>
                  <a:ext uri="{FF2B5EF4-FFF2-40B4-BE49-F238E27FC236}">
                    <a16:creationId xmlns:a16="http://schemas.microsoft.com/office/drawing/2014/main" id="{B67DF364-A03C-3C50-3741-10CEBE99B421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3627804" y="4580885"/>
                <a:ext cx="25488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66" name="Encre 65">
                <a:extLst>
                  <a:ext uri="{FF2B5EF4-FFF2-40B4-BE49-F238E27FC236}">
                    <a16:creationId xmlns:a16="http://schemas.microsoft.com/office/drawing/2014/main" id="{C500D6CC-8F42-2051-4BA9-CEEB57879673}"/>
                  </a:ext>
                </a:extLst>
              </p14:cNvPr>
              <p14:cNvContentPartPr/>
              <p14:nvPr/>
            </p14:nvContentPartPr>
            <p14:xfrm>
              <a:off x="3610164" y="4463165"/>
              <a:ext cx="192960" cy="105480"/>
            </p14:xfrm>
          </p:contentPart>
        </mc:Choice>
        <mc:Fallback xmlns="">
          <p:pic>
            <p:nvPicPr>
              <p:cNvPr id="66" name="Encre 65">
                <a:extLst>
                  <a:ext uri="{FF2B5EF4-FFF2-40B4-BE49-F238E27FC236}">
                    <a16:creationId xmlns:a16="http://schemas.microsoft.com/office/drawing/2014/main" id="{C500D6CC-8F42-2051-4BA9-CEEB57879673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592524" y="4445525"/>
                <a:ext cx="22860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67" name="Encre 66">
                <a:extLst>
                  <a:ext uri="{FF2B5EF4-FFF2-40B4-BE49-F238E27FC236}">
                    <a16:creationId xmlns:a16="http://schemas.microsoft.com/office/drawing/2014/main" id="{3649BF85-E2AD-817B-3496-92215676666B}"/>
                  </a:ext>
                </a:extLst>
              </p14:cNvPr>
              <p14:cNvContentPartPr/>
              <p14:nvPr/>
            </p14:nvContentPartPr>
            <p14:xfrm>
              <a:off x="3830844" y="4582685"/>
              <a:ext cx="364680" cy="197640"/>
            </p14:xfrm>
          </p:contentPart>
        </mc:Choice>
        <mc:Fallback xmlns="">
          <p:pic>
            <p:nvPicPr>
              <p:cNvPr id="67" name="Encre 66">
                <a:extLst>
                  <a:ext uri="{FF2B5EF4-FFF2-40B4-BE49-F238E27FC236}">
                    <a16:creationId xmlns:a16="http://schemas.microsoft.com/office/drawing/2014/main" id="{3649BF85-E2AD-817B-3496-92215676666B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812844" y="4564685"/>
                <a:ext cx="400320" cy="23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e 11">
            <a:extLst>
              <a:ext uri="{FF2B5EF4-FFF2-40B4-BE49-F238E27FC236}">
                <a16:creationId xmlns:a16="http://schemas.microsoft.com/office/drawing/2014/main" id="{6A50F295-9BD4-45EA-4AEB-23DDA453D8CC}"/>
              </a:ext>
            </a:extLst>
          </p:cNvPr>
          <p:cNvGrpSpPr/>
          <p:nvPr/>
        </p:nvGrpSpPr>
        <p:grpSpPr>
          <a:xfrm>
            <a:off x="10746407" y="1788005"/>
            <a:ext cx="729099" cy="729099"/>
            <a:chOff x="5508441" y="3754181"/>
            <a:chExt cx="1800000" cy="1800000"/>
          </a:xfrm>
        </p:grpSpPr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63B9C28A-9897-E5D1-BAFB-21053F5181EB}"/>
                </a:ext>
              </a:extLst>
            </p:cNvPr>
            <p:cNvSpPr/>
            <p:nvPr/>
          </p:nvSpPr>
          <p:spPr>
            <a:xfrm>
              <a:off x="5508441" y="3754181"/>
              <a:ext cx="1800000" cy="1800000"/>
            </a:xfrm>
            <a:prstGeom prst="roundRect">
              <a:avLst/>
            </a:prstGeom>
            <a:solidFill>
              <a:schemeClr val="tx1">
                <a:alpha val="15000"/>
              </a:schemeClr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b="1" dirty="0">
                <a:solidFill>
                  <a:schemeClr val="accent6"/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27" name="Graphique 26" descr="Éjecter avec un remplissage uni">
              <a:extLst>
                <a:ext uri="{FF2B5EF4-FFF2-40B4-BE49-F238E27FC236}">
                  <a16:creationId xmlns:a16="http://schemas.microsoft.com/office/drawing/2014/main" id="{29B7E87D-7317-3930-5492-CF34A8FDF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9"/>
                </a:ext>
              </a:extLst>
            </a:blip>
            <a:stretch>
              <a:fillRect/>
            </a:stretch>
          </p:blipFill>
          <p:spPr>
            <a:xfrm rot="5400000">
              <a:off x="5879324" y="4121575"/>
              <a:ext cx="1170729" cy="1170729"/>
            </a:xfrm>
            <a:prstGeom prst="rect">
              <a:avLst/>
            </a:prstGeom>
          </p:spPr>
        </p:pic>
      </p:grp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BF46235A-B2EA-7FD4-902C-D25AE6F73887}"/>
              </a:ext>
            </a:extLst>
          </p:cNvPr>
          <p:cNvSpPr/>
          <p:nvPr/>
        </p:nvSpPr>
        <p:spPr>
          <a:xfrm>
            <a:off x="7599287" y="1649045"/>
            <a:ext cx="2815272" cy="987244"/>
          </a:xfrm>
          <a:prstGeom prst="roundRect">
            <a:avLst/>
          </a:prstGeom>
          <a:solidFill>
            <a:schemeClr val="tx1">
              <a:alpha val="15000"/>
            </a:schemeClr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(temps chrono)</a:t>
            </a:r>
          </a:p>
        </p:txBody>
      </p:sp>
    </p:spTree>
    <p:extLst>
      <p:ext uri="{BB962C8B-B14F-4D97-AF65-F5344CB8AC3E}">
        <p14:creationId xmlns:p14="http://schemas.microsoft.com/office/powerpoint/2010/main" val="36349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111D9BA4-9D9A-79DB-AA9F-750EDB5A878A}"/>
              </a:ext>
            </a:extLst>
          </p:cNvPr>
          <p:cNvGrpSpPr/>
          <p:nvPr/>
        </p:nvGrpSpPr>
        <p:grpSpPr>
          <a:xfrm>
            <a:off x="9901465" y="4654181"/>
            <a:ext cx="1800000" cy="1800000"/>
            <a:chOff x="9410812" y="4030107"/>
            <a:chExt cx="1800000" cy="1800000"/>
          </a:xfrm>
        </p:grpSpPr>
        <p:sp>
          <p:nvSpPr>
            <p:cNvPr id="36" name="Rectangle : coins arrondis 35">
              <a:hlinkClick r:id="rId2" action="ppaction://hlinksldjump"/>
              <a:extLst>
                <a:ext uri="{FF2B5EF4-FFF2-40B4-BE49-F238E27FC236}">
                  <a16:creationId xmlns:a16="http://schemas.microsoft.com/office/drawing/2014/main" id="{E097A9A2-6A22-8E33-3F2B-22AF8A5D97A7}"/>
                </a:ext>
              </a:extLst>
            </p:cNvPr>
            <p:cNvSpPr/>
            <p:nvPr/>
          </p:nvSpPr>
          <p:spPr>
            <a:xfrm>
              <a:off x="9410812" y="4030107"/>
              <a:ext cx="1800000" cy="1800000"/>
            </a:xfrm>
            <a:prstGeom prst="roundRect">
              <a:avLst/>
            </a:prstGeom>
            <a:solidFill>
              <a:schemeClr val="tx1">
                <a:lumMod val="85000"/>
                <a:lumOff val="15000"/>
                <a:alpha val="25000"/>
              </a:schemeClr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b="1" dirty="0">
                  <a:solidFill>
                    <a:schemeClr val="tx1"/>
                  </a:solidFill>
                  <a:latin typeface="Agency FB" panose="020B0503020202020204" pitchFamily="34" charset="0"/>
                </a:rPr>
                <a:t>MENU</a:t>
              </a:r>
            </a:p>
            <a:p>
              <a:pPr algn="ctr"/>
              <a:endParaRPr lang="fr-FR" sz="3200" b="1" dirty="0">
                <a:solidFill>
                  <a:schemeClr val="accent6"/>
                </a:solidFill>
                <a:latin typeface="Agency FB" panose="020B0503020202020204" pitchFamily="34" charset="0"/>
              </a:endParaRPr>
            </a:p>
            <a:p>
              <a:pPr algn="ctr"/>
              <a:endParaRPr lang="fr-FR" sz="3200" b="1" dirty="0">
                <a:solidFill>
                  <a:schemeClr val="accent6"/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37" name="Graphique 36" descr="Retour avec un remplissage uni">
              <a:extLst>
                <a:ext uri="{FF2B5EF4-FFF2-40B4-BE49-F238E27FC236}">
                  <a16:creationId xmlns:a16="http://schemas.microsoft.com/office/drawing/2014/main" id="{414758B6-AF63-6C88-87B7-CC7EBCC65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70812" y="4750107"/>
              <a:ext cx="1080000" cy="1080000"/>
            </a:xfrm>
            <a:prstGeom prst="rect">
              <a:avLst/>
            </a:prstGeom>
          </p:spPr>
        </p:pic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45673AC-8953-6385-B3DB-6B0DE7694A2A}"/>
              </a:ext>
            </a:extLst>
          </p:cNvPr>
          <p:cNvGrpSpPr/>
          <p:nvPr/>
        </p:nvGrpSpPr>
        <p:grpSpPr>
          <a:xfrm>
            <a:off x="5116075" y="143023"/>
            <a:ext cx="1976760" cy="414360"/>
            <a:chOff x="5116075" y="143023"/>
            <a:chExt cx="1976760" cy="41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Encre 3">
                  <a:extLst>
                    <a:ext uri="{FF2B5EF4-FFF2-40B4-BE49-F238E27FC236}">
                      <a16:creationId xmlns:a16="http://schemas.microsoft.com/office/drawing/2014/main" id="{E644AF7D-3DC5-7328-37DE-A79B32F81077}"/>
                    </a:ext>
                  </a:extLst>
                </p14:cNvPr>
                <p14:cNvContentPartPr/>
                <p14:nvPr/>
              </p14:nvContentPartPr>
              <p14:xfrm>
                <a:off x="5235595" y="271183"/>
                <a:ext cx="87840" cy="184680"/>
              </p14:xfrm>
            </p:contentPart>
          </mc:Choice>
          <mc:Fallback xmlns="">
            <p:pic>
              <p:nvPicPr>
                <p:cNvPr id="4" name="Encre 3">
                  <a:extLst>
                    <a:ext uri="{FF2B5EF4-FFF2-40B4-BE49-F238E27FC236}">
                      <a16:creationId xmlns:a16="http://schemas.microsoft.com/office/drawing/2014/main" id="{E644AF7D-3DC5-7328-37DE-A79B32F8107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199955" y="235183"/>
                  <a:ext cx="159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Encre 4">
                  <a:extLst>
                    <a:ext uri="{FF2B5EF4-FFF2-40B4-BE49-F238E27FC236}">
                      <a16:creationId xmlns:a16="http://schemas.microsoft.com/office/drawing/2014/main" id="{D3B0FF77-0AD6-628B-421C-B9AF4BA27136}"/>
                    </a:ext>
                  </a:extLst>
                </p14:cNvPr>
                <p14:cNvContentPartPr/>
                <p14:nvPr/>
              </p14:nvContentPartPr>
              <p14:xfrm>
                <a:off x="5116075" y="143023"/>
                <a:ext cx="479160" cy="353160"/>
              </p14:xfrm>
            </p:contentPart>
          </mc:Choice>
          <mc:Fallback xmlns="">
            <p:pic>
              <p:nvPicPr>
                <p:cNvPr id="5" name="Encre 4">
                  <a:extLst>
                    <a:ext uri="{FF2B5EF4-FFF2-40B4-BE49-F238E27FC236}">
                      <a16:creationId xmlns:a16="http://schemas.microsoft.com/office/drawing/2014/main" id="{D3B0FF77-0AD6-628B-421C-B9AF4BA2713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80435" y="107383"/>
                  <a:ext cx="55080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Encre 5">
                  <a:extLst>
                    <a:ext uri="{FF2B5EF4-FFF2-40B4-BE49-F238E27FC236}">
                      <a16:creationId xmlns:a16="http://schemas.microsoft.com/office/drawing/2014/main" id="{7EC6C891-79E8-C3B2-A705-1011D2321B8E}"/>
                    </a:ext>
                  </a:extLst>
                </p14:cNvPr>
                <p14:cNvContentPartPr/>
                <p14:nvPr/>
              </p14:nvContentPartPr>
              <p14:xfrm>
                <a:off x="5627995" y="239503"/>
                <a:ext cx="297720" cy="266760"/>
              </p14:xfrm>
            </p:contentPart>
          </mc:Choice>
          <mc:Fallback xmlns="">
            <p:pic>
              <p:nvPicPr>
                <p:cNvPr id="6" name="Encre 5">
                  <a:extLst>
                    <a:ext uri="{FF2B5EF4-FFF2-40B4-BE49-F238E27FC236}">
                      <a16:creationId xmlns:a16="http://schemas.microsoft.com/office/drawing/2014/main" id="{7EC6C891-79E8-C3B2-A705-1011D2321B8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91995" y="203503"/>
                  <a:ext cx="3693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Encre 6">
                  <a:extLst>
                    <a:ext uri="{FF2B5EF4-FFF2-40B4-BE49-F238E27FC236}">
                      <a16:creationId xmlns:a16="http://schemas.microsoft.com/office/drawing/2014/main" id="{7661C96D-A289-9510-14A0-D8C3FCF19051}"/>
                    </a:ext>
                  </a:extLst>
                </p14:cNvPr>
                <p14:cNvContentPartPr/>
                <p14:nvPr/>
              </p14:nvContentPartPr>
              <p14:xfrm>
                <a:off x="6012115" y="204943"/>
                <a:ext cx="388800" cy="339120"/>
              </p14:xfrm>
            </p:contentPart>
          </mc:Choice>
          <mc:Fallback xmlns="">
            <p:pic>
              <p:nvPicPr>
                <p:cNvPr id="7" name="Encre 6">
                  <a:extLst>
                    <a:ext uri="{FF2B5EF4-FFF2-40B4-BE49-F238E27FC236}">
                      <a16:creationId xmlns:a16="http://schemas.microsoft.com/office/drawing/2014/main" id="{7661C96D-A289-9510-14A0-D8C3FCF1905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976475" y="168943"/>
                  <a:ext cx="46044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Encre 7">
                  <a:extLst>
                    <a:ext uri="{FF2B5EF4-FFF2-40B4-BE49-F238E27FC236}">
                      <a16:creationId xmlns:a16="http://schemas.microsoft.com/office/drawing/2014/main" id="{020CC425-3A48-49C2-4B7E-F3308B5F1883}"/>
                    </a:ext>
                  </a:extLst>
                </p14:cNvPr>
                <p14:cNvContentPartPr/>
                <p14:nvPr/>
              </p14:nvContentPartPr>
              <p14:xfrm>
                <a:off x="6387235" y="251383"/>
                <a:ext cx="278640" cy="273240"/>
              </p14:xfrm>
            </p:contentPart>
          </mc:Choice>
          <mc:Fallback xmlns="">
            <p:pic>
              <p:nvPicPr>
                <p:cNvPr id="8" name="Encre 7">
                  <a:extLst>
                    <a:ext uri="{FF2B5EF4-FFF2-40B4-BE49-F238E27FC236}">
                      <a16:creationId xmlns:a16="http://schemas.microsoft.com/office/drawing/2014/main" id="{020CC425-3A48-49C2-4B7E-F3308B5F188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51235" y="215383"/>
                  <a:ext cx="3502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Encre 8">
                  <a:extLst>
                    <a:ext uri="{FF2B5EF4-FFF2-40B4-BE49-F238E27FC236}">
                      <a16:creationId xmlns:a16="http://schemas.microsoft.com/office/drawing/2014/main" id="{353DC9B9-77E7-7DD4-1179-96C314F57018}"/>
                    </a:ext>
                  </a:extLst>
                </p14:cNvPr>
                <p14:cNvContentPartPr/>
                <p14:nvPr/>
              </p14:nvContentPartPr>
              <p14:xfrm>
                <a:off x="6422155" y="330223"/>
                <a:ext cx="189720" cy="34560"/>
              </p14:xfrm>
            </p:contentPart>
          </mc:Choice>
          <mc:Fallback xmlns="">
            <p:pic>
              <p:nvPicPr>
                <p:cNvPr id="9" name="Encre 8">
                  <a:extLst>
                    <a:ext uri="{FF2B5EF4-FFF2-40B4-BE49-F238E27FC236}">
                      <a16:creationId xmlns:a16="http://schemas.microsoft.com/office/drawing/2014/main" id="{353DC9B9-77E7-7DD4-1179-96C314F5701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86155" y="294223"/>
                  <a:ext cx="2613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Encre 9">
                  <a:extLst>
                    <a:ext uri="{FF2B5EF4-FFF2-40B4-BE49-F238E27FC236}">
                      <a16:creationId xmlns:a16="http://schemas.microsoft.com/office/drawing/2014/main" id="{07ED9036-5904-F026-8965-3CC231473AAB}"/>
                    </a:ext>
                  </a:extLst>
                </p14:cNvPr>
                <p14:cNvContentPartPr/>
                <p14:nvPr/>
              </p14:nvContentPartPr>
              <p14:xfrm>
                <a:off x="6371395" y="209623"/>
                <a:ext cx="695880" cy="347760"/>
              </p14:xfrm>
            </p:contentPart>
          </mc:Choice>
          <mc:Fallback xmlns="">
            <p:pic>
              <p:nvPicPr>
                <p:cNvPr id="10" name="Encre 9">
                  <a:extLst>
                    <a:ext uri="{FF2B5EF4-FFF2-40B4-BE49-F238E27FC236}">
                      <a16:creationId xmlns:a16="http://schemas.microsoft.com/office/drawing/2014/main" id="{07ED9036-5904-F026-8965-3CC231473AA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335395" y="173623"/>
                  <a:ext cx="767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Encre 10">
                  <a:extLst>
                    <a:ext uri="{FF2B5EF4-FFF2-40B4-BE49-F238E27FC236}">
                      <a16:creationId xmlns:a16="http://schemas.microsoft.com/office/drawing/2014/main" id="{AC384766-E2AB-FD31-1766-63B57D21BFB8}"/>
                    </a:ext>
                  </a:extLst>
                </p14:cNvPr>
                <p14:cNvContentPartPr/>
                <p14:nvPr/>
              </p14:nvContentPartPr>
              <p14:xfrm>
                <a:off x="6773155" y="188383"/>
                <a:ext cx="319680" cy="201960"/>
              </p14:xfrm>
            </p:contentPart>
          </mc:Choice>
          <mc:Fallback xmlns="">
            <p:pic>
              <p:nvPicPr>
                <p:cNvPr id="11" name="Encre 10">
                  <a:extLst>
                    <a:ext uri="{FF2B5EF4-FFF2-40B4-BE49-F238E27FC236}">
                      <a16:creationId xmlns:a16="http://schemas.microsoft.com/office/drawing/2014/main" id="{AC384766-E2AB-FD31-1766-63B57D21BFB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737155" y="152383"/>
                  <a:ext cx="391320" cy="27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6B6FF43B-CB7A-0659-6F3D-AB045685AF8E}"/>
              </a:ext>
            </a:extLst>
          </p:cNvPr>
          <p:cNvGrpSpPr/>
          <p:nvPr/>
        </p:nvGrpSpPr>
        <p:grpSpPr>
          <a:xfrm>
            <a:off x="748524" y="1296245"/>
            <a:ext cx="4592160" cy="576360"/>
            <a:chOff x="748524" y="1296245"/>
            <a:chExt cx="4592160" cy="57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C7A91AFB-FAA0-453C-22EF-E617B5B43545}"/>
                    </a:ext>
                  </a:extLst>
                </p14:cNvPr>
                <p14:cNvContentPartPr/>
                <p14:nvPr/>
              </p14:nvContentPartPr>
              <p14:xfrm>
                <a:off x="748524" y="1514045"/>
                <a:ext cx="282960" cy="34992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C7A91AFB-FAA0-453C-22EF-E617B5B4354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12524" y="1478405"/>
                  <a:ext cx="35460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4C00198F-DF44-5393-6B4C-EBFC070BB20F}"/>
                    </a:ext>
                  </a:extLst>
                </p14:cNvPr>
                <p14:cNvContentPartPr/>
                <p14:nvPr/>
              </p14:nvContentPartPr>
              <p14:xfrm>
                <a:off x="802524" y="1671365"/>
                <a:ext cx="208440" cy="7344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4C00198F-DF44-5393-6B4C-EBFC070BB20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66524" y="1635725"/>
                  <a:ext cx="2800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Encre 18">
                  <a:extLst>
                    <a:ext uri="{FF2B5EF4-FFF2-40B4-BE49-F238E27FC236}">
                      <a16:creationId xmlns:a16="http://schemas.microsoft.com/office/drawing/2014/main" id="{4CC47126-1B4B-1DC2-403B-A35978DCE9D3}"/>
                    </a:ext>
                  </a:extLst>
                </p14:cNvPr>
                <p14:cNvContentPartPr/>
                <p14:nvPr/>
              </p14:nvContentPartPr>
              <p14:xfrm>
                <a:off x="1104204" y="1523765"/>
                <a:ext cx="54000" cy="312480"/>
              </p14:xfrm>
            </p:contentPart>
          </mc:Choice>
          <mc:Fallback xmlns="">
            <p:pic>
              <p:nvPicPr>
                <p:cNvPr id="19" name="Encre 18">
                  <a:extLst>
                    <a:ext uri="{FF2B5EF4-FFF2-40B4-BE49-F238E27FC236}">
                      <a16:creationId xmlns:a16="http://schemas.microsoft.com/office/drawing/2014/main" id="{4CC47126-1B4B-1DC2-403B-A35978DCE9D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68564" y="1488125"/>
                  <a:ext cx="1256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Encre 19">
                  <a:extLst>
                    <a:ext uri="{FF2B5EF4-FFF2-40B4-BE49-F238E27FC236}">
                      <a16:creationId xmlns:a16="http://schemas.microsoft.com/office/drawing/2014/main" id="{D8D03FFF-2861-44DE-F2C7-CBA27AC1CB90}"/>
                    </a:ext>
                  </a:extLst>
                </p14:cNvPr>
                <p14:cNvContentPartPr/>
                <p14:nvPr/>
              </p14:nvContentPartPr>
              <p14:xfrm>
                <a:off x="1243164" y="1490285"/>
                <a:ext cx="42480" cy="334800"/>
              </p14:xfrm>
            </p:contentPart>
          </mc:Choice>
          <mc:Fallback xmlns="">
            <p:pic>
              <p:nvPicPr>
                <p:cNvPr id="20" name="Encre 19">
                  <a:extLst>
                    <a:ext uri="{FF2B5EF4-FFF2-40B4-BE49-F238E27FC236}">
                      <a16:creationId xmlns:a16="http://schemas.microsoft.com/office/drawing/2014/main" id="{D8D03FFF-2861-44DE-F2C7-CBA27AC1CB9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207524" y="1454285"/>
                  <a:ext cx="11412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922A70A8-E136-E20B-F830-AB889B7F6134}"/>
                    </a:ext>
                  </a:extLst>
                </p14:cNvPr>
                <p14:cNvContentPartPr/>
                <p14:nvPr/>
              </p14:nvContentPartPr>
              <p14:xfrm>
                <a:off x="1433964" y="1644365"/>
                <a:ext cx="198720" cy="17352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922A70A8-E136-E20B-F830-AB889B7F613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397964" y="1608365"/>
                  <a:ext cx="2703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1E4EA181-573B-6A63-81E0-269CA17E2678}"/>
                    </a:ext>
                  </a:extLst>
                </p14:cNvPr>
                <p14:cNvContentPartPr/>
                <p14:nvPr/>
              </p14:nvContentPartPr>
              <p14:xfrm>
                <a:off x="1696044" y="1637525"/>
                <a:ext cx="119160" cy="17100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1E4EA181-573B-6A63-81E0-269CA17E267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660044" y="1601885"/>
                  <a:ext cx="1908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2329D898-C976-F40C-F263-8505F57B4333}"/>
                    </a:ext>
                  </a:extLst>
                </p14:cNvPr>
                <p14:cNvContentPartPr/>
                <p14:nvPr/>
              </p14:nvContentPartPr>
              <p14:xfrm>
                <a:off x="1849764" y="1621325"/>
                <a:ext cx="207000" cy="19044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2329D898-C976-F40C-F263-8505F57B433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813764" y="1585325"/>
                  <a:ext cx="2786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30EE94EC-059D-B42E-8F9B-E04FB97B6218}"/>
                    </a:ext>
                  </a:extLst>
                </p14:cNvPr>
                <p14:cNvContentPartPr/>
                <p14:nvPr/>
              </p14:nvContentPartPr>
              <p14:xfrm>
                <a:off x="2396604" y="1638245"/>
                <a:ext cx="68400" cy="158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30EE94EC-059D-B42E-8F9B-E04FB97B621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360604" y="1602605"/>
                  <a:ext cx="1400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Encre 25">
                  <a:extLst>
                    <a:ext uri="{FF2B5EF4-FFF2-40B4-BE49-F238E27FC236}">
                      <a16:creationId xmlns:a16="http://schemas.microsoft.com/office/drawing/2014/main" id="{969ECA9F-F073-3B3E-E995-A5C459EFF855}"/>
                    </a:ext>
                  </a:extLst>
                </p14:cNvPr>
                <p14:cNvContentPartPr/>
                <p14:nvPr/>
              </p14:nvContentPartPr>
              <p14:xfrm>
                <a:off x="2740404" y="1296965"/>
                <a:ext cx="2451960" cy="104040"/>
              </p14:xfrm>
            </p:contentPart>
          </mc:Choice>
          <mc:Fallback xmlns="">
            <p:pic>
              <p:nvPicPr>
                <p:cNvPr id="26" name="Encre 25">
                  <a:extLst>
                    <a:ext uri="{FF2B5EF4-FFF2-40B4-BE49-F238E27FC236}">
                      <a16:creationId xmlns:a16="http://schemas.microsoft.com/office/drawing/2014/main" id="{969ECA9F-F073-3B3E-E995-A5C459EFF85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4764" y="1260965"/>
                  <a:ext cx="25236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Encre 26">
                  <a:extLst>
                    <a:ext uri="{FF2B5EF4-FFF2-40B4-BE49-F238E27FC236}">
                      <a16:creationId xmlns:a16="http://schemas.microsoft.com/office/drawing/2014/main" id="{A2524497-7468-A29A-5A0E-21A893A4586C}"/>
                    </a:ext>
                  </a:extLst>
                </p14:cNvPr>
                <p14:cNvContentPartPr/>
                <p14:nvPr/>
              </p14:nvContentPartPr>
              <p14:xfrm>
                <a:off x="2813124" y="1414685"/>
                <a:ext cx="2527560" cy="457920"/>
              </p14:xfrm>
            </p:contentPart>
          </mc:Choice>
          <mc:Fallback xmlns="">
            <p:pic>
              <p:nvPicPr>
                <p:cNvPr id="27" name="Encre 26">
                  <a:extLst>
                    <a:ext uri="{FF2B5EF4-FFF2-40B4-BE49-F238E27FC236}">
                      <a16:creationId xmlns:a16="http://schemas.microsoft.com/office/drawing/2014/main" id="{A2524497-7468-A29A-5A0E-21A893A4586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777124" y="1378685"/>
                  <a:ext cx="259920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3FAEDEFB-4492-9FC8-BB3E-A74D4842B77A}"/>
                    </a:ext>
                  </a:extLst>
                </p14:cNvPr>
                <p14:cNvContentPartPr/>
                <p14:nvPr/>
              </p14:nvContentPartPr>
              <p14:xfrm>
                <a:off x="5232324" y="1296245"/>
                <a:ext cx="83520" cy="4622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3FAEDEFB-4492-9FC8-BB3E-A74D4842B77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6324" y="1260605"/>
                  <a:ext cx="155160" cy="53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248D023D-4BA4-0359-671C-7273F808DEE8}"/>
              </a:ext>
            </a:extLst>
          </p:cNvPr>
          <p:cNvGrpSpPr/>
          <p:nvPr/>
        </p:nvGrpSpPr>
        <p:grpSpPr>
          <a:xfrm>
            <a:off x="621444" y="2149445"/>
            <a:ext cx="4822560" cy="447120"/>
            <a:chOff x="621444" y="2149445"/>
            <a:chExt cx="4822560" cy="44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63F5320B-71CF-91E8-1165-AEA835D78532}"/>
                    </a:ext>
                  </a:extLst>
                </p14:cNvPr>
                <p14:cNvContentPartPr/>
                <p14:nvPr/>
              </p14:nvContentPartPr>
              <p14:xfrm>
                <a:off x="754644" y="2303165"/>
                <a:ext cx="76320" cy="1825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63F5320B-71CF-91E8-1165-AEA835D7853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18644" y="2267165"/>
                  <a:ext cx="1479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15BC3E09-8575-8A30-81D5-57208B40366C}"/>
                    </a:ext>
                  </a:extLst>
                </p14:cNvPr>
                <p14:cNvContentPartPr/>
                <p14:nvPr/>
              </p14:nvContentPartPr>
              <p14:xfrm>
                <a:off x="621444" y="2211725"/>
                <a:ext cx="471240" cy="38484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15BC3E09-8575-8A30-81D5-57208B40366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85804" y="2176085"/>
                  <a:ext cx="54288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78BC1EC4-EAF7-8B71-5211-DC6E379D1EED}"/>
                    </a:ext>
                  </a:extLst>
                </p14:cNvPr>
                <p14:cNvContentPartPr/>
                <p14:nvPr/>
              </p14:nvContentPartPr>
              <p14:xfrm>
                <a:off x="1142364" y="2410805"/>
                <a:ext cx="82800" cy="14904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78BC1EC4-EAF7-8B71-5211-DC6E379D1EE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06724" y="2374805"/>
                  <a:ext cx="1544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00264A09-0112-1A21-7C55-A82F00B909B0}"/>
                    </a:ext>
                  </a:extLst>
                </p14:cNvPr>
                <p14:cNvContentPartPr/>
                <p14:nvPr/>
              </p14:nvContentPartPr>
              <p14:xfrm>
                <a:off x="1133364" y="2313605"/>
                <a:ext cx="14400" cy="1260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00264A09-0112-1A21-7C55-A82F00B909B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97364" y="2277605"/>
                  <a:ext cx="860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Encre 33">
                  <a:extLst>
                    <a:ext uri="{FF2B5EF4-FFF2-40B4-BE49-F238E27FC236}">
                      <a16:creationId xmlns:a16="http://schemas.microsoft.com/office/drawing/2014/main" id="{15570AF0-12DE-7EA6-3E4F-E66104D0A46C}"/>
                    </a:ext>
                  </a:extLst>
                </p14:cNvPr>
                <p14:cNvContentPartPr/>
                <p14:nvPr/>
              </p14:nvContentPartPr>
              <p14:xfrm>
                <a:off x="1229124" y="2386325"/>
                <a:ext cx="194400" cy="187920"/>
              </p14:xfrm>
            </p:contentPart>
          </mc:Choice>
          <mc:Fallback xmlns="">
            <p:pic>
              <p:nvPicPr>
                <p:cNvPr id="34" name="Encre 33">
                  <a:extLst>
                    <a:ext uri="{FF2B5EF4-FFF2-40B4-BE49-F238E27FC236}">
                      <a16:creationId xmlns:a16="http://schemas.microsoft.com/office/drawing/2014/main" id="{15570AF0-12DE-7EA6-3E4F-E66104D0A46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93124" y="2350685"/>
                  <a:ext cx="2660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E1AF0B6B-D258-CE6C-7D5F-295DEF8B2726}"/>
                    </a:ext>
                  </a:extLst>
                </p14:cNvPr>
                <p14:cNvContentPartPr/>
                <p14:nvPr/>
              </p14:nvContentPartPr>
              <p14:xfrm>
                <a:off x="1396524" y="2271485"/>
                <a:ext cx="200520" cy="29160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E1AF0B6B-D258-CE6C-7D5F-295DEF8B272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60524" y="2235845"/>
                  <a:ext cx="27216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D66AD183-AC14-3027-9F78-38BE8C9BEA15}"/>
                    </a:ext>
                  </a:extLst>
                </p14:cNvPr>
                <p14:cNvContentPartPr/>
                <p14:nvPr/>
              </p14:nvContentPartPr>
              <p14:xfrm>
                <a:off x="1597764" y="2392805"/>
                <a:ext cx="256680" cy="1670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D66AD183-AC14-3027-9F78-38BE8C9BEA1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62124" y="2357165"/>
                  <a:ext cx="3283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324986FE-47C6-5B41-8261-127BECC130B6}"/>
                    </a:ext>
                  </a:extLst>
                </p14:cNvPr>
                <p14:cNvContentPartPr/>
                <p14:nvPr/>
              </p14:nvContentPartPr>
              <p14:xfrm>
                <a:off x="1877844" y="2380205"/>
                <a:ext cx="162360" cy="15084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324986FE-47C6-5B41-8261-127BECC130B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41844" y="2344205"/>
                  <a:ext cx="2340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BAAA713-FF72-00C4-ABF0-358F976D2265}"/>
                    </a:ext>
                  </a:extLst>
                </p14:cNvPr>
                <p14:cNvContentPartPr/>
                <p14:nvPr/>
              </p14:nvContentPartPr>
              <p14:xfrm>
                <a:off x="2072964" y="2362925"/>
                <a:ext cx="146520" cy="1609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BAAA713-FF72-00C4-ABF0-358F976D226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037324" y="2327285"/>
                  <a:ext cx="2181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2B3096A8-DADD-3348-76CE-0D4A8E040DF4}"/>
                    </a:ext>
                  </a:extLst>
                </p14:cNvPr>
                <p14:cNvContentPartPr/>
                <p14:nvPr/>
              </p14:nvContentPartPr>
              <p14:xfrm>
                <a:off x="2243964" y="2389565"/>
                <a:ext cx="177480" cy="127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2B3096A8-DADD-3348-76CE-0D4A8E040DF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208324" y="2353925"/>
                  <a:ext cx="2491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70E38FD6-A3F0-ED3F-F271-5EC29911FFD7}"/>
                    </a:ext>
                  </a:extLst>
                </p14:cNvPr>
                <p14:cNvContentPartPr/>
                <p14:nvPr/>
              </p14:nvContentPartPr>
              <p14:xfrm>
                <a:off x="2582004" y="2360765"/>
                <a:ext cx="28080" cy="14544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70E38FD6-A3F0-ED3F-F271-5EC29911FFD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546004" y="2324765"/>
                  <a:ext cx="997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2EC1149A-C7B7-27B9-253A-B5169F1526F6}"/>
                    </a:ext>
                  </a:extLst>
                </p14:cNvPr>
                <p14:cNvContentPartPr/>
                <p14:nvPr/>
              </p14:nvContentPartPr>
              <p14:xfrm>
                <a:off x="2909604" y="2239085"/>
                <a:ext cx="77760" cy="28440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2EC1149A-C7B7-27B9-253A-B5169F1526F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873964" y="2203445"/>
                  <a:ext cx="1494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F722B4D9-1095-1A9C-4803-6F6610809EC0}"/>
                    </a:ext>
                  </a:extLst>
                </p14:cNvPr>
                <p14:cNvContentPartPr/>
                <p14:nvPr/>
              </p14:nvContentPartPr>
              <p14:xfrm>
                <a:off x="2941284" y="2149445"/>
                <a:ext cx="2437920" cy="8568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F722B4D9-1095-1A9C-4803-6F6610809EC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905644" y="2113805"/>
                  <a:ext cx="25095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54DC039-2935-9701-7D08-83B0BB8ADBD2}"/>
                    </a:ext>
                  </a:extLst>
                </p14:cNvPr>
                <p14:cNvContentPartPr/>
                <p14:nvPr/>
              </p14:nvContentPartPr>
              <p14:xfrm>
                <a:off x="3033084" y="2466965"/>
                <a:ext cx="2364840" cy="10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54DC039-2935-9701-7D08-83B0BB8ADBD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997084" y="2430965"/>
                  <a:ext cx="2436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8D460F37-7151-9D23-120E-B20C5409E5E4}"/>
                    </a:ext>
                  </a:extLst>
                </p14:cNvPr>
                <p14:cNvContentPartPr/>
                <p14:nvPr/>
              </p14:nvContentPartPr>
              <p14:xfrm>
                <a:off x="5392884" y="2157005"/>
                <a:ext cx="51120" cy="32832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8D460F37-7151-9D23-120E-B20C5409E5E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356884" y="2121365"/>
                  <a:ext cx="122760" cy="39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6E065FD8-4F70-81F0-9A48-96ABB5335A75}"/>
              </a:ext>
            </a:extLst>
          </p:cNvPr>
          <p:cNvGrpSpPr/>
          <p:nvPr/>
        </p:nvGrpSpPr>
        <p:grpSpPr>
          <a:xfrm>
            <a:off x="554844" y="3869885"/>
            <a:ext cx="4631400" cy="1785240"/>
            <a:chOff x="554844" y="3869885"/>
            <a:chExt cx="4631400" cy="178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557FA9DB-F274-C324-5A30-8431E174B3FB}"/>
                    </a:ext>
                  </a:extLst>
                </p14:cNvPr>
                <p14:cNvContentPartPr/>
                <p14:nvPr/>
              </p14:nvContentPartPr>
              <p14:xfrm>
                <a:off x="564204" y="4562885"/>
                <a:ext cx="273960" cy="55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557FA9DB-F274-C324-5A30-8431E174B3F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8204" y="4526885"/>
                  <a:ext cx="3456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3" name="Encre 52">
                  <a:extLst>
                    <a:ext uri="{FF2B5EF4-FFF2-40B4-BE49-F238E27FC236}">
                      <a16:creationId xmlns:a16="http://schemas.microsoft.com/office/drawing/2014/main" id="{2928E3FE-8A26-D569-1255-9748BEA54840}"/>
                    </a:ext>
                  </a:extLst>
                </p14:cNvPr>
                <p14:cNvContentPartPr/>
                <p14:nvPr/>
              </p14:nvContentPartPr>
              <p14:xfrm>
                <a:off x="554844" y="4673405"/>
                <a:ext cx="307800" cy="49680"/>
              </p14:xfrm>
            </p:contentPart>
          </mc:Choice>
          <mc:Fallback xmlns="">
            <p:pic>
              <p:nvPicPr>
                <p:cNvPr id="53" name="Encre 52">
                  <a:extLst>
                    <a:ext uri="{FF2B5EF4-FFF2-40B4-BE49-F238E27FC236}">
                      <a16:creationId xmlns:a16="http://schemas.microsoft.com/office/drawing/2014/main" id="{2928E3FE-8A26-D569-1255-9748BEA5484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18844" y="4637405"/>
                  <a:ext cx="3794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4" name="Encre 53">
                  <a:extLst>
                    <a:ext uri="{FF2B5EF4-FFF2-40B4-BE49-F238E27FC236}">
                      <a16:creationId xmlns:a16="http://schemas.microsoft.com/office/drawing/2014/main" id="{2FD3E837-32BD-D18E-0113-163B325D29DB}"/>
                    </a:ext>
                  </a:extLst>
                </p14:cNvPr>
                <p14:cNvContentPartPr/>
                <p14:nvPr/>
              </p14:nvContentPartPr>
              <p14:xfrm>
                <a:off x="834564" y="4442645"/>
                <a:ext cx="18360" cy="105840"/>
              </p14:xfrm>
            </p:contentPart>
          </mc:Choice>
          <mc:Fallback xmlns="">
            <p:pic>
              <p:nvPicPr>
                <p:cNvPr id="54" name="Encre 53">
                  <a:extLst>
                    <a:ext uri="{FF2B5EF4-FFF2-40B4-BE49-F238E27FC236}">
                      <a16:creationId xmlns:a16="http://schemas.microsoft.com/office/drawing/2014/main" id="{2FD3E837-32BD-D18E-0113-163B325D29D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98564" y="4406645"/>
                  <a:ext cx="900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5" name="Encre 54">
                  <a:extLst>
                    <a:ext uri="{FF2B5EF4-FFF2-40B4-BE49-F238E27FC236}">
                      <a16:creationId xmlns:a16="http://schemas.microsoft.com/office/drawing/2014/main" id="{82B04D30-65E3-4E25-483A-A5312A2610B6}"/>
                    </a:ext>
                  </a:extLst>
                </p14:cNvPr>
                <p14:cNvContentPartPr/>
                <p14:nvPr/>
              </p14:nvContentPartPr>
              <p14:xfrm>
                <a:off x="878484" y="4663325"/>
                <a:ext cx="3240" cy="119880"/>
              </p14:xfrm>
            </p:contentPart>
          </mc:Choice>
          <mc:Fallback xmlns="">
            <p:pic>
              <p:nvPicPr>
                <p:cNvPr id="55" name="Encre 54">
                  <a:extLst>
                    <a:ext uri="{FF2B5EF4-FFF2-40B4-BE49-F238E27FC236}">
                      <a16:creationId xmlns:a16="http://schemas.microsoft.com/office/drawing/2014/main" id="{82B04D30-65E3-4E25-483A-A5312A2610B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42484" y="4627325"/>
                  <a:ext cx="748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78E5805-811B-2670-41A4-9665002CE095}"/>
                    </a:ext>
                  </a:extLst>
                </p14:cNvPr>
                <p14:cNvContentPartPr/>
                <p14:nvPr/>
              </p14:nvContentPartPr>
              <p14:xfrm>
                <a:off x="882804" y="4440125"/>
                <a:ext cx="282240" cy="3499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78E5805-811B-2670-41A4-9665002CE09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46804" y="4404125"/>
                  <a:ext cx="3538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CFDE408F-BF25-B57F-1D43-9DB24F59906E}"/>
                    </a:ext>
                  </a:extLst>
                </p14:cNvPr>
                <p14:cNvContentPartPr/>
                <p14:nvPr/>
              </p14:nvContentPartPr>
              <p14:xfrm>
                <a:off x="559884" y="4609685"/>
                <a:ext cx="25200" cy="918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CFDE408F-BF25-B57F-1D43-9DB24F59906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23884" y="4574045"/>
                  <a:ext cx="968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907D9C3E-648D-1F75-FE54-B1CDB3E8E8F4}"/>
                    </a:ext>
                  </a:extLst>
                </p14:cNvPr>
                <p14:cNvContentPartPr/>
                <p14:nvPr/>
              </p14:nvContentPartPr>
              <p14:xfrm>
                <a:off x="1421724" y="4025765"/>
                <a:ext cx="63360" cy="15940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907D9C3E-648D-1F75-FE54-B1CDB3E8E8F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86084" y="3989765"/>
                  <a:ext cx="135000" cy="16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3BB908FB-9E6F-49CA-C117-551D53393638}"/>
                    </a:ext>
                  </a:extLst>
                </p14:cNvPr>
                <p14:cNvContentPartPr/>
                <p14:nvPr/>
              </p14:nvContentPartPr>
              <p14:xfrm>
                <a:off x="1431444" y="3869885"/>
                <a:ext cx="3427200" cy="1490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3BB908FB-9E6F-49CA-C117-551D5339363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95444" y="3834245"/>
                  <a:ext cx="34988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5DB47EDF-FB45-3D29-EC58-FB323614B3CD}"/>
                    </a:ext>
                  </a:extLst>
                </p14:cNvPr>
                <p14:cNvContentPartPr/>
                <p14:nvPr/>
              </p14:nvContentPartPr>
              <p14:xfrm>
                <a:off x="1458804" y="5456765"/>
                <a:ext cx="3727440" cy="19836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5DB47EDF-FB45-3D29-EC58-FB323614B3C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422804" y="5421125"/>
                  <a:ext cx="37990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76AB7E43-9409-C295-68F2-7F32C28D8C4C}"/>
                    </a:ext>
                  </a:extLst>
                </p14:cNvPr>
                <p14:cNvContentPartPr/>
                <p14:nvPr/>
              </p14:nvContentPartPr>
              <p14:xfrm>
                <a:off x="4888164" y="3870245"/>
                <a:ext cx="276840" cy="16005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76AB7E43-9409-C295-68F2-7F32C28D8C4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852164" y="3834605"/>
                  <a:ext cx="348480" cy="167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3">
            <p14:nvContentPartPr>
              <p14:cNvPr id="67" name="Encre 66">
                <a:extLst>
                  <a:ext uri="{FF2B5EF4-FFF2-40B4-BE49-F238E27FC236}">
                    <a16:creationId xmlns:a16="http://schemas.microsoft.com/office/drawing/2014/main" id="{4AA52157-5B03-FF11-2AC7-426BBECF11A6}"/>
                  </a:ext>
                </a:extLst>
              </p14:cNvPr>
              <p14:cNvContentPartPr/>
              <p14:nvPr/>
            </p14:nvContentPartPr>
            <p14:xfrm>
              <a:off x="2079804" y="4501685"/>
              <a:ext cx="24120" cy="39240"/>
            </p14:xfrm>
          </p:contentPart>
        </mc:Choice>
        <mc:Fallback xmlns="">
          <p:pic>
            <p:nvPicPr>
              <p:cNvPr id="67" name="Encre 66">
                <a:extLst>
                  <a:ext uri="{FF2B5EF4-FFF2-40B4-BE49-F238E27FC236}">
                    <a16:creationId xmlns:a16="http://schemas.microsoft.com/office/drawing/2014/main" id="{4AA52157-5B03-FF11-2AC7-426BBECF11A6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070804" y="4493045"/>
                <a:ext cx="41760" cy="5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e 92">
            <a:extLst>
              <a:ext uri="{FF2B5EF4-FFF2-40B4-BE49-F238E27FC236}">
                <a16:creationId xmlns:a16="http://schemas.microsoft.com/office/drawing/2014/main" id="{038B2A13-1637-B220-E508-805A299D571C}"/>
              </a:ext>
            </a:extLst>
          </p:cNvPr>
          <p:cNvGrpSpPr/>
          <p:nvPr/>
        </p:nvGrpSpPr>
        <p:grpSpPr>
          <a:xfrm>
            <a:off x="1711524" y="4180205"/>
            <a:ext cx="1813320" cy="974880"/>
            <a:chOff x="1711524" y="4180205"/>
            <a:chExt cx="1813320" cy="97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5B0176B4-E331-8D1F-A403-9A6DCB2C2766}"/>
                    </a:ext>
                  </a:extLst>
                </p14:cNvPr>
                <p14:cNvContentPartPr/>
                <p14:nvPr/>
              </p14:nvContentPartPr>
              <p14:xfrm>
                <a:off x="1859124" y="4275965"/>
                <a:ext cx="116640" cy="21780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5B0176B4-E331-8D1F-A403-9A6DCB2C276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841484" y="4258325"/>
                  <a:ext cx="1522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7CE30DF-6503-4FD7-9FAC-98F020C3A2A3}"/>
                    </a:ext>
                  </a:extLst>
                </p14:cNvPr>
                <p14:cNvContentPartPr/>
                <p14:nvPr/>
              </p14:nvContentPartPr>
              <p14:xfrm>
                <a:off x="1711524" y="4204685"/>
                <a:ext cx="473400" cy="32184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7CE30DF-6503-4FD7-9FAC-98F020C3A2A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693884" y="4187045"/>
                  <a:ext cx="5090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428581A1-A4E6-2CDC-2591-38ACC4174985}"/>
                    </a:ext>
                  </a:extLst>
                </p14:cNvPr>
                <p14:cNvContentPartPr/>
                <p14:nvPr/>
              </p14:nvContentPartPr>
              <p14:xfrm>
                <a:off x="2210124" y="4314125"/>
                <a:ext cx="493200" cy="17208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428581A1-A4E6-2CDC-2591-38ACC417498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192484" y="4296125"/>
                  <a:ext cx="5288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7D57A296-C522-2566-7A3E-37926BC0DCC9}"/>
                    </a:ext>
                  </a:extLst>
                </p14:cNvPr>
                <p14:cNvContentPartPr/>
                <p14:nvPr/>
              </p14:nvContentPartPr>
              <p14:xfrm>
                <a:off x="2696844" y="4277045"/>
                <a:ext cx="355680" cy="1814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7D57A296-C522-2566-7A3E-37926BC0DCC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678844" y="4259405"/>
                  <a:ext cx="3913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C84F94D-FB99-8BDD-375C-00BD0F3E2983}"/>
                    </a:ext>
                  </a:extLst>
                </p14:cNvPr>
                <p14:cNvContentPartPr/>
                <p14:nvPr/>
              </p14:nvContentPartPr>
              <p14:xfrm>
                <a:off x="2903124" y="4180205"/>
                <a:ext cx="89640" cy="7848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C84F94D-FB99-8BDD-375C-00BD0F3E298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885124" y="4162205"/>
                  <a:ext cx="1252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E0D01455-9CA3-E3D3-ACB9-4A770405EE8F}"/>
                    </a:ext>
                  </a:extLst>
                </p14:cNvPr>
                <p14:cNvContentPartPr/>
                <p14:nvPr/>
              </p14:nvContentPartPr>
              <p14:xfrm>
                <a:off x="3079524" y="4268405"/>
                <a:ext cx="244440" cy="1609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E0D01455-9CA3-E3D3-ACB9-4A770405EE8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061524" y="4250765"/>
                  <a:ext cx="2800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E4BB6352-C071-54DE-5D6E-D602D358FF08}"/>
                    </a:ext>
                  </a:extLst>
                </p14:cNvPr>
                <p14:cNvContentPartPr/>
                <p14:nvPr/>
              </p14:nvContentPartPr>
              <p14:xfrm>
                <a:off x="1998444" y="4661165"/>
                <a:ext cx="514080" cy="4939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E4BB6352-C071-54DE-5D6E-D602D358FF0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980804" y="4643525"/>
                  <a:ext cx="54972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2BE78F69-8D9A-3F17-C3C7-8B714362A224}"/>
                    </a:ext>
                  </a:extLst>
                </p14:cNvPr>
                <p14:cNvContentPartPr/>
                <p14:nvPr/>
              </p14:nvContentPartPr>
              <p14:xfrm>
                <a:off x="2504964" y="4751525"/>
                <a:ext cx="114120" cy="2149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2BE78F69-8D9A-3F17-C3C7-8B714362A22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486964" y="4733885"/>
                  <a:ext cx="1497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252C75C9-246B-C7E2-73AA-F676D3C77E9A}"/>
                    </a:ext>
                  </a:extLst>
                </p14:cNvPr>
                <p14:cNvContentPartPr/>
                <p14:nvPr/>
              </p14:nvContentPartPr>
              <p14:xfrm>
                <a:off x="2588124" y="4669085"/>
                <a:ext cx="394200" cy="27792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252C75C9-246B-C7E2-73AA-F676D3C77E9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570124" y="4651085"/>
                  <a:ext cx="4298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F27F470D-C11B-238F-B0DF-185FBC4A6EC6}"/>
                    </a:ext>
                  </a:extLst>
                </p14:cNvPr>
                <p14:cNvContentPartPr/>
                <p14:nvPr/>
              </p14:nvContentPartPr>
              <p14:xfrm>
                <a:off x="2989884" y="4751525"/>
                <a:ext cx="211680" cy="18792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F27F470D-C11B-238F-B0DF-185FBC4A6EC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972244" y="4733525"/>
                  <a:ext cx="2473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2332572-FB44-B91F-8835-A608F6EAA912}"/>
                    </a:ext>
                  </a:extLst>
                </p14:cNvPr>
                <p14:cNvContentPartPr/>
                <p14:nvPr/>
              </p14:nvContentPartPr>
              <p14:xfrm>
                <a:off x="2993484" y="4587005"/>
                <a:ext cx="171360" cy="9180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2332572-FB44-B91F-8835-A608F6EAA91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975844" y="4569005"/>
                  <a:ext cx="207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7491A0E7-FA43-73C7-8520-3F6D7B5D5373}"/>
                    </a:ext>
                  </a:extLst>
                </p14:cNvPr>
                <p14:cNvContentPartPr/>
                <p14:nvPr/>
              </p14:nvContentPartPr>
              <p14:xfrm>
                <a:off x="3170964" y="4738565"/>
                <a:ext cx="353880" cy="20448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7491A0E7-FA43-73C7-8520-3F6D7B5D537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153324" y="4720565"/>
                  <a:ext cx="389520" cy="24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8663134B-3F4D-97F4-38C6-9AC291F113FF}"/>
              </a:ext>
            </a:extLst>
          </p:cNvPr>
          <p:cNvGrpSpPr/>
          <p:nvPr/>
        </p:nvGrpSpPr>
        <p:grpSpPr>
          <a:xfrm>
            <a:off x="10746407" y="1788005"/>
            <a:ext cx="729099" cy="729099"/>
            <a:chOff x="5508441" y="3754181"/>
            <a:chExt cx="1800000" cy="1800000"/>
          </a:xfrm>
        </p:grpSpPr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0B10848A-4718-DA51-7C88-9A54C4E8ABEA}"/>
                </a:ext>
              </a:extLst>
            </p:cNvPr>
            <p:cNvSpPr/>
            <p:nvPr/>
          </p:nvSpPr>
          <p:spPr>
            <a:xfrm>
              <a:off x="5508441" y="3754181"/>
              <a:ext cx="1800000" cy="1800000"/>
            </a:xfrm>
            <a:prstGeom prst="roundRect">
              <a:avLst/>
            </a:prstGeom>
            <a:solidFill>
              <a:schemeClr val="tx1">
                <a:alpha val="15000"/>
              </a:schemeClr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b="1" dirty="0">
                <a:solidFill>
                  <a:schemeClr val="accent6"/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16" name="Graphique 15" descr="Éjecter avec un remplissage uni">
              <a:extLst>
                <a:ext uri="{FF2B5EF4-FFF2-40B4-BE49-F238E27FC236}">
                  <a16:creationId xmlns:a16="http://schemas.microsoft.com/office/drawing/2014/main" id="{A3571BCE-EC56-DAA3-EDA9-1472BE9F2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0"/>
                </a:ext>
              </a:extLst>
            </a:blip>
            <a:stretch>
              <a:fillRect/>
            </a:stretch>
          </p:blipFill>
          <p:spPr>
            <a:xfrm rot="5400000">
              <a:off x="5879324" y="4121575"/>
              <a:ext cx="1170729" cy="1170729"/>
            </a:xfrm>
            <a:prstGeom prst="rect">
              <a:avLst/>
            </a:prstGeom>
          </p:spPr>
        </p:pic>
      </p:grp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3E3DD8DF-6456-72C1-CB40-BD8E08B9D6CD}"/>
              </a:ext>
            </a:extLst>
          </p:cNvPr>
          <p:cNvSpPr/>
          <p:nvPr/>
        </p:nvSpPr>
        <p:spPr>
          <a:xfrm>
            <a:off x="7599287" y="1649045"/>
            <a:ext cx="2815272" cy="987244"/>
          </a:xfrm>
          <a:prstGeom prst="roundRect">
            <a:avLst/>
          </a:prstGeom>
          <a:solidFill>
            <a:schemeClr val="tx1">
              <a:alpha val="15000"/>
            </a:schemeClr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(temps chrono)</a:t>
            </a:r>
          </a:p>
        </p:txBody>
      </p:sp>
    </p:spTree>
    <p:extLst>
      <p:ext uri="{BB962C8B-B14F-4D97-AF65-F5344CB8AC3E}">
        <p14:creationId xmlns:p14="http://schemas.microsoft.com/office/powerpoint/2010/main" val="1255582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111D9BA4-9D9A-79DB-AA9F-750EDB5A878A}"/>
              </a:ext>
            </a:extLst>
          </p:cNvPr>
          <p:cNvGrpSpPr/>
          <p:nvPr/>
        </p:nvGrpSpPr>
        <p:grpSpPr>
          <a:xfrm>
            <a:off x="9901465" y="4654181"/>
            <a:ext cx="1800000" cy="1800000"/>
            <a:chOff x="9410812" y="4030107"/>
            <a:chExt cx="1800000" cy="1800000"/>
          </a:xfrm>
        </p:grpSpPr>
        <p:sp>
          <p:nvSpPr>
            <p:cNvPr id="36" name="Rectangle : coins arrondis 35">
              <a:hlinkClick r:id="rId2" action="ppaction://hlinksldjump"/>
              <a:extLst>
                <a:ext uri="{FF2B5EF4-FFF2-40B4-BE49-F238E27FC236}">
                  <a16:creationId xmlns:a16="http://schemas.microsoft.com/office/drawing/2014/main" id="{E097A9A2-6A22-8E33-3F2B-22AF8A5D97A7}"/>
                </a:ext>
              </a:extLst>
            </p:cNvPr>
            <p:cNvSpPr/>
            <p:nvPr/>
          </p:nvSpPr>
          <p:spPr>
            <a:xfrm>
              <a:off x="9410812" y="4030107"/>
              <a:ext cx="1800000" cy="1800000"/>
            </a:xfrm>
            <a:prstGeom prst="roundRect">
              <a:avLst/>
            </a:prstGeom>
            <a:solidFill>
              <a:schemeClr val="tx1">
                <a:lumMod val="85000"/>
                <a:lumOff val="15000"/>
                <a:alpha val="25000"/>
              </a:schemeClr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b="1" dirty="0">
                  <a:solidFill>
                    <a:schemeClr val="tx1"/>
                  </a:solidFill>
                  <a:latin typeface="Agency FB" panose="020B0503020202020204" pitchFamily="34" charset="0"/>
                </a:rPr>
                <a:t>MENU</a:t>
              </a:r>
            </a:p>
            <a:p>
              <a:pPr algn="ctr"/>
              <a:endParaRPr lang="fr-FR" sz="3200" b="1" dirty="0">
                <a:solidFill>
                  <a:schemeClr val="accent6"/>
                </a:solidFill>
                <a:latin typeface="Agency FB" panose="020B0503020202020204" pitchFamily="34" charset="0"/>
              </a:endParaRPr>
            </a:p>
            <a:p>
              <a:pPr algn="ctr"/>
              <a:endParaRPr lang="fr-FR" sz="3200" b="1" dirty="0">
                <a:solidFill>
                  <a:schemeClr val="accent6"/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37" name="Graphique 36" descr="Retour avec un remplissage uni">
              <a:extLst>
                <a:ext uri="{FF2B5EF4-FFF2-40B4-BE49-F238E27FC236}">
                  <a16:creationId xmlns:a16="http://schemas.microsoft.com/office/drawing/2014/main" id="{414758B6-AF63-6C88-87B7-CC7EBCC65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70812" y="4750107"/>
              <a:ext cx="1080000" cy="1080000"/>
            </a:xfrm>
            <a:prstGeom prst="rect">
              <a:avLst/>
            </a:prstGeom>
          </p:spPr>
        </p:pic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1D1675CA-53CF-D6BD-2BB8-B5BDBD66FB5D}"/>
              </a:ext>
            </a:extLst>
          </p:cNvPr>
          <p:cNvGrpSpPr/>
          <p:nvPr/>
        </p:nvGrpSpPr>
        <p:grpSpPr>
          <a:xfrm>
            <a:off x="5314044" y="206165"/>
            <a:ext cx="2116440" cy="437400"/>
            <a:chOff x="5314044" y="206165"/>
            <a:chExt cx="2116440" cy="43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" name="Encre 1">
                  <a:extLst>
                    <a:ext uri="{FF2B5EF4-FFF2-40B4-BE49-F238E27FC236}">
                      <a16:creationId xmlns:a16="http://schemas.microsoft.com/office/drawing/2014/main" id="{8CA684E5-6A46-2A85-A20A-0B1E7A9B4B47}"/>
                    </a:ext>
                  </a:extLst>
                </p14:cNvPr>
                <p14:cNvContentPartPr/>
                <p14:nvPr/>
              </p14:nvContentPartPr>
              <p14:xfrm>
                <a:off x="5314044" y="206165"/>
                <a:ext cx="537480" cy="43560"/>
              </p14:xfrm>
            </p:contentPart>
          </mc:Choice>
          <mc:Fallback xmlns="">
            <p:pic>
              <p:nvPicPr>
                <p:cNvPr id="2" name="Encre 1">
                  <a:extLst>
                    <a:ext uri="{FF2B5EF4-FFF2-40B4-BE49-F238E27FC236}">
                      <a16:creationId xmlns:a16="http://schemas.microsoft.com/office/drawing/2014/main" id="{8CA684E5-6A46-2A85-A20A-0B1E7A9B4B4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78404" y="170165"/>
                  <a:ext cx="6091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Encre 2">
                  <a:extLst>
                    <a:ext uri="{FF2B5EF4-FFF2-40B4-BE49-F238E27FC236}">
                      <a16:creationId xmlns:a16="http://schemas.microsoft.com/office/drawing/2014/main" id="{C0129B5D-55A3-D363-D917-1DEF25A393F9}"/>
                    </a:ext>
                  </a:extLst>
                </p14:cNvPr>
                <p14:cNvContentPartPr/>
                <p14:nvPr/>
              </p14:nvContentPartPr>
              <p14:xfrm>
                <a:off x="5318004" y="578405"/>
                <a:ext cx="499320" cy="65160"/>
              </p14:xfrm>
            </p:contentPart>
          </mc:Choice>
          <mc:Fallback xmlns="">
            <p:pic>
              <p:nvPicPr>
                <p:cNvPr id="3" name="Encre 2">
                  <a:extLst>
                    <a:ext uri="{FF2B5EF4-FFF2-40B4-BE49-F238E27FC236}">
                      <a16:creationId xmlns:a16="http://schemas.microsoft.com/office/drawing/2014/main" id="{C0129B5D-55A3-D363-D917-1DEF25A393F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282004" y="542765"/>
                  <a:ext cx="5709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40ABD5F8-CE39-BD22-B480-BB0C390E6D7A}"/>
                    </a:ext>
                  </a:extLst>
                </p14:cNvPr>
                <p14:cNvContentPartPr/>
                <p14:nvPr/>
              </p14:nvContentPartPr>
              <p14:xfrm>
                <a:off x="5619324" y="268805"/>
                <a:ext cx="29520" cy="2991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40ABD5F8-CE39-BD22-B480-BB0C390E6D7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83324" y="233165"/>
                  <a:ext cx="1011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CFAAD8E1-02FD-D2E6-51EB-03B78F83C359}"/>
                    </a:ext>
                  </a:extLst>
                </p14:cNvPr>
                <p14:cNvContentPartPr/>
                <p14:nvPr/>
              </p14:nvContentPartPr>
              <p14:xfrm>
                <a:off x="5903004" y="229205"/>
                <a:ext cx="403200" cy="38088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CFAAD8E1-02FD-D2E6-51EB-03B78F83C35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67004" y="193205"/>
                  <a:ext cx="47484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DE24F531-E380-963E-BF69-59BC296D9980}"/>
                    </a:ext>
                  </a:extLst>
                </p14:cNvPr>
                <p14:cNvContentPartPr/>
                <p14:nvPr/>
              </p14:nvContentPartPr>
              <p14:xfrm>
                <a:off x="6330684" y="239285"/>
                <a:ext cx="348480" cy="34020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DE24F531-E380-963E-BF69-59BC296D998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295044" y="203285"/>
                  <a:ext cx="42012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192F1182-DD41-8383-3490-DF2E1163E973}"/>
                    </a:ext>
                  </a:extLst>
                </p14:cNvPr>
                <p14:cNvContentPartPr/>
                <p14:nvPr/>
              </p14:nvContentPartPr>
              <p14:xfrm>
                <a:off x="6417804" y="387245"/>
                <a:ext cx="208800" cy="720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192F1182-DD41-8383-3490-DF2E1163E97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81804" y="351245"/>
                  <a:ext cx="2804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EA172598-63D4-EB92-E7A7-64A11DC31471}"/>
                    </a:ext>
                  </a:extLst>
                </p14:cNvPr>
                <p14:cNvContentPartPr/>
                <p14:nvPr/>
              </p14:nvContentPartPr>
              <p14:xfrm>
                <a:off x="6697164" y="255125"/>
                <a:ext cx="370080" cy="2970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EA172598-63D4-EB92-E7A7-64A11DC3147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661164" y="219485"/>
                  <a:ext cx="44172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126C240E-5499-E965-4B2F-4510B4FF07BD}"/>
                    </a:ext>
                  </a:extLst>
                </p14:cNvPr>
                <p14:cNvContentPartPr/>
                <p14:nvPr/>
              </p14:nvContentPartPr>
              <p14:xfrm>
                <a:off x="7108284" y="256565"/>
                <a:ext cx="322200" cy="3117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126C240E-5499-E965-4B2F-4510B4FF07B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072284" y="220565"/>
                  <a:ext cx="393840" cy="38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54536B12-C20C-2775-1978-5BD08543095C}"/>
              </a:ext>
            </a:extLst>
          </p:cNvPr>
          <p:cNvGrpSpPr/>
          <p:nvPr/>
        </p:nvGrpSpPr>
        <p:grpSpPr>
          <a:xfrm>
            <a:off x="782004" y="1212365"/>
            <a:ext cx="1111680" cy="309960"/>
            <a:chOff x="782004" y="1212365"/>
            <a:chExt cx="111168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D24E8E7-FF14-9BF2-5520-CCD824013727}"/>
                    </a:ext>
                  </a:extLst>
                </p14:cNvPr>
                <p14:cNvContentPartPr/>
                <p14:nvPr/>
              </p14:nvContentPartPr>
              <p14:xfrm>
                <a:off x="782004" y="1321805"/>
                <a:ext cx="101880" cy="155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D24E8E7-FF14-9BF2-5520-CCD82401372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64004" y="1304165"/>
                  <a:ext cx="1375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325CF7E4-18CC-5BD1-7C56-37BA95DBEC46}"/>
                    </a:ext>
                  </a:extLst>
                </p14:cNvPr>
                <p14:cNvContentPartPr/>
                <p14:nvPr/>
              </p14:nvContentPartPr>
              <p14:xfrm>
                <a:off x="856164" y="1227845"/>
                <a:ext cx="28800" cy="2628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325CF7E4-18CC-5BD1-7C56-37BA95DBEC4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38164" y="1210205"/>
                  <a:ext cx="644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277AF55E-23B9-F0D2-2617-D8BEDA58B1D1}"/>
                    </a:ext>
                  </a:extLst>
                </p14:cNvPr>
                <p14:cNvContentPartPr/>
                <p14:nvPr/>
              </p14:nvContentPartPr>
              <p14:xfrm>
                <a:off x="884604" y="1349165"/>
                <a:ext cx="276840" cy="16884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277AF55E-23B9-F0D2-2617-D8BEDA58B1D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66964" y="1331165"/>
                  <a:ext cx="312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0B88F12B-4AEB-C3BF-23B9-EF323AF72671}"/>
                    </a:ext>
                  </a:extLst>
                </p14:cNvPr>
                <p14:cNvContentPartPr/>
                <p14:nvPr/>
              </p14:nvContentPartPr>
              <p14:xfrm>
                <a:off x="1187724" y="1246565"/>
                <a:ext cx="23400" cy="190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0B88F12B-4AEB-C3BF-23B9-EF323AF726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69724" y="1228925"/>
                  <a:ext cx="590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7F24166E-77DF-2F82-5897-AADF22044BD1}"/>
                    </a:ext>
                  </a:extLst>
                </p14:cNvPr>
                <p14:cNvContentPartPr/>
                <p14:nvPr/>
              </p14:nvContentPartPr>
              <p14:xfrm>
                <a:off x="1360524" y="1212365"/>
                <a:ext cx="533160" cy="30996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7F24166E-77DF-2F82-5897-AADF22044BD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342884" y="1194365"/>
                  <a:ext cx="568800" cy="34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7B5E8B4B-1A58-4B1A-FDF8-CFF0C4123259}"/>
              </a:ext>
            </a:extLst>
          </p:cNvPr>
          <p:cNvGrpSpPr/>
          <p:nvPr/>
        </p:nvGrpSpPr>
        <p:grpSpPr>
          <a:xfrm>
            <a:off x="2222364" y="1204445"/>
            <a:ext cx="1409400" cy="496080"/>
            <a:chOff x="2222364" y="1204445"/>
            <a:chExt cx="1409400" cy="49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24B8CED3-745C-588F-7615-AC0A8D42FA05}"/>
                    </a:ext>
                  </a:extLst>
                </p14:cNvPr>
                <p14:cNvContentPartPr/>
                <p14:nvPr/>
              </p14:nvContentPartPr>
              <p14:xfrm>
                <a:off x="2222364" y="1389125"/>
                <a:ext cx="109080" cy="1202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24B8CED3-745C-588F-7615-AC0A8D42FA0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204724" y="1371125"/>
                  <a:ext cx="1447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97F1B282-E962-9B60-8B5C-D6EF949FCFB3}"/>
                    </a:ext>
                  </a:extLst>
                </p14:cNvPr>
                <p14:cNvContentPartPr/>
                <p14:nvPr/>
              </p14:nvContentPartPr>
              <p14:xfrm>
                <a:off x="2299044" y="1276805"/>
                <a:ext cx="25920" cy="414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97F1B282-E962-9B60-8B5C-D6EF949FCFB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281404" y="1259165"/>
                  <a:ext cx="615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7FDF4EDE-E1F0-284A-12DC-BC2289EFB64B}"/>
                    </a:ext>
                  </a:extLst>
                </p14:cNvPr>
                <p14:cNvContentPartPr/>
                <p14:nvPr/>
              </p14:nvContentPartPr>
              <p14:xfrm>
                <a:off x="2288604" y="1222445"/>
                <a:ext cx="356760" cy="47808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7FDF4EDE-E1F0-284A-12DC-BC2289EFB6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270604" y="1204445"/>
                  <a:ext cx="39240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03D4CCCB-32BC-1876-81B4-DDA31C651F77}"/>
                    </a:ext>
                  </a:extLst>
                </p14:cNvPr>
                <p14:cNvContentPartPr/>
                <p14:nvPr/>
              </p14:nvContentPartPr>
              <p14:xfrm>
                <a:off x="2647524" y="1359965"/>
                <a:ext cx="139320" cy="135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03D4CCCB-32BC-1876-81B4-DDA31C651F7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29884" y="1342325"/>
                  <a:ext cx="1749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1DDF0C9B-DE1B-8732-6FD0-7B3B7C4DB11C}"/>
                    </a:ext>
                  </a:extLst>
                </p14:cNvPr>
                <p14:cNvContentPartPr/>
                <p14:nvPr/>
              </p14:nvContentPartPr>
              <p14:xfrm>
                <a:off x="2824284" y="1357445"/>
                <a:ext cx="108360" cy="1407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1DDF0C9B-DE1B-8732-6FD0-7B3B7C4DB11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06644" y="1339805"/>
                  <a:ext cx="1440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D9C5B7B9-893D-F66A-4C8E-6B62759CB01F}"/>
                    </a:ext>
                  </a:extLst>
                </p14:cNvPr>
                <p14:cNvContentPartPr/>
                <p14:nvPr/>
              </p14:nvContentPartPr>
              <p14:xfrm>
                <a:off x="3165924" y="1204445"/>
                <a:ext cx="465840" cy="30528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D9C5B7B9-893D-F66A-4C8E-6B62759CB01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147924" y="1186445"/>
                  <a:ext cx="501480" cy="34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055A3AD1-0D19-D9CB-175B-4ABEDD7F7883}"/>
              </a:ext>
            </a:extLst>
          </p:cNvPr>
          <p:cNvGrpSpPr/>
          <p:nvPr/>
        </p:nvGrpSpPr>
        <p:grpSpPr>
          <a:xfrm>
            <a:off x="288804" y="1295885"/>
            <a:ext cx="214560" cy="163440"/>
            <a:chOff x="288804" y="1295885"/>
            <a:chExt cx="214560" cy="16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0F9F3BBE-3A6F-2175-4A1F-EF607C510E73}"/>
                    </a:ext>
                  </a:extLst>
                </p14:cNvPr>
                <p14:cNvContentPartPr/>
                <p14:nvPr/>
              </p14:nvContentPartPr>
              <p14:xfrm>
                <a:off x="288804" y="1365005"/>
                <a:ext cx="181440" cy="1548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0F9F3BBE-3A6F-2175-4A1F-EF607C510E7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71164" y="1347005"/>
                  <a:ext cx="2170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5EC603A5-E9DF-F3C5-C9C8-56782572B1FD}"/>
                    </a:ext>
                  </a:extLst>
                </p14:cNvPr>
                <p14:cNvContentPartPr/>
                <p14:nvPr/>
              </p14:nvContentPartPr>
              <p14:xfrm>
                <a:off x="399684" y="1295885"/>
                <a:ext cx="103680" cy="163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5EC603A5-E9DF-F3C5-C9C8-56782572B1F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1684" y="1278245"/>
                  <a:ext cx="13932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419AB49C-93C6-E45D-2D76-54207718BBB9}"/>
              </a:ext>
            </a:extLst>
          </p:cNvPr>
          <p:cNvGrpSpPr/>
          <p:nvPr/>
        </p:nvGrpSpPr>
        <p:grpSpPr>
          <a:xfrm>
            <a:off x="3860364" y="1131725"/>
            <a:ext cx="5469120" cy="467640"/>
            <a:chOff x="3860364" y="1131725"/>
            <a:chExt cx="5469120" cy="46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D0E2B008-FF26-9645-97FD-003A12AFE880}"/>
                    </a:ext>
                  </a:extLst>
                </p14:cNvPr>
                <p14:cNvContentPartPr/>
                <p14:nvPr/>
              </p14:nvContentPartPr>
              <p14:xfrm>
                <a:off x="3860364" y="1202285"/>
                <a:ext cx="695160" cy="27144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D0E2B008-FF26-9645-97FD-003A12AFE88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42364" y="1184285"/>
                  <a:ext cx="7308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9008CFDE-2D48-C805-A9E0-2478A1AD21A4}"/>
                    </a:ext>
                  </a:extLst>
                </p14:cNvPr>
                <p14:cNvContentPartPr/>
                <p14:nvPr/>
              </p14:nvContentPartPr>
              <p14:xfrm>
                <a:off x="4466604" y="1279685"/>
                <a:ext cx="373680" cy="15156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9008CFDE-2D48-C805-A9E0-2478A1AD21A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448964" y="1262045"/>
                  <a:ext cx="4093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847BF3EA-1954-FC0E-47BD-3FA4A20B7E05}"/>
                    </a:ext>
                  </a:extLst>
                </p14:cNvPr>
                <p14:cNvContentPartPr/>
                <p14:nvPr/>
              </p14:nvContentPartPr>
              <p14:xfrm>
                <a:off x="5037204" y="1265285"/>
                <a:ext cx="399600" cy="3340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847BF3EA-1954-FC0E-47BD-3FA4A20B7E0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019564" y="1247645"/>
                  <a:ext cx="4352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569B223B-B596-175D-9F26-2B990BA2B128}"/>
                    </a:ext>
                  </a:extLst>
                </p14:cNvPr>
                <p14:cNvContentPartPr/>
                <p14:nvPr/>
              </p14:nvContentPartPr>
              <p14:xfrm>
                <a:off x="5330604" y="1179245"/>
                <a:ext cx="168840" cy="5940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569B223B-B596-175D-9F26-2B990BA2B12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312964" y="1161605"/>
                  <a:ext cx="2044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F45ED788-7E11-1605-F558-F34FF548D902}"/>
                    </a:ext>
                  </a:extLst>
                </p14:cNvPr>
                <p14:cNvContentPartPr/>
                <p14:nvPr/>
              </p14:nvContentPartPr>
              <p14:xfrm>
                <a:off x="5371284" y="1261685"/>
                <a:ext cx="339120" cy="14544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F45ED788-7E11-1605-F558-F34FF548D90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353644" y="1244045"/>
                  <a:ext cx="3747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D32DC57F-422B-0252-6B48-DE8EF20D3C4E}"/>
                    </a:ext>
                  </a:extLst>
                </p14:cNvPr>
                <p14:cNvContentPartPr/>
                <p14:nvPr/>
              </p14:nvContentPartPr>
              <p14:xfrm>
                <a:off x="5752524" y="1266005"/>
                <a:ext cx="138600" cy="13860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D32DC57F-422B-0252-6B48-DE8EF20D3C4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734524" y="1248005"/>
                  <a:ext cx="1742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95D033ED-4AA2-54C3-E89A-4DEB3DE46697}"/>
                    </a:ext>
                  </a:extLst>
                </p14:cNvPr>
                <p14:cNvContentPartPr/>
                <p14:nvPr/>
              </p14:nvContentPartPr>
              <p14:xfrm>
                <a:off x="5815164" y="1150805"/>
                <a:ext cx="147960" cy="4284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95D033ED-4AA2-54C3-E89A-4DEB3DE466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797164" y="1132805"/>
                  <a:ext cx="1836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03" name="Encre 102">
                  <a:extLst>
                    <a:ext uri="{FF2B5EF4-FFF2-40B4-BE49-F238E27FC236}">
                      <a16:creationId xmlns:a16="http://schemas.microsoft.com/office/drawing/2014/main" id="{8AA55EA0-1796-3C0D-C09C-D44EAEA093F5}"/>
                    </a:ext>
                  </a:extLst>
                </p14:cNvPr>
                <p14:cNvContentPartPr/>
                <p14:nvPr/>
              </p14:nvContentPartPr>
              <p14:xfrm>
                <a:off x="5914164" y="1269965"/>
                <a:ext cx="171720" cy="127800"/>
              </p14:xfrm>
            </p:contentPart>
          </mc:Choice>
          <mc:Fallback xmlns="">
            <p:pic>
              <p:nvPicPr>
                <p:cNvPr id="103" name="Encre 102">
                  <a:extLst>
                    <a:ext uri="{FF2B5EF4-FFF2-40B4-BE49-F238E27FC236}">
                      <a16:creationId xmlns:a16="http://schemas.microsoft.com/office/drawing/2014/main" id="{8AA55EA0-1796-3C0D-C09C-D44EAEA093F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896164" y="1251965"/>
                  <a:ext cx="2073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3FDF2F9A-7D05-445F-8030-9BB3E43B86C7}"/>
                    </a:ext>
                  </a:extLst>
                </p14:cNvPr>
                <p14:cNvContentPartPr/>
                <p14:nvPr/>
              </p14:nvContentPartPr>
              <p14:xfrm>
                <a:off x="6030444" y="1259525"/>
                <a:ext cx="218520" cy="14112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3FDF2F9A-7D05-445F-8030-9BB3E43B86C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012444" y="1241525"/>
                  <a:ext cx="2541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2477FCE8-B911-2DFB-9285-9B900EEF7367}"/>
                    </a:ext>
                  </a:extLst>
                </p14:cNvPr>
                <p14:cNvContentPartPr/>
                <p14:nvPr/>
              </p14:nvContentPartPr>
              <p14:xfrm>
                <a:off x="6279204" y="1191485"/>
                <a:ext cx="283680" cy="21888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2477FCE8-B911-2DFB-9285-9B900EEF736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261564" y="1173485"/>
                  <a:ext cx="3193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7" name="Encre 106">
                  <a:extLst>
                    <a:ext uri="{FF2B5EF4-FFF2-40B4-BE49-F238E27FC236}">
                      <a16:creationId xmlns:a16="http://schemas.microsoft.com/office/drawing/2014/main" id="{ADBC3A65-2F63-B867-8CE2-93D94F7DB984}"/>
                    </a:ext>
                  </a:extLst>
                </p14:cNvPr>
                <p14:cNvContentPartPr/>
                <p14:nvPr/>
              </p14:nvContentPartPr>
              <p14:xfrm>
                <a:off x="6647844" y="1422965"/>
                <a:ext cx="69120" cy="99360"/>
              </p14:xfrm>
            </p:contentPart>
          </mc:Choice>
          <mc:Fallback xmlns="">
            <p:pic>
              <p:nvPicPr>
                <p:cNvPr id="107" name="Encre 106">
                  <a:extLst>
                    <a:ext uri="{FF2B5EF4-FFF2-40B4-BE49-F238E27FC236}">
                      <a16:creationId xmlns:a16="http://schemas.microsoft.com/office/drawing/2014/main" id="{ADBC3A65-2F63-B867-8CE2-93D94F7DB98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630204" y="1404965"/>
                  <a:ext cx="1047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0239455E-327B-158B-0B99-C0665DC190E5}"/>
                    </a:ext>
                  </a:extLst>
                </p14:cNvPr>
                <p14:cNvContentPartPr/>
                <p14:nvPr/>
              </p14:nvContentPartPr>
              <p14:xfrm>
                <a:off x="6950964" y="1170245"/>
                <a:ext cx="460080" cy="25524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0239455E-327B-158B-0B99-C0665DC190E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933324" y="1152605"/>
                  <a:ext cx="4957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3B031E7F-16F9-4E6C-6AC2-BC7C19891A0E}"/>
                    </a:ext>
                  </a:extLst>
                </p14:cNvPr>
                <p14:cNvContentPartPr/>
                <p14:nvPr/>
              </p14:nvContentPartPr>
              <p14:xfrm>
                <a:off x="7659084" y="1254485"/>
                <a:ext cx="250920" cy="1342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3B031E7F-16F9-4E6C-6AC2-BC7C19891A0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641444" y="1236485"/>
                  <a:ext cx="2865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EE632E45-C76C-95B2-94DF-0569B3C03F20}"/>
                    </a:ext>
                  </a:extLst>
                </p14:cNvPr>
                <p14:cNvContentPartPr/>
                <p14:nvPr/>
              </p14:nvContentPartPr>
              <p14:xfrm>
                <a:off x="7924044" y="1236125"/>
                <a:ext cx="168120" cy="13068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EE632E45-C76C-95B2-94DF-0569B3C03F2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906404" y="1218485"/>
                  <a:ext cx="2037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C8CC1B9-C10D-EF4D-65EB-851149101A37}"/>
                    </a:ext>
                  </a:extLst>
                </p14:cNvPr>
                <p14:cNvContentPartPr/>
                <p14:nvPr/>
              </p14:nvContentPartPr>
              <p14:xfrm>
                <a:off x="8068764" y="1238645"/>
                <a:ext cx="134640" cy="13968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C8CC1B9-C10D-EF4D-65EB-851149101A3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051124" y="1220645"/>
                  <a:ext cx="1702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F54ACEF3-3534-E900-FEB0-C1A24B75D1D4}"/>
                    </a:ext>
                  </a:extLst>
                </p14:cNvPr>
                <p14:cNvContentPartPr/>
                <p14:nvPr/>
              </p14:nvContentPartPr>
              <p14:xfrm>
                <a:off x="8227524" y="1226765"/>
                <a:ext cx="144360" cy="144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F54ACEF3-3534-E900-FEB0-C1A24B75D1D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209524" y="1209125"/>
                  <a:ext cx="1800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4A045F72-2419-7D2B-EFA5-14D013C67BD5}"/>
                    </a:ext>
                  </a:extLst>
                </p14:cNvPr>
                <p14:cNvContentPartPr/>
                <p14:nvPr/>
              </p14:nvContentPartPr>
              <p14:xfrm>
                <a:off x="8331204" y="1131725"/>
                <a:ext cx="236880" cy="21924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4A045F72-2419-7D2B-EFA5-14D013C67BD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313564" y="1114085"/>
                  <a:ext cx="2725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91E662CC-0418-9DCA-9C54-77D9FD15CB6A}"/>
                    </a:ext>
                  </a:extLst>
                </p14:cNvPr>
                <p14:cNvContentPartPr/>
                <p14:nvPr/>
              </p14:nvContentPartPr>
              <p14:xfrm>
                <a:off x="8553324" y="1221725"/>
                <a:ext cx="181080" cy="1443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91E662CC-0418-9DCA-9C54-77D9FD15CB6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535684" y="1203725"/>
                  <a:ext cx="2167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1974D1D0-F298-228C-D865-9845A78C47B7}"/>
                    </a:ext>
                  </a:extLst>
                </p14:cNvPr>
                <p14:cNvContentPartPr/>
                <p14:nvPr/>
              </p14:nvContentPartPr>
              <p14:xfrm>
                <a:off x="8874444" y="1362125"/>
                <a:ext cx="102240" cy="82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1974D1D0-F298-228C-D865-9845A78C47B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856444" y="1344485"/>
                  <a:ext cx="1378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E78398B0-52F6-538D-6346-5D9221EBE25A}"/>
                    </a:ext>
                  </a:extLst>
                </p14:cNvPr>
                <p14:cNvContentPartPr/>
                <p14:nvPr/>
              </p14:nvContentPartPr>
              <p14:xfrm>
                <a:off x="9073524" y="1339805"/>
                <a:ext cx="255960" cy="13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E78398B0-52F6-538D-6346-5D9221EBE25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055524" y="1321805"/>
                  <a:ext cx="29160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22" name="Encre 121">
                <a:extLst>
                  <a:ext uri="{FF2B5EF4-FFF2-40B4-BE49-F238E27FC236}">
                    <a16:creationId xmlns:a16="http://schemas.microsoft.com/office/drawing/2014/main" id="{C7BE62A9-31D7-871F-7077-B8652FC98759}"/>
                  </a:ext>
                </a:extLst>
              </p14:cNvPr>
              <p14:cNvContentPartPr/>
              <p14:nvPr/>
            </p14:nvContentPartPr>
            <p14:xfrm>
              <a:off x="201324" y="1952885"/>
              <a:ext cx="217080" cy="30240"/>
            </p14:xfrm>
          </p:contentPart>
        </mc:Choice>
        <mc:Fallback xmlns="">
          <p:pic>
            <p:nvPicPr>
              <p:cNvPr id="122" name="Encre 121">
                <a:extLst>
                  <a:ext uri="{FF2B5EF4-FFF2-40B4-BE49-F238E27FC236}">
                    <a16:creationId xmlns:a16="http://schemas.microsoft.com/office/drawing/2014/main" id="{C7BE62A9-31D7-871F-7077-B8652FC98759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83684" y="1935245"/>
                <a:ext cx="25272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23" name="Encre 122">
                <a:extLst>
                  <a:ext uri="{FF2B5EF4-FFF2-40B4-BE49-F238E27FC236}">
                    <a16:creationId xmlns:a16="http://schemas.microsoft.com/office/drawing/2014/main" id="{E08BA0B1-1E83-E25C-D4BE-70798C9CEFF1}"/>
                  </a:ext>
                </a:extLst>
              </p14:cNvPr>
              <p14:cNvContentPartPr/>
              <p14:nvPr/>
            </p14:nvContentPartPr>
            <p14:xfrm>
              <a:off x="375924" y="1870805"/>
              <a:ext cx="108360" cy="186120"/>
            </p14:xfrm>
          </p:contentPart>
        </mc:Choice>
        <mc:Fallback xmlns="">
          <p:pic>
            <p:nvPicPr>
              <p:cNvPr id="123" name="Encre 122">
                <a:extLst>
                  <a:ext uri="{FF2B5EF4-FFF2-40B4-BE49-F238E27FC236}">
                    <a16:creationId xmlns:a16="http://schemas.microsoft.com/office/drawing/2014/main" id="{E08BA0B1-1E83-E25C-D4BE-70798C9CEFF1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58284" y="1853165"/>
                <a:ext cx="144000" cy="22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BA100266-D9C0-B28D-C5EE-A4333F8A04F4}"/>
              </a:ext>
            </a:extLst>
          </p:cNvPr>
          <p:cNvGrpSpPr/>
          <p:nvPr/>
        </p:nvGrpSpPr>
        <p:grpSpPr>
          <a:xfrm>
            <a:off x="234444" y="2444645"/>
            <a:ext cx="212040" cy="142920"/>
            <a:chOff x="234444" y="2444645"/>
            <a:chExt cx="212040" cy="14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39" name="Encre 138">
                  <a:extLst>
                    <a:ext uri="{FF2B5EF4-FFF2-40B4-BE49-F238E27FC236}">
                      <a16:creationId xmlns:a16="http://schemas.microsoft.com/office/drawing/2014/main" id="{0F8181BD-CB5C-CA1D-06B4-05D0701B0346}"/>
                    </a:ext>
                  </a:extLst>
                </p14:cNvPr>
                <p14:cNvContentPartPr/>
                <p14:nvPr/>
              </p14:nvContentPartPr>
              <p14:xfrm>
                <a:off x="234444" y="2508725"/>
                <a:ext cx="172800" cy="22680"/>
              </p14:xfrm>
            </p:contentPart>
          </mc:Choice>
          <mc:Fallback xmlns="">
            <p:pic>
              <p:nvPicPr>
                <p:cNvPr id="139" name="Encre 138">
                  <a:extLst>
                    <a:ext uri="{FF2B5EF4-FFF2-40B4-BE49-F238E27FC236}">
                      <a16:creationId xmlns:a16="http://schemas.microsoft.com/office/drawing/2014/main" id="{0F8181BD-CB5C-CA1D-06B4-05D0701B034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16444" y="2490725"/>
                  <a:ext cx="2084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40" name="Encre 139">
                  <a:extLst>
                    <a:ext uri="{FF2B5EF4-FFF2-40B4-BE49-F238E27FC236}">
                      <a16:creationId xmlns:a16="http://schemas.microsoft.com/office/drawing/2014/main" id="{E1A01175-EF2B-767F-7772-F2328F168DC7}"/>
                    </a:ext>
                  </a:extLst>
                </p14:cNvPr>
                <p14:cNvContentPartPr/>
                <p14:nvPr/>
              </p14:nvContentPartPr>
              <p14:xfrm>
                <a:off x="369804" y="2444645"/>
                <a:ext cx="76680" cy="142920"/>
              </p14:xfrm>
            </p:contentPart>
          </mc:Choice>
          <mc:Fallback xmlns="">
            <p:pic>
              <p:nvPicPr>
                <p:cNvPr id="140" name="Encre 139">
                  <a:extLst>
                    <a:ext uri="{FF2B5EF4-FFF2-40B4-BE49-F238E27FC236}">
                      <a16:creationId xmlns:a16="http://schemas.microsoft.com/office/drawing/2014/main" id="{E1A01175-EF2B-767F-7772-F2328F168DC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51804" y="2426645"/>
                  <a:ext cx="11232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e 174">
            <a:extLst>
              <a:ext uri="{FF2B5EF4-FFF2-40B4-BE49-F238E27FC236}">
                <a16:creationId xmlns:a16="http://schemas.microsoft.com/office/drawing/2014/main" id="{12757F4C-E7A2-E831-5064-871B7CE6294C}"/>
              </a:ext>
            </a:extLst>
          </p:cNvPr>
          <p:cNvGrpSpPr/>
          <p:nvPr/>
        </p:nvGrpSpPr>
        <p:grpSpPr>
          <a:xfrm>
            <a:off x="201324" y="2969885"/>
            <a:ext cx="285840" cy="159840"/>
            <a:chOff x="201324" y="2969885"/>
            <a:chExt cx="285840" cy="1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73" name="Encre 172">
                  <a:extLst>
                    <a:ext uri="{FF2B5EF4-FFF2-40B4-BE49-F238E27FC236}">
                      <a16:creationId xmlns:a16="http://schemas.microsoft.com/office/drawing/2014/main" id="{2A60E730-2E58-3E73-5A6F-38F748BD9745}"/>
                    </a:ext>
                  </a:extLst>
                </p14:cNvPr>
                <p14:cNvContentPartPr/>
                <p14:nvPr/>
              </p14:nvContentPartPr>
              <p14:xfrm>
                <a:off x="201324" y="3063125"/>
                <a:ext cx="224640" cy="20520"/>
              </p14:xfrm>
            </p:contentPart>
          </mc:Choice>
          <mc:Fallback xmlns="">
            <p:pic>
              <p:nvPicPr>
                <p:cNvPr id="173" name="Encre 172">
                  <a:extLst>
                    <a:ext uri="{FF2B5EF4-FFF2-40B4-BE49-F238E27FC236}">
                      <a16:creationId xmlns:a16="http://schemas.microsoft.com/office/drawing/2014/main" id="{2A60E730-2E58-3E73-5A6F-38F748BD974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83324" y="3045125"/>
                  <a:ext cx="2602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74" name="Encre 173">
                  <a:extLst>
                    <a:ext uri="{FF2B5EF4-FFF2-40B4-BE49-F238E27FC236}">
                      <a16:creationId xmlns:a16="http://schemas.microsoft.com/office/drawing/2014/main" id="{E251D7A9-AD21-026C-019D-9150C38DD68E}"/>
                    </a:ext>
                  </a:extLst>
                </p14:cNvPr>
                <p14:cNvContentPartPr/>
                <p14:nvPr/>
              </p14:nvContentPartPr>
              <p14:xfrm>
                <a:off x="379524" y="2969885"/>
                <a:ext cx="107640" cy="159840"/>
              </p14:xfrm>
            </p:contentPart>
          </mc:Choice>
          <mc:Fallback xmlns="">
            <p:pic>
              <p:nvPicPr>
                <p:cNvPr id="174" name="Encre 173">
                  <a:extLst>
                    <a:ext uri="{FF2B5EF4-FFF2-40B4-BE49-F238E27FC236}">
                      <a16:creationId xmlns:a16="http://schemas.microsoft.com/office/drawing/2014/main" id="{E251D7A9-AD21-026C-019D-9150C38DD68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61524" y="2951885"/>
                  <a:ext cx="14328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e 212">
            <a:extLst>
              <a:ext uri="{FF2B5EF4-FFF2-40B4-BE49-F238E27FC236}">
                <a16:creationId xmlns:a16="http://schemas.microsoft.com/office/drawing/2014/main" id="{EDF51338-3E73-509D-645B-27463DBBF098}"/>
              </a:ext>
            </a:extLst>
          </p:cNvPr>
          <p:cNvGrpSpPr/>
          <p:nvPr/>
        </p:nvGrpSpPr>
        <p:grpSpPr>
          <a:xfrm>
            <a:off x="798204" y="1757765"/>
            <a:ext cx="7183800" cy="1444320"/>
            <a:chOff x="798204" y="1757765"/>
            <a:chExt cx="7183800" cy="144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25" name="Encre 124">
                  <a:extLst>
                    <a:ext uri="{FF2B5EF4-FFF2-40B4-BE49-F238E27FC236}">
                      <a16:creationId xmlns:a16="http://schemas.microsoft.com/office/drawing/2014/main" id="{2B8EB091-0A5A-3C2B-AD21-D5CA93B43123}"/>
                    </a:ext>
                  </a:extLst>
                </p14:cNvPr>
                <p14:cNvContentPartPr/>
                <p14:nvPr/>
              </p14:nvContentPartPr>
              <p14:xfrm>
                <a:off x="798204" y="1757765"/>
                <a:ext cx="358920" cy="309960"/>
              </p14:xfrm>
            </p:contentPart>
          </mc:Choice>
          <mc:Fallback xmlns="">
            <p:pic>
              <p:nvPicPr>
                <p:cNvPr id="125" name="Encre 124">
                  <a:extLst>
                    <a:ext uri="{FF2B5EF4-FFF2-40B4-BE49-F238E27FC236}">
                      <a16:creationId xmlns:a16="http://schemas.microsoft.com/office/drawing/2014/main" id="{2B8EB091-0A5A-3C2B-AD21-D5CA93B4312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80204" y="1739765"/>
                  <a:ext cx="3945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26" name="Encre 125">
                  <a:extLst>
                    <a:ext uri="{FF2B5EF4-FFF2-40B4-BE49-F238E27FC236}">
                      <a16:creationId xmlns:a16="http://schemas.microsoft.com/office/drawing/2014/main" id="{CF93328F-3DD0-F675-6B8D-169F205233EA}"/>
                    </a:ext>
                  </a:extLst>
                </p14:cNvPr>
                <p14:cNvContentPartPr/>
                <p14:nvPr/>
              </p14:nvContentPartPr>
              <p14:xfrm>
                <a:off x="1302204" y="1971605"/>
                <a:ext cx="248040" cy="321480"/>
              </p14:xfrm>
            </p:contentPart>
          </mc:Choice>
          <mc:Fallback xmlns="">
            <p:pic>
              <p:nvPicPr>
                <p:cNvPr id="126" name="Encre 125">
                  <a:extLst>
                    <a:ext uri="{FF2B5EF4-FFF2-40B4-BE49-F238E27FC236}">
                      <a16:creationId xmlns:a16="http://schemas.microsoft.com/office/drawing/2014/main" id="{CF93328F-3DD0-F675-6B8D-169F205233E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284564" y="1953605"/>
                  <a:ext cx="2836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27" name="Encre 126">
                  <a:extLst>
                    <a:ext uri="{FF2B5EF4-FFF2-40B4-BE49-F238E27FC236}">
                      <a16:creationId xmlns:a16="http://schemas.microsoft.com/office/drawing/2014/main" id="{BDF900DA-D833-2793-52E3-959AB43CD9F9}"/>
                    </a:ext>
                  </a:extLst>
                </p14:cNvPr>
                <p14:cNvContentPartPr/>
                <p14:nvPr/>
              </p14:nvContentPartPr>
              <p14:xfrm>
                <a:off x="1562484" y="1857485"/>
                <a:ext cx="434880" cy="435960"/>
              </p14:xfrm>
            </p:contentPart>
          </mc:Choice>
          <mc:Fallback xmlns="">
            <p:pic>
              <p:nvPicPr>
                <p:cNvPr id="127" name="Encre 126">
                  <a:extLst>
                    <a:ext uri="{FF2B5EF4-FFF2-40B4-BE49-F238E27FC236}">
                      <a16:creationId xmlns:a16="http://schemas.microsoft.com/office/drawing/2014/main" id="{BDF900DA-D833-2793-52E3-959AB43CD9F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544844" y="1839845"/>
                  <a:ext cx="47052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28" name="Encre 127">
                  <a:extLst>
                    <a:ext uri="{FF2B5EF4-FFF2-40B4-BE49-F238E27FC236}">
                      <a16:creationId xmlns:a16="http://schemas.microsoft.com/office/drawing/2014/main" id="{308CB9E1-4672-BF7E-EB58-678BD62B7C91}"/>
                    </a:ext>
                  </a:extLst>
                </p14:cNvPr>
                <p14:cNvContentPartPr/>
                <p14:nvPr/>
              </p14:nvContentPartPr>
              <p14:xfrm>
                <a:off x="2195724" y="1825085"/>
                <a:ext cx="219240" cy="485640"/>
              </p14:xfrm>
            </p:contentPart>
          </mc:Choice>
          <mc:Fallback xmlns="">
            <p:pic>
              <p:nvPicPr>
                <p:cNvPr id="128" name="Encre 127">
                  <a:extLst>
                    <a:ext uri="{FF2B5EF4-FFF2-40B4-BE49-F238E27FC236}">
                      <a16:creationId xmlns:a16="http://schemas.microsoft.com/office/drawing/2014/main" id="{308CB9E1-4672-BF7E-EB58-678BD62B7C9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177724" y="1807445"/>
                  <a:ext cx="25488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29" name="Encre 128">
                  <a:extLst>
                    <a:ext uri="{FF2B5EF4-FFF2-40B4-BE49-F238E27FC236}">
                      <a16:creationId xmlns:a16="http://schemas.microsoft.com/office/drawing/2014/main" id="{FCE7CB5D-8174-7FD2-F17A-EA83D6AE0E06}"/>
                    </a:ext>
                  </a:extLst>
                </p14:cNvPr>
                <p14:cNvContentPartPr/>
                <p14:nvPr/>
              </p14:nvContentPartPr>
              <p14:xfrm>
                <a:off x="2391924" y="1942445"/>
                <a:ext cx="1008720" cy="199080"/>
              </p14:xfrm>
            </p:contentPart>
          </mc:Choice>
          <mc:Fallback xmlns="">
            <p:pic>
              <p:nvPicPr>
                <p:cNvPr id="129" name="Encre 128">
                  <a:extLst>
                    <a:ext uri="{FF2B5EF4-FFF2-40B4-BE49-F238E27FC236}">
                      <a16:creationId xmlns:a16="http://schemas.microsoft.com/office/drawing/2014/main" id="{FCE7CB5D-8174-7FD2-F17A-EA83D6AE0E0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374284" y="1924805"/>
                  <a:ext cx="10443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30" name="Encre 129">
                  <a:extLst>
                    <a:ext uri="{FF2B5EF4-FFF2-40B4-BE49-F238E27FC236}">
                      <a16:creationId xmlns:a16="http://schemas.microsoft.com/office/drawing/2014/main" id="{E83FAC0D-6BB4-DA21-C876-D3F98C29E121}"/>
                    </a:ext>
                  </a:extLst>
                </p14:cNvPr>
                <p14:cNvContentPartPr/>
                <p14:nvPr/>
              </p14:nvContentPartPr>
              <p14:xfrm>
                <a:off x="3402444" y="1844885"/>
                <a:ext cx="29520" cy="25920"/>
              </p14:xfrm>
            </p:contentPart>
          </mc:Choice>
          <mc:Fallback xmlns="">
            <p:pic>
              <p:nvPicPr>
                <p:cNvPr id="130" name="Encre 129">
                  <a:extLst>
                    <a:ext uri="{FF2B5EF4-FFF2-40B4-BE49-F238E27FC236}">
                      <a16:creationId xmlns:a16="http://schemas.microsoft.com/office/drawing/2014/main" id="{E83FAC0D-6BB4-DA21-C876-D3F98C29E12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4444" y="1827245"/>
                  <a:ext cx="651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31" name="Encre 130">
                  <a:extLst>
                    <a:ext uri="{FF2B5EF4-FFF2-40B4-BE49-F238E27FC236}">
                      <a16:creationId xmlns:a16="http://schemas.microsoft.com/office/drawing/2014/main" id="{2178DEB5-B9F0-B50A-4FF7-968072CA881E}"/>
                    </a:ext>
                  </a:extLst>
                </p14:cNvPr>
                <p14:cNvContentPartPr/>
                <p14:nvPr/>
              </p14:nvContentPartPr>
              <p14:xfrm>
                <a:off x="3568044" y="1938485"/>
                <a:ext cx="585360" cy="196200"/>
              </p14:xfrm>
            </p:contentPart>
          </mc:Choice>
          <mc:Fallback xmlns="">
            <p:pic>
              <p:nvPicPr>
                <p:cNvPr id="131" name="Encre 130">
                  <a:extLst>
                    <a:ext uri="{FF2B5EF4-FFF2-40B4-BE49-F238E27FC236}">
                      <a16:creationId xmlns:a16="http://schemas.microsoft.com/office/drawing/2014/main" id="{2178DEB5-B9F0-B50A-4FF7-968072CA881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550404" y="1920845"/>
                  <a:ext cx="6210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32" name="Encre 131">
                  <a:extLst>
                    <a:ext uri="{FF2B5EF4-FFF2-40B4-BE49-F238E27FC236}">
                      <a16:creationId xmlns:a16="http://schemas.microsoft.com/office/drawing/2014/main" id="{D2F06E98-759D-932F-DE57-E0C7339A5EFE}"/>
                    </a:ext>
                  </a:extLst>
                </p14:cNvPr>
                <p14:cNvContentPartPr/>
                <p14:nvPr/>
              </p14:nvContentPartPr>
              <p14:xfrm>
                <a:off x="4322244" y="1821125"/>
                <a:ext cx="313560" cy="271440"/>
              </p14:xfrm>
            </p:contentPart>
          </mc:Choice>
          <mc:Fallback xmlns="">
            <p:pic>
              <p:nvPicPr>
                <p:cNvPr id="132" name="Encre 131">
                  <a:extLst>
                    <a:ext uri="{FF2B5EF4-FFF2-40B4-BE49-F238E27FC236}">
                      <a16:creationId xmlns:a16="http://schemas.microsoft.com/office/drawing/2014/main" id="{D2F06E98-759D-932F-DE57-E0C7339A5EF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304604" y="1803485"/>
                  <a:ext cx="349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33" name="Encre 132">
                  <a:extLst>
                    <a:ext uri="{FF2B5EF4-FFF2-40B4-BE49-F238E27FC236}">
                      <a16:creationId xmlns:a16="http://schemas.microsoft.com/office/drawing/2014/main" id="{70BE6E13-188F-9BB4-EE83-44539DF0ABCC}"/>
                    </a:ext>
                  </a:extLst>
                </p14:cNvPr>
                <p14:cNvContentPartPr/>
                <p14:nvPr/>
              </p14:nvContentPartPr>
              <p14:xfrm>
                <a:off x="4670004" y="1817885"/>
                <a:ext cx="219240" cy="111960"/>
              </p14:xfrm>
            </p:contentPart>
          </mc:Choice>
          <mc:Fallback xmlns="">
            <p:pic>
              <p:nvPicPr>
                <p:cNvPr id="133" name="Encre 132">
                  <a:extLst>
                    <a:ext uri="{FF2B5EF4-FFF2-40B4-BE49-F238E27FC236}">
                      <a16:creationId xmlns:a16="http://schemas.microsoft.com/office/drawing/2014/main" id="{70BE6E13-188F-9BB4-EE83-44539DF0ABC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652364" y="1799885"/>
                  <a:ext cx="2548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34" name="Encre 133">
                  <a:extLst>
                    <a:ext uri="{FF2B5EF4-FFF2-40B4-BE49-F238E27FC236}">
                      <a16:creationId xmlns:a16="http://schemas.microsoft.com/office/drawing/2014/main" id="{20F59950-5FD4-1506-F50D-469BB2FA8F91}"/>
                    </a:ext>
                  </a:extLst>
                </p14:cNvPr>
                <p14:cNvContentPartPr/>
                <p14:nvPr/>
              </p14:nvContentPartPr>
              <p14:xfrm>
                <a:off x="5086164" y="1981685"/>
                <a:ext cx="399960" cy="158040"/>
              </p14:xfrm>
            </p:contentPart>
          </mc:Choice>
          <mc:Fallback xmlns="">
            <p:pic>
              <p:nvPicPr>
                <p:cNvPr id="134" name="Encre 133">
                  <a:extLst>
                    <a:ext uri="{FF2B5EF4-FFF2-40B4-BE49-F238E27FC236}">
                      <a16:creationId xmlns:a16="http://schemas.microsoft.com/office/drawing/2014/main" id="{20F59950-5FD4-1506-F50D-469BB2FA8F9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068164" y="1963685"/>
                  <a:ext cx="4356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35" name="Encre 134">
                  <a:extLst>
                    <a:ext uri="{FF2B5EF4-FFF2-40B4-BE49-F238E27FC236}">
                      <a16:creationId xmlns:a16="http://schemas.microsoft.com/office/drawing/2014/main" id="{84660692-9E1A-2903-51FD-B5F772A5EAF1}"/>
                    </a:ext>
                  </a:extLst>
                </p14:cNvPr>
                <p14:cNvContentPartPr/>
                <p14:nvPr/>
              </p14:nvContentPartPr>
              <p14:xfrm>
                <a:off x="5502324" y="1962605"/>
                <a:ext cx="317160" cy="138600"/>
              </p14:xfrm>
            </p:contentPart>
          </mc:Choice>
          <mc:Fallback xmlns="">
            <p:pic>
              <p:nvPicPr>
                <p:cNvPr id="135" name="Encre 134">
                  <a:extLst>
                    <a:ext uri="{FF2B5EF4-FFF2-40B4-BE49-F238E27FC236}">
                      <a16:creationId xmlns:a16="http://schemas.microsoft.com/office/drawing/2014/main" id="{84660692-9E1A-2903-51FD-B5F772A5EAF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484324" y="1944965"/>
                  <a:ext cx="3528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36" name="Encre 135">
                  <a:extLst>
                    <a:ext uri="{FF2B5EF4-FFF2-40B4-BE49-F238E27FC236}">
                      <a16:creationId xmlns:a16="http://schemas.microsoft.com/office/drawing/2014/main" id="{5E0B8874-EB02-FB26-E619-27CCED0127ED}"/>
                    </a:ext>
                  </a:extLst>
                </p14:cNvPr>
                <p14:cNvContentPartPr/>
                <p14:nvPr/>
              </p14:nvContentPartPr>
              <p14:xfrm>
                <a:off x="5823444" y="1827245"/>
                <a:ext cx="29520" cy="31680"/>
              </p14:xfrm>
            </p:contentPart>
          </mc:Choice>
          <mc:Fallback xmlns="">
            <p:pic>
              <p:nvPicPr>
                <p:cNvPr id="136" name="Encre 135">
                  <a:extLst>
                    <a:ext uri="{FF2B5EF4-FFF2-40B4-BE49-F238E27FC236}">
                      <a16:creationId xmlns:a16="http://schemas.microsoft.com/office/drawing/2014/main" id="{5E0B8874-EB02-FB26-E619-27CCED0127E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805444" y="1809245"/>
                  <a:ext cx="651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37" name="Encre 136">
                  <a:extLst>
                    <a:ext uri="{FF2B5EF4-FFF2-40B4-BE49-F238E27FC236}">
                      <a16:creationId xmlns:a16="http://schemas.microsoft.com/office/drawing/2014/main" id="{DD71F00D-4D08-1308-26C7-D9858E104F2A}"/>
                    </a:ext>
                  </a:extLst>
                </p14:cNvPr>
                <p14:cNvContentPartPr/>
                <p14:nvPr/>
              </p14:nvContentPartPr>
              <p14:xfrm>
                <a:off x="5864124" y="1810325"/>
                <a:ext cx="306720" cy="269640"/>
              </p14:xfrm>
            </p:contentPart>
          </mc:Choice>
          <mc:Fallback xmlns="">
            <p:pic>
              <p:nvPicPr>
                <p:cNvPr id="137" name="Encre 136">
                  <a:extLst>
                    <a:ext uri="{FF2B5EF4-FFF2-40B4-BE49-F238E27FC236}">
                      <a16:creationId xmlns:a16="http://schemas.microsoft.com/office/drawing/2014/main" id="{DD71F00D-4D08-1308-26C7-D9858E104F2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846484" y="1792685"/>
                  <a:ext cx="3423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41" name="Encre 140">
                  <a:extLst>
                    <a:ext uri="{FF2B5EF4-FFF2-40B4-BE49-F238E27FC236}">
                      <a16:creationId xmlns:a16="http://schemas.microsoft.com/office/drawing/2014/main" id="{64070A95-33FC-A332-CC34-BAF3DB26F2DA}"/>
                    </a:ext>
                  </a:extLst>
                </p14:cNvPr>
                <p14:cNvContentPartPr/>
                <p14:nvPr/>
              </p14:nvContentPartPr>
              <p14:xfrm>
                <a:off x="839964" y="2474165"/>
                <a:ext cx="164520" cy="171000"/>
              </p14:xfrm>
            </p:contentPart>
          </mc:Choice>
          <mc:Fallback xmlns="">
            <p:pic>
              <p:nvPicPr>
                <p:cNvPr id="141" name="Encre 140">
                  <a:extLst>
                    <a:ext uri="{FF2B5EF4-FFF2-40B4-BE49-F238E27FC236}">
                      <a16:creationId xmlns:a16="http://schemas.microsoft.com/office/drawing/2014/main" id="{64070A95-33FC-A332-CC34-BAF3DB26F2D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22324" y="2456525"/>
                  <a:ext cx="2001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42" name="Encre 141">
                  <a:extLst>
                    <a:ext uri="{FF2B5EF4-FFF2-40B4-BE49-F238E27FC236}">
                      <a16:creationId xmlns:a16="http://schemas.microsoft.com/office/drawing/2014/main" id="{9DCFA535-F573-F7B1-B250-4A3F43FA59A9}"/>
                    </a:ext>
                  </a:extLst>
                </p14:cNvPr>
                <p14:cNvContentPartPr/>
                <p14:nvPr/>
              </p14:nvContentPartPr>
              <p14:xfrm>
                <a:off x="864444" y="2384885"/>
                <a:ext cx="156240" cy="89280"/>
              </p14:xfrm>
            </p:contentPart>
          </mc:Choice>
          <mc:Fallback xmlns="">
            <p:pic>
              <p:nvPicPr>
                <p:cNvPr id="142" name="Encre 141">
                  <a:extLst>
                    <a:ext uri="{FF2B5EF4-FFF2-40B4-BE49-F238E27FC236}">
                      <a16:creationId xmlns:a16="http://schemas.microsoft.com/office/drawing/2014/main" id="{9DCFA535-F573-F7B1-B250-4A3F43FA59A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46444" y="2366885"/>
                  <a:ext cx="1918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43" name="Encre 142">
                  <a:extLst>
                    <a:ext uri="{FF2B5EF4-FFF2-40B4-BE49-F238E27FC236}">
                      <a16:creationId xmlns:a16="http://schemas.microsoft.com/office/drawing/2014/main" id="{41F9024E-DA10-FB12-65D3-5F67BD8C0E55}"/>
                    </a:ext>
                  </a:extLst>
                </p14:cNvPr>
                <p14:cNvContentPartPr/>
                <p14:nvPr/>
              </p14:nvContentPartPr>
              <p14:xfrm>
                <a:off x="997284" y="2483525"/>
                <a:ext cx="171360" cy="152640"/>
              </p14:xfrm>
            </p:contentPart>
          </mc:Choice>
          <mc:Fallback xmlns="">
            <p:pic>
              <p:nvPicPr>
                <p:cNvPr id="143" name="Encre 142">
                  <a:extLst>
                    <a:ext uri="{FF2B5EF4-FFF2-40B4-BE49-F238E27FC236}">
                      <a16:creationId xmlns:a16="http://schemas.microsoft.com/office/drawing/2014/main" id="{41F9024E-DA10-FB12-65D3-5F67BD8C0E5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79284" y="2465525"/>
                  <a:ext cx="2070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44" name="Encre 143">
                  <a:extLst>
                    <a:ext uri="{FF2B5EF4-FFF2-40B4-BE49-F238E27FC236}">
                      <a16:creationId xmlns:a16="http://schemas.microsoft.com/office/drawing/2014/main" id="{BA7C25E8-79E7-014D-7E72-7231977A2A74}"/>
                    </a:ext>
                  </a:extLst>
                </p14:cNvPr>
                <p14:cNvContentPartPr/>
                <p14:nvPr/>
              </p14:nvContentPartPr>
              <p14:xfrm>
                <a:off x="1177644" y="2380925"/>
                <a:ext cx="509040" cy="261000"/>
              </p14:xfrm>
            </p:contentPart>
          </mc:Choice>
          <mc:Fallback xmlns="">
            <p:pic>
              <p:nvPicPr>
                <p:cNvPr id="144" name="Encre 143">
                  <a:extLst>
                    <a:ext uri="{FF2B5EF4-FFF2-40B4-BE49-F238E27FC236}">
                      <a16:creationId xmlns:a16="http://schemas.microsoft.com/office/drawing/2014/main" id="{BA7C25E8-79E7-014D-7E72-7231977A2A7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59644" y="2363285"/>
                  <a:ext cx="5446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45" name="Encre 144">
                  <a:extLst>
                    <a:ext uri="{FF2B5EF4-FFF2-40B4-BE49-F238E27FC236}">
                      <a16:creationId xmlns:a16="http://schemas.microsoft.com/office/drawing/2014/main" id="{25BC3214-5577-F561-2BE1-56F2D3E14B7B}"/>
                    </a:ext>
                  </a:extLst>
                </p14:cNvPr>
                <p14:cNvContentPartPr/>
                <p14:nvPr/>
              </p14:nvContentPartPr>
              <p14:xfrm>
                <a:off x="1633044" y="2473085"/>
                <a:ext cx="113400" cy="36000"/>
              </p14:xfrm>
            </p:contentPart>
          </mc:Choice>
          <mc:Fallback xmlns="">
            <p:pic>
              <p:nvPicPr>
                <p:cNvPr id="145" name="Encre 144">
                  <a:extLst>
                    <a:ext uri="{FF2B5EF4-FFF2-40B4-BE49-F238E27FC236}">
                      <a16:creationId xmlns:a16="http://schemas.microsoft.com/office/drawing/2014/main" id="{25BC3214-5577-F561-2BE1-56F2D3E14B7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615044" y="2455085"/>
                  <a:ext cx="1490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46" name="Encre 145">
                  <a:extLst>
                    <a:ext uri="{FF2B5EF4-FFF2-40B4-BE49-F238E27FC236}">
                      <a16:creationId xmlns:a16="http://schemas.microsoft.com/office/drawing/2014/main" id="{7A3DB122-2E5C-C638-5E72-9D74D97E3427}"/>
                    </a:ext>
                  </a:extLst>
                </p14:cNvPr>
                <p14:cNvContentPartPr/>
                <p14:nvPr/>
              </p14:nvContentPartPr>
              <p14:xfrm>
                <a:off x="1759764" y="2360045"/>
                <a:ext cx="482760" cy="245160"/>
              </p14:xfrm>
            </p:contentPart>
          </mc:Choice>
          <mc:Fallback xmlns="">
            <p:pic>
              <p:nvPicPr>
                <p:cNvPr id="146" name="Encre 145">
                  <a:extLst>
                    <a:ext uri="{FF2B5EF4-FFF2-40B4-BE49-F238E27FC236}">
                      <a16:creationId xmlns:a16="http://schemas.microsoft.com/office/drawing/2014/main" id="{7A3DB122-2E5C-C638-5E72-9D74D97E342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741764" y="2342405"/>
                  <a:ext cx="5184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47" name="Encre 146">
                  <a:extLst>
                    <a:ext uri="{FF2B5EF4-FFF2-40B4-BE49-F238E27FC236}">
                      <a16:creationId xmlns:a16="http://schemas.microsoft.com/office/drawing/2014/main" id="{1810E832-32E3-213E-DB38-113D44C62DB3}"/>
                    </a:ext>
                  </a:extLst>
                </p14:cNvPr>
                <p14:cNvContentPartPr/>
                <p14:nvPr/>
              </p14:nvContentPartPr>
              <p14:xfrm>
                <a:off x="2188884" y="2348525"/>
                <a:ext cx="129240" cy="228960"/>
              </p14:xfrm>
            </p:contentPart>
          </mc:Choice>
          <mc:Fallback xmlns="">
            <p:pic>
              <p:nvPicPr>
                <p:cNvPr id="147" name="Encre 146">
                  <a:extLst>
                    <a:ext uri="{FF2B5EF4-FFF2-40B4-BE49-F238E27FC236}">
                      <a16:creationId xmlns:a16="http://schemas.microsoft.com/office/drawing/2014/main" id="{1810E832-32E3-213E-DB38-113D44C62DB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170884" y="2330885"/>
                  <a:ext cx="1648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48" name="Encre 147">
                  <a:extLst>
                    <a:ext uri="{FF2B5EF4-FFF2-40B4-BE49-F238E27FC236}">
                      <a16:creationId xmlns:a16="http://schemas.microsoft.com/office/drawing/2014/main" id="{355CDADB-F69C-8435-24AB-99AF62802844}"/>
                    </a:ext>
                  </a:extLst>
                </p14:cNvPr>
                <p14:cNvContentPartPr/>
                <p14:nvPr/>
              </p14:nvContentPartPr>
              <p14:xfrm>
                <a:off x="2277084" y="2448245"/>
                <a:ext cx="136800" cy="152640"/>
              </p14:xfrm>
            </p:contentPart>
          </mc:Choice>
          <mc:Fallback xmlns="">
            <p:pic>
              <p:nvPicPr>
                <p:cNvPr id="148" name="Encre 147">
                  <a:extLst>
                    <a:ext uri="{FF2B5EF4-FFF2-40B4-BE49-F238E27FC236}">
                      <a16:creationId xmlns:a16="http://schemas.microsoft.com/office/drawing/2014/main" id="{355CDADB-F69C-8435-24AB-99AF6280284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259444" y="2430605"/>
                  <a:ext cx="1724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9" name="Encre 148">
                  <a:extLst>
                    <a:ext uri="{FF2B5EF4-FFF2-40B4-BE49-F238E27FC236}">
                      <a16:creationId xmlns:a16="http://schemas.microsoft.com/office/drawing/2014/main" id="{2F14BF63-98F5-A306-6FA6-24B90D53CBE3}"/>
                    </a:ext>
                  </a:extLst>
                </p14:cNvPr>
                <p14:cNvContentPartPr/>
                <p14:nvPr/>
              </p14:nvContentPartPr>
              <p14:xfrm>
                <a:off x="2417484" y="2444645"/>
                <a:ext cx="356760" cy="151200"/>
              </p14:xfrm>
            </p:contentPart>
          </mc:Choice>
          <mc:Fallback xmlns="">
            <p:pic>
              <p:nvPicPr>
                <p:cNvPr id="149" name="Encre 148">
                  <a:extLst>
                    <a:ext uri="{FF2B5EF4-FFF2-40B4-BE49-F238E27FC236}">
                      <a16:creationId xmlns:a16="http://schemas.microsoft.com/office/drawing/2014/main" id="{2F14BF63-98F5-A306-6FA6-24B90D53CBE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399844" y="2426645"/>
                  <a:ext cx="3924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50" name="Encre 149">
                  <a:extLst>
                    <a:ext uri="{FF2B5EF4-FFF2-40B4-BE49-F238E27FC236}">
                      <a16:creationId xmlns:a16="http://schemas.microsoft.com/office/drawing/2014/main" id="{2102AB18-5D6E-91D8-18FC-9C5431DDD59F}"/>
                    </a:ext>
                  </a:extLst>
                </p14:cNvPr>
                <p14:cNvContentPartPr/>
                <p14:nvPr/>
              </p14:nvContentPartPr>
              <p14:xfrm>
                <a:off x="2794404" y="2310725"/>
                <a:ext cx="553320" cy="297000"/>
              </p14:xfrm>
            </p:contentPart>
          </mc:Choice>
          <mc:Fallback xmlns="">
            <p:pic>
              <p:nvPicPr>
                <p:cNvPr id="150" name="Encre 149">
                  <a:extLst>
                    <a:ext uri="{FF2B5EF4-FFF2-40B4-BE49-F238E27FC236}">
                      <a16:creationId xmlns:a16="http://schemas.microsoft.com/office/drawing/2014/main" id="{2102AB18-5D6E-91D8-18FC-9C5431DDD59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776404" y="2292725"/>
                  <a:ext cx="5889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51" name="Encre 150">
                  <a:extLst>
                    <a:ext uri="{FF2B5EF4-FFF2-40B4-BE49-F238E27FC236}">
                      <a16:creationId xmlns:a16="http://schemas.microsoft.com/office/drawing/2014/main" id="{3DA3D840-EED5-D8B3-4779-B381A64A4BC6}"/>
                    </a:ext>
                  </a:extLst>
                </p14:cNvPr>
                <p14:cNvContentPartPr/>
                <p14:nvPr/>
              </p14:nvContentPartPr>
              <p14:xfrm>
                <a:off x="3273924" y="2433125"/>
                <a:ext cx="141480" cy="30240"/>
              </p14:xfrm>
            </p:contentPart>
          </mc:Choice>
          <mc:Fallback xmlns="">
            <p:pic>
              <p:nvPicPr>
                <p:cNvPr id="151" name="Encre 150">
                  <a:extLst>
                    <a:ext uri="{FF2B5EF4-FFF2-40B4-BE49-F238E27FC236}">
                      <a16:creationId xmlns:a16="http://schemas.microsoft.com/office/drawing/2014/main" id="{3DA3D840-EED5-D8B3-4779-B381A64A4BC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255924" y="2415125"/>
                  <a:ext cx="1771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55" name="Encre 154">
                  <a:extLst>
                    <a:ext uri="{FF2B5EF4-FFF2-40B4-BE49-F238E27FC236}">
                      <a16:creationId xmlns:a16="http://schemas.microsoft.com/office/drawing/2014/main" id="{CA898292-43AD-53BD-B7A2-CC3D45FD5668}"/>
                    </a:ext>
                  </a:extLst>
                </p14:cNvPr>
                <p14:cNvContentPartPr/>
                <p14:nvPr/>
              </p14:nvContentPartPr>
              <p14:xfrm>
                <a:off x="3685764" y="2320445"/>
                <a:ext cx="329760" cy="260640"/>
              </p14:xfrm>
            </p:contentPart>
          </mc:Choice>
          <mc:Fallback xmlns="">
            <p:pic>
              <p:nvPicPr>
                <p:cNvPr id="155" name="Encre 154">
                  <a:extLst>
                    <a:ext uri="{FF2B5EF4-FFF2-40B4-BE49-F238E27FC236}">
                      <a16:creationId xmlns:a16="http://schemas.microsoft.com/office/drawing/2014/main" id="{CA898292-43AD-53BD-B7A2-CC3D45FD566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668124" y="2302445"/>
                  <a:ext cx="3654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56" name="Encre 155">
                  <a:extLst>
                    <a:ext uri="{FF2B5EF4-FFF2-40B4-BE49-F238E27FC236}">
                      <a16:creationId xmlns:a16="http://schemas.microsoft.com/office/drawing/2014/main" id="{2185ED6F-BD30-654B-6A5D-5412586E9DC2}"/>
                    </a:ext>
                  </a:extLst>
                </p14:cNvPr>
                <p14:cNvContentPartPr/>
                <p14:nvPr/>
              </p14:nvContentPartPr>
              <p14:xfrm>
                <a:off x="4222524" y="2310365"/>
                <a:ext cx="195840" cy="248040"/>
              </p14:xfrm>
            </p:contentPart>
          </mc:Choice>
          <mc:Fallback xmlns="">
            <p:pic>
              <p:nvPicPr>
                <p:cNvPr id="156" name="Encre 155">
                  <a:extLst>
                    <a:ext uri="{FF2B5EF4-FFF2-40B4-BE49-F238E27FC236}">
                      <a16:creationId xmlns:a16="http://schemas.microsoft.com/office/drawing/2014/main" id="{2185ED6F-BD30-654B-6A5D-5412586E9DC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204524" y="2292365"/>
                  <a:ext cx="2314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57" name="Encre 156">
                  <a:extLst>
                    <a:ext uri="{FF2B5EF4-FFF2-40B4-BE49-F238E27FC236}">
                      <a16:creationId xmlns:a16="http://schemas.microsoft.com/office/drawing/2014/main" id="{ADA76AC6-4AFE-9CD9-CB6F-EDED48CFABF0}"/>
                    </a:ext>
                  </a:extLst>
                </p14:cNvPr>
                <p14:cNvContentPartPr/>
                <p14:nvPr/>
              </p14:nvContentPartPr>
              <p14:xfrm>
                <a:off x="4398924" y="2397125"/>
                <a:ext cx="334080" cy="160200"/>
              </p14:xfrm>
            </p:contentPart>
          </mc:Choice>
          <mc:Fallback xmlns="">
            <p:pic>
              <p:nvPicPr>
                <p:cNvPr id="157" name="Encre 156">
                  <a:extLst>
                    <a:ext uri="{FF2B5EF4-FFF2-40B4-BE49-F238E27FC236}">
                      <a16:creationId xmlns:a16="http://schemas.microsoft.com/office/drawing/2014/main" id="{ADA76AC6-4AFE-9CD9-CB6F-EDED48CFABF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381284" y="2379485"/>
                  <a:ext cx="3697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58" name="Encre 157">
                  <a:extLst>
                    <a:ext uri="{FF2B5EF4-FFF2-40B4-BE49-F238E27FC236}">
                      <a16:creationId xmlns:a16="http://schemas.microsoft.com/office/drawing/2014/main" id="{766FA808-F261-5501-6878-EA35D2A92AA8}"/>
                    </a:ext>
                  </a:extLst>
                </p14:cNvPr>
                <p14:cNvContentPartPr/>
                <p14:nvPr/>
              </p14:nvContentPartPr>
              <p14:xfrm>
                <a:off x="4747404" y="2429885"/>
                <a:ext cx="167760" cy="144000"/>
              </p14:xfrm>
            </p:contentPart>
          </mc:Choice>
          <mc:Fallback xmlns="">
            <p:pic>
              <p:nvPicPr>
                <p:cNvPr id="158" name="Encre 157">
                  <a:extLst>
                    <a:ext uri="{FF2B5EF4-FFF2-40B4-BE49-F238E27FC236}">
                      <a16:creationId xmlns:a16="http://schemas.microsoft.com/office/drawing/2014/main" id="{766FA808-F261-5501-6878-EA35D2A92AA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729404" y="2412245"/>
                  <a:ext cx="2034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59" name="Encre 158">
                  <a:extLst>
                    <a:ext uri="{FF2B5EF4-FFF2-40B4-BE49-F238E27FC236}">
                      <a16:creationId xmlns:a16="http://schemas.microsoft.com/office/drawing/2014/main" id="{46994CF6-6868-DB93-01CF-9A881B039701}"/>
                    </a:ext>
                  </a:extLst>
                </p14:cNvPr>
                <p14:cNvContentPartPr/>
                <p14:nvPr/>
              </p14:nvContentPartPr>
              <p14:xfrm>
                <a:off x="4873404" y="2301365"/>
                <a:ext cx="96840" cy="96480"/>
              </p14:xfrm>
            </p:contentPart>
          </mc:Choice>
          <mc:Fallback xmlns="">
            <p:pic>
              <p:nvPicPr>
                <p:cNvPr id="159" name="Encre 158">
                  <a:extLst>
                    <a:ext uri="{FF2B5EF4-FFF2-40B4-BE49-F238E27FC236}">
                      <a16:creationId xmlns:a16="http://schemas.microsoft.com/office/drawing/2014/main" id="{46994CF6-6868-DB93-01CF-9A881B03970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855764" y="2283365"/>
                  <a:ext cx="1324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60" name="Encre 159">
                  <a:extLst>
                    <a:ext uri="{FF2B5EF4-FFF2-40B4-BE49-F238E27FC236}">
                      <a16:creationId xmlns:a16="http://schemas.microsoft.com/office/drawing/2014/main" id="{74C11E87-4267-0F9D-B774-FC23223083F8}"/>
                    </a:ext>
                  </a:extLst>
                </p14:cNvPr>
                <p14:cNvContentPartPr/>
                <p14:nvPr/>
              </p14:nvContentPartPr>
              <p14:xfrm>
                <a:off x="4866564" y="2422325"/>
                <a:ext cx="346680" cy="152280"/>
              </p14:xfrm>
            </p:contentPart>
          </mc:Choice>
          <mc:Fallback xmlns="">
            <p:pic>
              <p:nvPicPr>
                <p:cNvPr id="160" name="Encre 159">
                  <a:extLst>
                    <a:ext uri="{FF2B5EF4-FFF2-40B4-BE49-F238E27FC236}">
                      <a16:creationId xmlns:a16="http://schemas.microsoft.com/office/drawing/2014/main" id="{74C11E87-4267-0F9D-B774-FC23223083F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848564" y="2404325"/>
                  <a:ext cx="3823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61" name="Encre 160">
                  <a:extLst>
                    <a:ext uri="{FF2B5EF4-FFF2-40B4-BE49-F238E27FC236}">
                      <a16:creationId xmlns:a16="http://schemas.microsoft.com/office/drawing/2014/main" id="{F5C47D49-CCA4-B618-DEF2-3EF9CC65F3CD}"/>
                    </a:ext>
                  </a:extLst>
                </p14:cNvPr>
                <p14:cNvContentPartPr/>
                <p14:nvPr/>
              </p14:nvContentPartPr>
              <p14:xfrm>
                <a:off x="5253924" y="2421965"/>
                <a:ext cx="158400" cy="133200"/>
              </p14:xfrm>
            </p:contentPart>
          </mc:Choice>
          <mc:Fallback xmlns="">
            <p:pic>
              <p:nvPicPr>
                <p:cNvPr id="161" name="Encre 160">
                  <a:extLst>
                    <a:ext uri="{FF2B5EF4-FFF2-40B4-BE49-F238E27FC236}">
                      <a16:creationId xmlns:a16="http://schemas.microsoft.com/office/drawing/2014/main" id="{F5C47D49-CCA4-B618-DEF2-3EF9CC65F3C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236284" y="2403965"/>
                  <a:ext cx="1940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62" name="Encre 161">
                  <a:extLst>
                    <a:ext uri="{FF2B5EF4-FFF2-40B4-BE49-F238E27FC236}">
                      <a16:creationId xmlns:a16="http://schemas.microsoft.com/office/drawing/2014/main" id="{B50CD5DB-5D51-AD55-5EF3-8ED1843EC745}"/>
                    </a:ext>
                  </a:extLst>
                </p14:cNvPr>
                <p14:cNvContentPartPr/>
                <p14:nvPr/>
              </p14:nvContentPartPr>
              <p14:xfrm>
                <a:off x="5396844" y="2400005"/>
                <a:ext cx="148320" cy="162360"/>
              </p14:xfrm>
            </p:contentPart>
          </mc:Choice>
          <mc:Fallback xmlns="">
            <p:pic>
              <p:nvPicPr>
                <p:cNvPr id="162" name="Encre 161">
                  <a:extLst>
                    <a:ext uri="{FF2B5EF4-FFF2-40B4-BE49-F238E27FC236}">
                      <a16:creationId xmlns:a16="http://schemas.microsoft.com/office/drawing/2014/main" id="{B50CD5DB-5D51-AD55-5EF3-8ED1843EC74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378844" y="2382005"/>
                  <a:ext cx="1839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63" name="Encre 162">
                  <a:extLst>
                    <a:ext uri="{FF2B5EF4-FFF2-40B4-BE49-F238E27FC236}">
                      <a16:creationId xmlns:a16="http://schemas.microsoft.com/office/drawing/2014/main" id="{5E480708-8E4A-4340-C721-4A4E71BD6066}"/>
                    </a:ext>
                  </a:extLst>
                </p14:cNvPr>
                <p14:cNvContentPartPr/>
                <p14:nvPr/>
              </p14:nvContentPartPr>
              <p14:xfrm>
                <a:off x="5747484" y="2270765"/>
                <a:ext cx="386280" cy="268200"/>
              </p14:xfrm>
            </p:contentPart>
          </mc:Choice>
          <mc:Fallback xmlns="">
            <p:pic>
              <p:nvPicPr>
                <p:cNvPr id="163" name="Encre 162">
                  <a:extLst>
                    <a:ext uri="{FF2B5EF4-FFF2-40B4-BE49-F238E27FC236}">
                      <a16:creationId xmlns:a16="http://schemas.microsoft.com/office/drawing/2014/main" id="{5E480708-8E4A-4340-C721-4A4E71BD606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729844" y="2253125"/>
                  <a:ext cx="4219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64" name="Encre 163">
                  <a:extLst>
                    <a:ext uri="{FF2B5EF4-FFF2-40B4-BE49-F238E27FC236}">
                      <a16:creationId xmlns:a16="http://schemas.microsoft.com/office/drawing/2014/main" id="{858111A7-D7B5-0CF8-9011-39C78D1E17DC}"/>
                    </a:ext>
                  </a:extLst>
                </p14:cNvPr>
                <p14:cNvContentPartPr/>
                <p14:nvPr/>
              </p14:nvContentPartPr>
              <p14:xfrm>
                <a:off x="6257244" y="2334845"/>
                <a:ext cx="305280" cy="160200"/>
              </p14:xfrm>
            </p:contentPart>
          </mc:Choice>
          <mc:Fallback xmlns="">
            <p:pic>
              <p:nvPicPr>
                <p:cNvPr id="164" name="Encre 163">
                  <a:extLst>
                    <a:ext uri="{FF2B5EF4-FFF2-40B4-BE49-F238E27FC236}">
                      <a16:creationId xmlns:a16="http://schemas.microsoft.com/office/drawing/2014/main" id="{858111A7-D7B5-0CF8-9011-39C78D1E17D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239604" y="2317205"/>
                  <a:ext cx="3409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65" name="Encre 164">
                  <a:extLst>
                    <a:ext uri="{FF2B5EF4-FFF2-40B4-BE49-F238E27FC236}">
                      <a16:creationId xmlns:a16="http://schemas.microsoft.com/office/drawing/2014/main" id="{C0B3EBDC-0656-0649-FEF1-62F8F2509B41}"/>
                    </a:ext>
                  </a:extLst>
                </p14:cNvPr>
                <p14:cNvContentPartPr/>
                <p14:nvPr/>
              </p14:nvContentPartPr>
              <p14:xfrm>
                <a:off x="6576924" y="2335925"/>
                <a:ext cx="127800" cy="141480"/>
              </p14:xfrm>
            </p:contentPart>
          </mc:Choice>
          <mc:Fallback xmlns="">
            <p:pic>
              <p:nvPicPr>
                <p:cNvPr id="165" name="Encre 164">
                  <a:extLst>
                    <a:ext uri="{FF2B5EF4-FFF2-40B4-BE49-F238E27FC236}">
                      <a16:creationId xmlns:a16="http://schemas.microsoft.com/office/drawing/2014/main" id="{C0B3EBDC-0656-0649-FEF1-62F8F2509B4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559284" y="2317925"/>
                  <a:ext cx="1634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66" name="Encre 165">
                  <a:extLst>
                    <a:ext uri="{FF2B5EF4-FFF2-40B4-BE49-F238E27FC236}">
                      <a16:creationId xmlns:a16="http://schemas.microsoft.com/office/drawing/2014/main" id="{011943EB-5B99-AAA4-90CB-D0172A357083}"/>
                    </a:ext>
                  </a:extLst>
                </p14:cNvPr>
                <p14:cNvContentPartPr/>
                <p14:nvPr/>
              </p14:nvContentPartPr>
              <p14:xfrm>
                <a:off x="6740004" y="2239085"/>
                <a:ext cx="142200" cy="236520"/>
              </p14:xfrm>
            </p:contentPart>
          </mc:Choice>
          <mc:Fallback xmlns="">
            <p:pic>
              <p:nvPicPr>
                <p:cNvPr id="166" name="Encre 165">
                  <a:extLst>
                    <a:ext uri="{FF2B5EF4-FFF2-40B4-BE49-F238E27FC236}">
                      <a16:creationId xmlns:a16="http://schemas.microsoft.com/office/drawing/2014/main" id="{011943EB-5B99-AAA4-90CB-D0172A35708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722364" y="2221445"/>
                  <a:ext cx="1778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67" name="Encre 166">
                  <a:extLst>
                    <a:ext uri="{FF2B5EF4-FFF2-40B4-BE49-F238E27FC236}">
                      <a16:creationId xmlns:a16="http://schemas.microsoft.com/office/drawing/2014/main" id="{667960D3-0A28-1D73-4634-E82B286068A7}"/>
                    </a:ext>
                  </a:extLst>
                </p14:cNvPr>
                <p14:cNvContentPartPr/>
                <p14:nvPr/>
              </p14:nvContentPartPr>
              <p14:xfrm>
                <a:off x="6799764" y="2329445"/>
                <a:ext cx="98280" cy="4680"/>
              </p14:xfrm>
            </p:contentPart>
          </mc:Choice>
          <mc:Fallback xmlns="">
            <p:pic>
              <p:nvPicPr>
                <p:cNvPr id="167" name="Encre 166">
                  <a:extLst>
                    <a:ext uri="{FF2B5EF4-FFF2-40B4-BE49-F238E27FC236}">
                      <a16:creationId xmlns:a16="http://schemas.microsoft.com/office/drawing/2014/main" id="{667960D3-0A28-1D73-4634-E82B286068A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782124" y="2311445"/>
                  <a:ext cx="1339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68" name="Encre 167">
                  <a:extLst>
                    <a:ext uri="{FF2B5EF4-FFF2-40B4-BE49-F238E27FC236}">
                      <a16:creationId xmlns:a16="http://schemas.microsoft.com/office/drawing/2014/main" id="{1B6FBBCD-6F7D-4FA3-8722-93DABE269AA0}"/>
                    </a:ext>
                  </a:extLst>
                </p14:cNvPr>
                <p14:cNvContentPartPr/>
                <p14:nvPr/>
              </p14:nvContentPartPr>
              <p14:xfrm>
                <a:off x="6871044" y="2239445"/>
                <a:ext cx="363600" cy="225000"/>
              </p14:xfrm>
            </p:contentPart>
          </mc:Choice>
          <mc:Fallback xmlns="">
            <p:pic>
              <p:nvPicPr>
                <p:cNvPr id="168" name="Encre 167">
                  <a:extLst>
                    <a:ext uri="{FF2B5EF4-FFF2-40B4-BE49-F238E27FC236}">
                      <a16:creationId xmlns:a16="http://schemas.microsoft.com/office/drawing/2014/main" id="{1B6FBBCD-6F7D-4FA3-8722-93DABE269AA0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853044" y="2221805"/>
                  <a:ext cx="3992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69" name="Encre 168">
                  <a:extLst>
                    <a:ext uri="{FF2B5EF4-FFF2-40B4-BE49-F238E27FC236}">
                      <a16:creationId xmlns:a16="http://schemas.microsoft.com/office/drawing/2014/main" id="{1C59554D-1FEC-4681-AF1B-0C3BDC82C6BE}"/>
                    </a:ext>
                  </a:extLst>
                </p14:cNvPr>
                <p14:cNvContentPartPr/>
                <p14:nvPr/>
              </p14:nvContentPartPr>
              <p14:xfrm>
                <a:off x="7136724" y="2325485"/>
                <a:ext cx="177840" cy="131400"/>
              </p14:xfrm>
            </p:contentPart>
          </mc:Choice>
          <mc:Fallback xmlns="">
            <p:pic>
              <p:nvPicPr>
                <p:cNvPr id="169" name="Encre 168">
                  <a:extLst>
                    <a:ext uri="{FF2B5EF4-FFF2-40B4-BE49-F238E27FC236}">
                      <a16:creationId xmlns:a16="http://schemas.microsoft.com/office/drawing/2014/main" id="{1C59554D-1FEC-4681-AF1B-0C3BDC82C6B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119084" y="2307485"/>
                  <a:ext cx="2134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70" name="Encre 169">
                  <a:extLst>
                    <a:ext uri="{FF2B5EF4-FFF2-40B4-BE49-F238E27FC236}">
                      <a16:creationId xmlns:a16="http://schemas.microsoft.com/office/drawing/2014/main" id="{D62D25FB-9D3E-79D2-5708-8FA36EB322A2}"/>
                    </a:ext>
                  </a:extLst>
                </p14:cNvPr>
                <p14:cNvContentPartPr/>
                <p14:nvPr/>
              </p14:nvContentPartPr>
              <p14:xfrm>
                <a:off x="7358844" y="2245205"/>
                <a:ext cx="21960" cy="25920"/>
              </p14:xfrm>
            </p:contentPart>
          </mc:Choice>
          <mc:Fallback xmlns="">
            <p:pic>
              <p:nvPicPr>
                <p:cNvPr id="170" name="Encre 169">
                  <a:extLst>
                    <a:ext uri="{FF2B5EF4-FFF2-40B4-BE49-F238E27FC236}">
                      <a16:creationId xmlns:a16="http://schemas.microsoft.com/office/drawing/2014/main" id="{D62D25FB-9D3E-79D2-5708-8FA36EB322A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340844" y="2227565"/>
                  <a:ext cx="576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71" name="Encre 170">
                  <a:extLst>
                    <a:ext uri="{FF2B5EF4-FFF2-40B4-BE49-F238E27FC236}">
                      <a16:creationId xmlns:a16="http://schemas.microsoft.com/office/drawing/2014/main" id="{83C65D3A-0A51-8B5D-30A5-E10C444BCCAA}"/>
                    </a:ext>
                  </a:extLst>
                </p14:cNvPr>
                <p14:cNvContentPartPr/>
                <p14:nvPr/>
              </p14:nvContentPartPr>
              <p14:xfrm>
                <a:off x="7338324" y="2313245"/>
                <a:ext cx="416880" cy="137880"/>
              </p14:xfrm>
            </p:contentPart>
          </mc:Choice>
          <mc:Fallback xmlns="">
            <p:pic>
              <p:nvPicPr>
                <p:cNvPr id="171" name="Encre 170">
                  <a:extLst>
                    <a:ext uri="{FF2B5EF4-FFF2-40B4-BE49-F238E27FC236}">
                      <a16:creationId xmlns:a16="http://schemas.microsoft.com/office/drawing/2014/main" id="{83C65D3A-0A51-8B5D-30A5-E10C444BCCA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320324" y="2295245"/>
                  <a:ext cx="4525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76" name="Encre 175">
                  <a:extLst>
                    <a:ext uri="{FF2B5EF4-FFF2-40B4-BE49-F238E27FC236}">
                      <a16:creationId xmlns:a16="http://schemas.microsoft.com/office/drawing/2014/main" id="{1F0135BA-FB6B-D2D0-499C-645D36D5DE61}"/>
                    </a:ext>
                  </a:extLst>
                </p14:cNvPr>
                <p14:cNvContentPartPr/>
                <p14:nvPr/>
              </p14:nvContentPartPr>
              <p14:xfrm>
                <a:off x="809724" y="3019205"/>
                <a:ext cx="157680" cy="164520"/>
              </p14:xfrm>
            </p:contentPart>
          </mc:Choice>
          <mc:Fallback xmlns="">
            <p:pic>
              <p:nvPicPr>
                <p:cNvPr id="176" name="Encre 175">
                  <a:extLst>
                    <a:ext uri="{FF2B5EF4-FFF2-40B4-BE49-F238E27FC236}">
                      <a16:creationId xmlns:a16="http://schemas.microsoft.com/office/drawing/2014/main" id="{1F0135BA-FB6B-D2D0-499C-645D36D5DE6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92084" y="3001565"/>
                  <a:ext cx="1933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77" name="Encre 176">
                  <a:extLst>
                    <a:ext uri="{FF2B5EF4-FFF2-40B4-BE49-F238E27FC236}">
                      <a16:creationId xmlns:a16="http://schemas.microsoft.com/office/drawing/2014/main" id="{B6BF1859-C7B7-C29D-59C8-6CA620A11C0F}"/>
                    </a:ext>
                  </a:extLst>
                </p14:cNvPr>
                <p14:cNvContentPartPr/>
                <p14:nvPr/>
              </p14:nvContentPartPr>
              <p14:xfrm>
                <a:off x="879564" y="2936405"/>
                <a:ext cx="121680" cy="49320"/>
              </p14:xfrm>
            </p:contentPart>
          </mc:Choice>
          <mc:Fallback xmlns="">
            <p:pic>
              <p:nvPicPr>
                <p:cNvPr id="177" name="Encre 176">
                  <a:extLst>
                    <a:ext uri="{FF2B5EF4-FFF2-40B4-BE49-F238E27FC236}">
                      <a16:creationId xmlns:a16="http://schemas.microsoft.com/office/drawing/2014/main" id="{B6BF1859-C7B7-C29D-59C8-6CA620A11C0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61924" y="2918765"/>
                  <a:ext cx="1573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78" name="Encre 177">
                  <a:extLst>
                    <a:ext uri="{FF2B5EF4-FFF2-40B4-BE49-F238E27FC236}">
                      <a16:creationId xmlns:a16="http://schemas.microsoft.com/office/drawing/2014/main" id="{9517858B-DDFC-3F8C-E926-5DBF2D5A6F93}"/>
                    </a:ext>
                  </a:extLst>
                </p14:cNvPr>
                <p14:cNvContentPartPr/>
                <p14:nvPr/>
              </p14:nvContentPartPr>
              <p14:xfrm>
                <a:off x="977844" y="3032885"/>
                <a:ext cx="174240" cy="161640"/>
              </p14:xfrm>
            </p:contentPart>
          </mc:Choice>
          <mc:Fallback xmlns="">
            <p:pic>
              <p:nvPicPr>
                <p:cNvPr id="178" name="Encre 177">
                  <a:extLst>
                    <a:ext uri="{FF2B5EF4-FFF2-40B4-BE49-F238E27FC236}">
                      <a16:creationId xmlns:a16="http://schemas.microsoft.com/office/drawing/2014/main" id="{9517858B-DDFC-3F8C-E926-5DBF2D5A6F9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59844" y="3015245"/>
                  <a:ext cx="2098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79" name="Encre 178">
                  <a:extLst>
                    <a:ext uri="{FF2B5EF4-FFF2-40B4-BE49-F238E27FC236}">
                      <a16:creationId xmlns:a16="http://schemas.microsoft.com/office/drawing/2014/main" id="{A5CB5935-CB8D-5BB6-B6AB-62D99BA45F46}"/>
                    </a:ext>
                  </a:extLst>
                </p14:cNvPr>
                <p14:cNvContentPartPr/>
                <p14:nvPr/>
              </p14:nvContentPartPr>
              <p14:xfrm>
                <a:off x="1143084" y="2952965"/>
                <a:ext cx="513720" cy="249120"/>
              </p14:xfrm>
            </p:contentPart>
          </mc:Choice>
          <mc:Fallback xmlns="">
            <p:pic>
              <p:nvPicPr>
                <p:cNvPr id="179" name="Encre 178">
                  <a:extLst>
                    <a:ext uri="{FF2B5EF4-FFF2-40B4-BE49-F238E27FC236}">
                      <a16:creationId xmlns:a16="http://schemas.microsoft.com/office/drawing/2014/main" id="{A5CB5935-CB8D-5BB6-B6AB-62D99BA45F4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125444" y="2935325"/>
                  <a:ext cx="5493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80" name="Encre 179">
                  <a:extLst>
                    <a:ext uri="{FF2B5EF4-FFF2-40B4-BE49-F238E27FC236}">
                      <a16:creationId xmlns:a16="http://schemas.microsoft.com/office/drawing/2014/main" id="{7B64C338-9596-D204-9AC5-56E1F75C1330}"/>
                    </a:ext>
                  </a:extLst>
                </p14:cNvPr>
                <p14:cNvContentPartPr/>
                <p14:nvPr/>
              </p14:nvContentPartPr>
              <p14:xfrm>
                <a:off x="1612164" y="3061325"/>
                <a:ext cx="91080" cy="7200"/>
              </p14:xfrm>
            </p:contentPart>
          </mc:Choice>
          <mc:Fallback xmlns="">
            <p:pic>
              <p:nvPicPr>
                <p:cNvPr id="180" name="Encre 179">
                  <a:extLst>
                    <a:ext uri="{FF2B5EF4-FFF2-40B4-BE49-F238E27FC236}">
                      <a16:creationId xmlns:a16="http://schemas.microsoft.com/office/drawing/2014/main" id="{7B64C338-9596-D204-9AC5-56E1F75C133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594164" y="3043325"/>
                  <a:ext cx="1267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81" name="Encre 180">
                  <a:extLst>
                    <a:ext uri="{FF2B5EF4-FFF2-40B4-BE49-F238E27FC236}">
                      <a16:creationId xmlns:a16="http://schemas.microsoft.com/office/drawing/2014/main" id="{79353E82-BF95-2A0A-FA9D-D3376D1D02C2}"/>
                    </a:ext>
                  </a:extLst>
                </p14:cNvPr>
                <p14:cNvContentPartPr/>
                <p14:nvPr/>
              </p14:nvContentPartPr>
              <p14:xfrm>
                <a:off x="1584804" y="3038285"/>
                <a:ext cx="337680" cy="145080"/>
              </p14:xfrm>
            </p:contentPart>
          </mc:Choice>
          <mc:Fallback xmlns="">
            <p:pic>
              <p:nvPicPr>
                <p:cNvPr id="181" name="Encre 180">
                  <a:extLst>
                    <a:ext uri="{FF2B5EF4-FFF2-40B4-BE49-F238E27FC236}">
                      <a16:creationId xmlns:a16="http://schemas.microsoft.com/office/drawing/2014/main" id="{79353E82-BF95-2A0A-FA9D-D3376D1D02C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566804" y="3020645"/>
                  <a:ext cx="3733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82" name="Encre 181">
                  <a:extLst>
                    <a:ext uri="{FF2B5EF4-FFF2-40B4-BE49-F238E27FC236}">
                      <a16:creationId xmlns:a16="http://schemas.microsoft.com/office/drawing/2014/main" id="{53F43142-3D6D-4552-ABA4-9AFACD27403A}"/>
                    </a:ext>
                  </a:extLst>
                </p14:cNvPr>
                <p14:cNvContentPartPr/>
                <p14:nvPr/>
              </p14:nvContentPartPr>
              <p14:xfrm>
                <a:off x="1929324" y="3037925"/>
                <a:ext cx="210600" cy="150480"/>
              </p14:xfrm>
            </p:contentPart>
          </mc:Choice>
          <mc:Fallback xmlns="">
            <p:pic>
              <p:nvPicPr>
                <p:cNvPr id="182" name="Encre 181">
                  <a:extLst>
                    <a:ext uri="{FF2B5EF4-FFF2-40B4-BE49-F238E27FC236}">
                      <a16:creationId xmlns:a16="http://schemas.microsoft.com/office/drawing/2014/main" id="{53F43142-3D6D-4552-ABA4-9AFACD27403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911324" y="3019925"/>
                  <a:ext cx="2462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83" name="Encre 182">
                  <a:extLst>
                    <a:ext uri="{FF2B5EF4-FFF2-40B4-BE49-F238E27FC236}">
                      <a16:creationId xmlns:a16="http://schemas.microsoft.com/office/drawing/2014/main" id="{85E73A1E-3A04-69B7-9DF0-BFB14402D49D}"/>
                    </a:ext>
                  </a:extLst>
                </p14:cNvPr>
                <p14:cNvContentPartPr/>
                <p14:nvPr/>
              </p14:nvContentPartPr>
              <p14:xfrm>
                <a:off x="2098164" y="2955125"/>
                <a:ext cx="139320" cy="227520"/>
              </p14:xfrm>
            </p:contentPart>
          </mc:Choice>
          <mc:Fallback xmlns="">
            <p:pic>
              <p:nvPicPr>
                <p:cNvPr id="183" name="Encre 182">
                  <a:extLst>
                    <a:ext uri="{FF2B5EF4-FFF2-40B4-BE49-F238E27FC236}">
                      <a16:creationId xmlns:a16="http://schemas.microsoft.com/office/drawing/2014/main" id="{85E73A1E-3A04-69B7-9DF0-BFB14402D49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080164" y="2937125"/>
                  <a:ext cx="1749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84" name="Encre 183">
                  <a:extLst>
                    <a:ext uri="{FF2B5EF4-FFF2-40B4-BE49-F238E27FC236}">
                      <a16:creationId xmlns:a16="http://schemas.microsoft.com/office/drawing/2014/main" id="{C30826F0-F29B-DC76-56CE-A03B9CA05ACB}"/>
                    </a:ext>
                  </a:extLst>
                </p14:cNvPr>
                <p14:cNvContentPartPr/>
                <p14:nvPr/>
              </p14:nvContentPartPr>
              <p14:xfrm>
                <a:off x="2196444" y="2922725"/>
                <a:ext cx="133560" cy="240480"/>
              </p14:xfrm>
            </p:contentPart>
          </mc:Choice>
          <mc:Fallback xmlns="">
            <p:pic>
              <p:nvPicPr>
                <p:cNvPr id="184" name="Encre 183">
                  <a:extLst>
                    <a:ext uri="{FF2B5EF4-FFF2-40B4-BE49-F238E27FC236}">
                      <a16:creationId xmlns:a16="http://schemas.microsoft.com/office/drawing/2014/main" id="{C30826F0-F29B-DC76-56CE-A03B9CA05AC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178444" y="2905085"/>
                  <a:ext cx="1692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85" name="Encre 184">
                  <a:extLst>
                    <a:ext uri="{FF2B5EF4-FFF2-40B4-BE49-F238E27FC236}">
                      <a16:creationId xmlns:a16="http://schemas.microsoft.com/office/drawing/2014/main" id="{77265F02-EA08-F92B-DB6C-3327695BF565}"/>
                    </a:ext>
                  </a:extLst>
                </p14:cNvPr>
                <p14:cNvContentPartPr/>
                <p14:nvPr/>
              </p14:nvContentPartPr>
              <p14:xfrm>
                <a:off x="2266284" y="3031445"/>
                <a:ext cx="140760" cy="155520"/>
              </p14:xfrm>
            </p:contentPart>
          </mc:Choice>
          <mc:Fallback xmlns="">
            <p:pic>
              <p:nvPicPr>
                <p:cNvPr id="185" name="Encre 184">
                  <a:extLst>
                    <a:ext uri="{FF2B5EF4-FFF2-40B4-BE49-F238E27FC236}">
                      <a16:creationId xmlns:a16="http://schemas.microsoft.com/office/drawing/2014/main" id="{77265F02-EA08-F92B-DB6C-3327695BF565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248284" y="3013805"/>
                  <a:ext cx="1764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86" name="Encre 185">
                  <a:extLst>
                    <a:ext uri="{FF2B5EF4-FFF2-40B4-BE49-F238E27FC236}">
                      <a16:creationId xmlns:a16="http://schemas.microsoft.com/office/drawing/2014/main" id="{82183354-3822-01B9-9363-B01EEFCC1C81}"/>
                    </a:ext>
                  </a:extLst>
                </p14:cNvPr>
                <p14:cNvContentPartPr/>
                <p14:nvPr/>
              </p14:nvContentPartPr>
              <p14:xfrm>
                <a:off x="2378604" y="3023885"/>
                <a:ext cx="415800" cy="166680"/>
              </p14:xfrm>
            </p:contentPart>
          </mc:Choice>
          <mc:Fallback xmlns="">
            <p:pic>
              <p:nvPicPr>
                <p:cNvPr id="186" name="Encre 185">
                  <a:extLst>
                    <a:ext uri="{FF2B5EF4-FFF2-40B4-BE49-F238E27FC236}">
                      <a16:creationId xmlns:a16="http://schemas.microsoft.com/office/drawing/2014/main" id="{82183354-3822-01B9-9363-B01EEFCC1C81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360964" y="3005885"/>
                  <a:ext cx="4514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87" name="Encre 186">
                  <a:extLst>
                    <a:ext uri="{FF2B5EF4-FFF2-40B4-BE49-F238E27FC236}">
                      <a16:creationId xmlns:a16="http://schemas.microsoft.com/office/drawing/2014/main" id="{39C97703-8DCA-FC8C-39F9-A6D4EEE2E52C}"/>
                    </a:ext>
                  </a:extLst>
                </p14:cNvPr>
                <p14:cNvContentPartPr/>
                <p14:nvPr/>
              </p14:nvContentPartPr>
              <p14:xfrm>
                <a:off x="2847324" y="2900045"/>
                <a:ext cx="528120" cy="275040"/>
              </p14:xfrm>
            </p:contentPart>
          </mc:Choice>
          <mc:Fallback xmlns="">
            <p:pic>
              <p:nvPicPr>
                <p:cNvPr id="187" name="Encre 186">
                  <a:extLst>
                    <a:ext uri="{FF2B5EF4-FFF2-40B4-BE49-F238E27FC236}">
                      <a16:creationId xmlns:a16="http://schemas.microsoft.com/office/drawing/2014/main" id="{39C97703-8DCA-FC8C-39F9-A6D4EEE2E52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829324" y="2882045"/>
                  <a:ext cx="5637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88" name="Encre 187">
                  <a:extLst>
                    <a:ext uri="{FF2B5EF4-FFF2-40B4-BE49-F238E27FC236}">
                      <a16:creationId xmlns:a16="http://schemas.microsoft.com/office/drawing/2014/main" id="{1FD4A56E-487B-FB36-318A-308D50355192}"/>
                    </a:ext>
                  </a:extLst>
                </p14:cNvPr>
                <p14:cNvContentPartPr/>
                <p14:nvPr/>
              </p14:nvContentPartPr>
              <p14:xfrm>
                <a:off x="3309564" y="3009125"/>
                <a:ext cx="118440" cy="18000"/>
              </p14:xfrm>
            </p:contentPart>
          </mc:Choice>
          <mc:Fallback xmlns="">
            <p:pic>
              <p:nvPicPr>
                <p:cNvPr id="188" name="Encre 187">
                  <a:extLst>
                    <a:ext uri="{FF2B5EF4-FFF2-40B4-BE49-F238E27FC236}">
                      <a16:creationId xmlns:a16="http://schemas.microsoft.com/office/drawing/2014/main" id="{1FD4A56E-487B-FB36-318A-308D50355192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291564" y="2991125"/>
                  <a:ext cx="1540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89" name="Encre 188">
                  <a:extLst>
                    <a:ext uri="{FF2B5EF4-FFF2-40B4-BE49-F238E27FC236}">
                      <a16:creationId xmlns:a16="http://schemas.microsoft.com/office/drawing/2014/main" id="{EFA98A16-8416-7394-A35C-4EB2D8825F8B}"/>
                    </a:ext>
                  </a:extLst>
                </p14:cNvPr>
                <p14:cNvContentPartPr/>
                <p14:nvPr/>
              </p14:nvContentPartPr>
              <p14:xfrm>
                <a:off x="3661644" y="2874845"/>
                <a:ext cx="271800" cy="264240"/>
              </p14:xfrm>
            </p:contentPart>
          </mc:Choice>
          <mc:Fallback xmlns="">
            <p:pic>
              <p:nvPicPr>
                <p:cNvPr id="189" name="Encre 188">
                  <a:extLst>
                    <a:ext uri="{FF2B5EF4-FFF2-40B4-BE49-F238E27FC236}">
                      <a16:creationId xmlns:a16="http://schemas.microsoft.com/office/drawing/2014/main" id="{EFA98A16-8416-7394-A35C-4EB2D8825F8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644004" y="2856845"/>
                  <a:ext cx="3074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90" name="Encre 189">
                  <a:extLst>
                    <a:ext uri="{FF2B5EF4-FFF2-40B4-BE49-F238E27FC236}">
                      <a16:creationId xmlns:a16="http://schemas.microsoft.com/office/drawing/2014/main" id="{8D886292-8AAA-6967-A417-E0C299FC1B08}"/>
                    </a:ext>
                  </a:extLst>
                </p14:cNvPr>
                <p14:cNvContentPartPr/>
                <p14:nvPr/>
              </p14:nvContentPartPr>
              <p14:xfrm>
                <a:off x="4158804" y="2842445"/>
                <a:ext cx="135360" cy="235440"/>
              </p14:xfrm>
            </p:contentPart>
          </mc:Choice>
          <mc:Fallback xmlns="">
            <p:pic>
              <p:nvPicPr>
                <p:cNvPr id="190" name="Encre 189">
                  <a:extLst>
                    <a:ext uri="{FF2B5EF4-FFF2-40B4-BE49-F238E27FC236}">
                      <a16:creationId xmlns:a16="http://schemas.microsoft.com/office/drawing/2014/main" id="{8D886292-8AAA-6967-A417-E0C299FC1B08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140804" y="2824805"/>
                  <a:ext cx="1710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91" name="Encre 190">
                  <a:extLst>
                    <a:ext uri="{FF2B5EF4-FFF2-40B4-BE49-F238E27FC236}">
                      <a16:creationId xmlns:a16="http://schemas.microsoft.com/office/drawing/2014/main" id="{8172E2BA-9077-0AA6-26E1-C725104A1EAE}"/>
                    </a:ext>
                  </a:extLst>
                </p14:cNvPr>
                <p14:cNvContentPartPr/>
                <p14:nvPr/>
              </p14:nvContentPartPr>
              <p14:xfrm>
                <a:off x="4184004" y="2957645"/>
                <a:ext cx="115200" cy="30240"/>
              </p14:xfrm>
            </p:contentPart>
          </mc:Choice>
          <mc:Fallback xmlns="">
            <p:pic>
              <p:nvPicPr>
                <p:cNvPr id="191" name="Encre 190">
                  <a:extLst>
                    <a:ext uri="{FF2B5EF4-FFF2-40B4-BE49-F238E27FC236}">
                      <a16:creationId xmlns:a16="http://schemas.microsoft.com/office/drawing/2014/main" id="{8172E2BA-9077-0AA6-26E1-C725104A1EA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166004" y="2939645"/>
                  <a:ext cx="1508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92" name="Encre 191">
                  <a:extLst>
                    <a:ext uri="{FF2B5EF4-FFF2-40B4-BE49-F238E27FC236}">
                      <a16:creationId xmlns:a16="http://schemas.microsoft.com/office/drawing/2014/main" id="{22EA8705-5140-6C63-ADEF-4790B367AAE8}"/>
                    </a:ext>
                  </a:extLst>
                </p14:cNvPr>
                <p14:cNvContentPartPr/>
                <p14:nvPr/>
              </p14:nvContentPartPr>
              <p14:xfrm>
                <a:off x="4240164" y="2843885"/>
                <a:ext cx="437040" cy="220320"/>
              </p14:xfrm>
            </p:contentPart>
          </mc:Choice>
          <mc:Fallback xmlns="">
            <p:pic>
              <p:nvPicPr>
                <p:cNvPr id="192" name="Encre 191">
                  <a:extLst>
                    <a:ext uri="{FF2B5EF4-FFF2-40B4-BE49-F238E27FC236}">
                      <a16:creationId xmlns:a16="http://schemas.microsoft.com/office/drawing/2014/main" id="{22EA8705-5140-6C63-ADEF-4790B367AAE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222524" y="2825885"/>
                  <a:ext cx="4726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93" name="Encre 192">
                  <a:extLst>
                    <a:ext uri="{FF2B5EF4-FFF2-40B4-BE49-F238E27FC236}">
                      <a16:creationId xmlns:a16="http://schemas.microsoft.com/office/drawing/2014/main" id="{5F352544-EE27-5CCA-E479-45B6FCA6B2E8}"/>
                    </a:ext>
                  </a:extLst>
                </p14:cNvPr>
                <p14:cNvContentPartPr/>
                <p14:nvPr/>
              </p14:nvContentPartPr>
              <p14:xfrm>
                <a:off x="4596924" y="2927405"/>
                <a:ext cx="222840" cy="124560"/>
              </p14:xfrm>
            </p:contentPart>
          </mc:Choice>
          <mc:Fallback xmlns="">
            <p:pic>
              <p:nvPicPr>
                <p:cNvPr id="193" name="Encre 192">
                  <a:extLst>
                    <a:ext uri="{FF2B5EF4-FFF2-40B4-BE49-F238E27FC236}">
                      <a16:creationId xmlns:a16="http://schemas.microsoft.com/office/drawing/2014/main" id="{5F352544-EE27-5CCA-E479-45B6FCA6B2E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578924" y="2909405"/>
                  <a:ext cx="2584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95" name="Encre 194">
                  <a:extLst>
                    <a:ext uri="{FF2B5EF4-FFF2-40B4-BE49-F238E27FC236}">
                      <a16:creationId xmlns:a16="http://schemas.microsoft.com/office/drawing/2014/main" id="{7BC0B766-AE15-0676-6ECF-C9505117791A}"/>
                    </a:ext>
                  </a:extLst>
                </p14:cNvPr>
                <p14:cNvContentPartPr/>
                <p14:nvPr/>
              </p14:nvContentPartPr>
              <p14:xfrm>
                <a:off x="5078244" y="2925605"/>
                <a:ext cx="174960" cy="132480"/>
              </p14:xfrm>
            </p:contentPart>
          </mc:Choice>
          <mc:Fallback xmlns="">
            <p:pic>
              <p:nvPicPr>
                <p:cNvPr id="195" name="Encre 194">
                  <a:extLst>
                    <a:ext uri="{FF2B5EF4-FFF2-40B4-BE49-F238E27FC236}">
                      <a16:creationId xmlns:a16="http://schemas.microsoft.com/office/drawing/2014/main" id="{7BC0B766-AE15-0676-6ECF-C9505117791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060604" y="2907965"/>
                  <a:ext cx="2106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96" name="Encre 195">
                  <a:extLst>
                    <a:ext uri="{FF2B5EF4-FFF2-40B4-BE49-F238E27FC236}">
                      <a16:creationId xmlns:a16="http://schemas.microsoft.com/office/drawing/2014/main" id="{C9F5B5F8-2A7D-A37D-3F36-113BA09F0E77}"/>
                    </a:ext>
                  </a:extLst>
                </p14:cNvPr>
                <p14:cNvContentPartPr/>
                <p14:nvPr/>
              </p14:nvContentPartPr>
              <p14:xfrm>
                <a:off x="5172564" y="2793845"/>
                <a:ext cx="135000" cy="246960"/>
              </p14:xfrm>
            </p:contentPart>
          </mc:Choice>
          <mc:Fallback xmlns="">
            <p:pic>
              <p:nvPicPr>
                <p:cNvPr id="196" name="Encre 195">
                  <a:extLst>
                    <a:ext uri="{FF2B5EF4-FFF2-40B4-BE49-F238E27FC236}">
                      <a16:creationId xmlns:a16="http://schemas.microsoft.com/office/drawing/2014/main" id="{C9F5B5F8-2A7D-A37D-3F36-113BA09F0E77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154564" y="2775845"/>
                  <a:ext cx="1706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97" name="Encre 196">
                  <a:extLst>
                    <a:ext uri="{FF2B5EF4-FFF2-40B4-BE49-F238E27FC236}">
                      <a16:creationId xmlns:a16="http://schemas.microsoft.com/office/drawing/2014/main" id="{D987DF89-1B61-0634-8798-8794E1721980}"/>
                    </a:ext>
                  </a:extLst>
                </p14:cNvPr>
                <p14:cNvContentPartPr/>
                <p14:nvPr/>
              </p14:nvContentPartPr>
              <p14:xfrm>
                <a:off x="5394324" y="2808605"/>
                <a:ext cx="81000" cy="105120"/>
              </p14:xfrm>
            </p:contentPart>
          </mc:Choice>
          <mc:Fallback xmlns="">
            <p:pic>
              <p:nvPicPr>
                <p:cNvPr id="197" name="Encre 196">
                  <a:extLst>
                    <a:ext uri="{FF2B5EF4-FFF2-40B4-BE49-F238E27FC236}">
                      <a16:creationId xmlns:a16="http://schemas.microsoft.com/office/drawing/2014/main" id="{D987DF89-1B61-0634-8798-8794E1721980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376324" y="2790965"/>
                  <a:ext cx="1166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98" name="Encre 197">
                  <a:extLst>
                    <a:ext uri="{FF2B5EF4-FFF2-40B4-BE49-F238E27FC236}">
                      <a16:creationId xmlns:a16="http://schemas.microsoft.com/office/drawing/2014/main" id="{D61B5C89-5C0F-ED30-7997-4792E09D06B5}"/>
                    </a:ext>
                  </a:extLst>
                </p14:cNvPr>
                <p14:cNvContentPartPr/>
                <p14:nvPr/>
              </p14:nvContentPartPr>
              <p14:xfrm>
                <a:off x="5405484" y="2787365"/>
                <a:ext cx="462240" cy="260640"/>
              </p14:xfrm>
            </p:contentPart>
          </mc:Choice>
          <mc:Fallback xmlns="">
            <p:pic>
              <p:nvPicPr>
                <p:cNvPr id="198" name="Encre 197">
                  <a:extLst>
                    <a:ext uri="{FF2B5EF4-FFF2-40B4-BE49-F238E27FC236}">
                      <a16:creationId xmlns:a16="http://schemas.microsoft.com/office/drawing/2014/main" id="{D61B5C89-5C0F-ED30-7997-4792E09D06B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387844" y="2769365"/>
                  <a:ext cx="4978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99" name="Encre 198">
                  <a:extLst>
                    <a:ext uri="{FF2B5EF4-FFF2-40B4-BE49-F238E27FC236}">
                      <a16:creationId xmlns:a16="http://schemas.microsoft.com/office/drawing/2014/main" id="{1E4427A2-3AD8-98F4-8DCF-B0F9B7F8B2E9}"/>
                    </a:ext>
                  </a:extLst>
                </p14:cNvPr>
                <p14:cNvContentPartPr/>
                <p14:nvPr/>
              </p14:nvContentPartPr>
              <p14:xfrm>
                <a:off x="5761164" y="2891045"/>
                <a:ext cx="178200" cy="135000"/>
              </p14:xfrm>
            </p:contentPart>
          </mc:Choice>
          <mc:Fallback xmlns="">
            <p:pic>
              <p:nvPicPr>
                <p:cNvPr id="199" name="Encre 198">
                  <a:extLst>
                    <a:ext uri="{FF2B5EF4-FFF2-40B4-BE49-F238E27FC236}">
                      <a16:creationId xmlns:a16="http://schemas.microsoft.com/office/drawing/2014/main" id="{1E4427A2-3AD8-98F4-8DCF-B0F9B7F8B2E9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743164" y="2873045"/>
                  <a:ext cx="2138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00" name="Encre 199">
                  <a:extLst>
                    <a:ext uri="{FF2B5EF4-FFF2-40B4-BE49-F238E27FC236}">
                      <a16:creationId xmlns:a16="http://schemas.microsoft.com/office/drawing/2014/main" id="{9FFCAA27-8932-A52A-1FF4-5F7BA81DFF06}"/>
                    </a:ext>
                  </a:extLst>
                </p14:cNvPr>
                <p14:cNvContentPartPr/>
                <p14:nvPr/>
              </p14:nvContentPartPr>
              <p14:xfrm>
                <a:off x="6007044" y="2785925"/>
                <a:ext cx="12960" cy="18720"/>
              </p14:xfrm>
            </p:contentPart>
          </mc:Choice>
          <mc:Fallback xmlns="">
            <p:pic>
              <p:nvPicPr>
                <p:cNvPr id="200" name="Encre 199">
                  <a:extLst>
                    <a:ext uri="{FF2B5EF4-FFF2-40B4-BE49-F238E27FC236}">
                      <a16:creationId xmlns:a16="http://schemas.microsoft.com/office/drawing/2014/main" id="{9FFCAA27-8932-A52A-1FF4-5F7BA81DFF0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989404" y="2767925"/>
                  <a:ext cx="486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01" name="Encre 200">
                  <a:extLst>
                    <a:ext uri="{FF2B5EF4-FFF2-40B4-BE49-F238E27FC236}">
                      <a16:creationId xmlns:a16="http://schemas.microsoft.com/office/drawing/2014/main" id="{D38ED64C-14C5-7CEB-15DC-D2FF4F17486B}"/>
                    </a:ext>
                  </a:extLst>
                </p14:cNvPr>
                <p14:cNvContentPartPr/>
                <p14:nvPr/>
              </p14:nvContentPartPr>
              <p14:xfrm>
                <a:off x="5972484" y="2738765"/>
                <a:ext cx="251280" cy="270000"/>
              </p14:xfrm>
            </p:contentPart>
          </mc:Choice>
          <mc:Fallback xmlns="">
            <p:pic>
              <p:nvPicPr>
                <p:cNvPr id="201" name="Encre 200">
                  <a:extLst>
                    <a:ext uri="{FF2B5EF4-FFF2-40B4-BE49-F238E27FC236}">
                      <a16:creationId xmlns:a16="http://schemas.microsoft.com/office/drawing/2014/main" id="{D38ED64C-14C5-7CEB-15DC-D2FF4F17486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954484" y="2721125"/>
                  <a:ext cx="2869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02" name="Encre 201">
                  <a:extLst>
                    <a:ext uri="{FF2B5EF4-FFF2-40B4-BE49-F238E27FC236}">
                      <a16:creationId xmlns:a16="http://schemas.microsoft.com/office/drawing/2014/main" id="{D2BB94FF-5D2C-5565-4A8E-D6CA964E2181}"/>
                    </a:ext>
                  </a:extLst>
                </p14:cNvPr>
                <p14:cNvContentPartPr/>
                <p14:nvPr/>
              </p14:nvContentPartPr>
              <p14:xfrm>
                <a:off x="6228444" y="2784125"/>
                <a:ext cx="53280" cy="37800"/>
              </p14:xfrm>
            </p:contentPart>
          </mc:Choice>
          <mc:Fallback xmlns="">
            <p:pic>
              <p:nvPicPr>
                <p:cNvPr id="202" name="Encre 201">
                  <a:extLst>
                    <a:ext uri="{FF2B5EF4-FFF2-40B4-BE49-F238E27FC236}">
                      <a16:creationId xmlns:a16="http://schemas.microsoft.com/office/drawing/2014/main" id="{D2BB94FF-5D2C-5565-4A8E-D6CA964E2181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210444" y="2766485"/>
                  <a:ext cx="889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03" name="Encre 202">
                  <a:extLst>
                    <a:ext uri="{FF2B5EF4-FFF2-40B4-BE49-F238E27FC236}">
                      <a16:creationId xmlns:a16="http://schemas.microsoft.com/office/drawing/2014/main" id="{CE3B392F-DB88-C542-0C43-2520F139BDBA}"/>
                    </a:ext>
                  </a:extLst>
                </p14:cNvPr>
                <p14:cNvContentPartPr/>
                <p14:nvPr/>
              </p14:nvContentPartPr>
              <p14:xfrm>
                <a:off x="6221964" y="2867645"/>
                <a:ext cx="120960" cy="126360"/>
              </p14:xfrm>
            </p:contentPart>
          </mc:Choice>
          <mc:Fallback xmlns="">
            <p:pic>
              <p:nvPicPr>
                <p:cNvPr id="203" name="Encre 202">
                  <a:extLst>
                    <a:ext uri="{FF2B5EF4-FFF2-40B4-BE49-F238E27FC236}">
                      <a16:creationId xmlns:a16="http://schemas.microsoft.com/office/drawing/2014/main" id="{CE3B392F-DB88-C542-0C43-2520F139BDB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204324" y="2849645"/>
                  <a:ext cx="1566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04" name="Encre 203">
                  <a:extLst>
                    <a:ext uri="{FF2B5EF4-FFF2-40B4-BE49-F238E27FC236}">
                      <a16:creationId xmlns:a16="http://schemas.microsoft.com/office/drawing/2014/main" id="{D1D5A445-EB86-E568-5908-D02B3D258E2C}"/>
                    </a:ext>
                  </a:extLst>
                </p14:cNvPr>
                <p14:cNvContentPartPr/>
                <p14:nvPr/>
              </p14:nvContentPartPr>
              <p14:xfrm>
                <a:off x="6387564" y="2724725"/>
                <a:ext cx="378360" cy="255240"/>
              </p14:xfrm>
            </p:contentPart>
          </mc:Choice>
          <mc:Fallback xmlns="">
            <p:pic>
              <p:nvPicPr>
                <p:cNvPr id="204" name="Encre 203">
                  <a:extLst>
                    <a:ext uri="{FF2B5EF4-FFF2-40B4-BE49-F238E27FC236}">
                      <a16:creationId xmlns:a16="http://schemas.microsoft.com/office/drawing/2014/main" id="{D1D5A445-EB86-E568-5908-D02B3D258E2C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369924" y="2707085"/>
                  <a:ext cx="4140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05" name="Encre 204">
                  <a:extLst>
                    <a:ext uri="{FF2B5EF4-FFF2-40B4-BE49-F238E27FC236}">
                      <a16:creationId xmlns:a16="http://schemas.microsoft.com/office/drawing/2014/main" id="{445E9011-8E6C-7DF0-721D-81A83B9052B7}"/>
                    </a:ext>
                  </a:extLst>
                </p14:cNvPr>
                <p14:cNvContentPartPr/>
                <p14:nvPr/>
              </p14:nvContentPartPr>
              <p14:xfrm>
                <a:off x="6693564" y="2823365"/>
                <a:ext cx="151200" cy="100440"/>
              </p14:xfrm>
            </p:contentPart>
          </mc:Choice>
          <mc:Fallback xmlns="">
            <p:pic>
              <p:nvPicPr>
                <p:cNvPr id="205" name="Encre 204">
                  <a:extLst>
                    <a:ext uri="{FF2B5EF4-FFF2-40B4-BE49-F238E27FC236}">
                      <a16:creationId xmlns:a16="http://schemas.microsoft.com/office/drawing/2014/main" id="{445E9011-8E6C-7DF0-721D-81A83B9052B7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675564" y="2805365"/>
                  <a:ext cx="1868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06" name="Encre 205">
                  <a:extLst>
                    <a:ext uri="{FF2B5EF4-FFF2-40B4-BE49-F238E27FC236}">
                      <a16:creationId xmlns:a16="http://schemas.microsoft.com/office/drawing/2014/main" id="{9B05CA92-A1FE-48C6-5D42-141C5FB9C864}"/>
                    </a:ext>
                  </a:extLst>
                </p14:cNvPr>
                <p14:cNvContentPartPr/>
                <p14:nvPr/>
              </p14:nvContentPartPr>
              <p14:xfrm>
                <a:off x="6870684" y="2727965"/>
                <a:ext cx="37440" cy="21600"/>
              </p14:xfrm>
            </p:contentPart>
          </mc:Choice>
          <mc:Fallback xmlns="">
            <p:pic>
              <p:nvPicPr>
                <p:cNvPr id="206" name="Encre 205">
                  <a:extLst>
                    <a:ext uri="{FF2B5EF4-FFF2-40B4-BE49-F238E27FC236}">
                      <a16:creationId xmlns:a16="http://schemas.microsoft.com/office/drawing/2014/main" id="{9B05CA92-A1FE-48C6-5D42-141C5FB9C864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853044" y="2709965"/>
                  <a:ext cx="730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07" name="Encre 206">
                  <a:extLst>
                    <a:ext uri="{FF2B5EF4-FFF2-40B4-BE49-F238E27FC236}">
                      <a16:creationId xmlns:a16="http://schemas.microsoft.com/office/drawing/2014/main" id="{B4B2B2DD-5C80-32E0-5A44-8DF356170E62}"/>
                    </a:ext>
                  </a:extLst>
                </p14:cNvPr>
                <p14:cNvContentPartPr/>
                <p14:nvPr/>
              </p14:nvContentPartPr>
              <p14:xfrm>
                <a:off x="6862044" y="2768285"/>
                <a:ext cx="347040" cy="153360"/>
              </p14:xfrm>
            </p:contentPart>
          </mc:Choice>
          <mc:Fallback xmlns="">
            <p:pic>
              <p:nvPicPr>
                <p:cNvPr id="207" name="Encre 206">
                  <a:extLst>
                    <a:ext uri="{FF2B5EF4-FFF2-40B4-BE49-F238E27FC236}">
                      <a16:creationId xmlns:a16="http://schemas.microsoft.com/office/drawing/2014/main" id="{B4B2B2DD-5C80-32E0-5A44-8DF356170E62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844404" y="2750285"/>
                  <a:ext cx="3826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08" name="Encre 207">
                  <a:extLst>
                    <a:ext uri="{FF2B5EF4-FFF2-40B4-BE49-F238E27FC236}">
                      <a16:creationId xmlns:a16="http://schemas.microsoft.com/office/drawing/2014/main" id="{5D55050C-2715-7B07-63A4-3D2BC62781B8}"/>
                    </a:ext>
                  </a:extLst>
                </p14:cNvPr>
                <p14:cNvContentPartPr/>
                <p14:nvPr/>
              </p14:nvContentPartPr>
              <p14:xfrm>
                <a:off x="7504644" y="2780885"/>
                <a:ext cx="91440" cy="114120"/>
              </p14:xfrm>
            </p:contentPart>
          </mc:Choice>
          <mc:Fallback xmlns="">
            <p:pic>
              <p:nvPicPr>
                <p:cNvPr id="208" name="Encre 207">
                  <a:extLst>
                    <a:ext uri="{FF2B5EF4-FFF2-40B4-BE49-F238E27FC236}">
                      <a16:creationId xmlns:a16="http://schemas.microsoft.com/office/drawing/2014/main" id="{5D55050C-2715-7B07-63A4-3D2BC62781B8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487004" y="2762885"/>
                  <a:ext cx="1270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09" name="Encre 208">
                  <a:extLst>
                    <a:ext uri="{FF2B5EF4-FFF2-40B4-BE49-F238E27FC236}">
                      <a16:creationId xmlns:a16="http://schemas.microsoft.com/office/drawing/2014/main" id="{DAFC4DBE-8E3B-12AB-C762-FF5BF2C93A8C}"/>
                    </a:ext>
                  </a:extLst>
                </p14:cNvPr>
                <p14:cNvContentPartPr/>
                <p14:nvPr/>
              </p14:nvContentPartPr>
              <p14:xfrm>
                <a:off x="7619844" y="2680445"/>
                <a:ext cx="36360" cy="28080"/>
              </p14:xfrm>
            </p:contentPart>
          </mc:Choice>
          <mc:Fallback xmlns="">
            <p:pic>
              <p:nvPicPr>
                <p:cNvPr id="209" name="Encre 208">
                  <a:extLst>
                    <a:ext uri="{FF2B5EF4-FFF2-40B4-BE49-F238E27FC236}">
                      <a16:creationId xmlns:a16="http://schemas.microsoft.com/office/drawing/2014/main" id="{DAFC4DBE-8E3B-12AB-C762-FF5BF2C93A8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601844" y="2662805"/>
                  <a:ext cx="720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10" name="Encre 209">
                  <a:extLst>
                    <a:ext uri="{FF2B5EF4-FFF2-40B4-BE49-F238E27FC236}">
                      <a16:creationId xmlns:a16="http://schemas.microsoft.com/office/drawing/2014/main" id="{422ABC6E-45A9-7E1E-6D8A-416BBF893FF7}"/>
                    </a:ext>
                  </a:extLst>
                </p14:cNvPr>
                <p14:cNvContentPartPr/>
                <p14:nvPr/>
              </p14:nvContentPartPr>
              <p14:xfrm>
                <a:off x="7616604" y="2750285"/>
                <a:ext cx="309600" cy="143280"/>
              </p14:xfrm>
            </p:contentPart>
          </mc:Choice>
          <mc:Fallback xmlns="">
            <p:pic>
              <p:nvPicPr>
                <p:cNvPr id="210" name="Encre 209">
                  <a:extLst>
                    <a:ext uri="{FF2B5EF4-FFF2-40B4-BE49-F238E27FC236}">
                      <a16:creationId xmlns:a16="http://schemas.microsoft.com/office/drawing/2014/main" id="{422ABC6E-45A9-7E1E-6D8A-416BBF893FF7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598964" y="2732645"/>
                  <a:ext cx="3452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11" name="Encre 210">
                  <a:extLst>
                    <a:ext uri="{FF2B5EF4-FFF2-40B4-BE49-F238E27FC236}">
                      <a16:creationId xmlns:a16="http://schemas.microsoft.com/office/drawing/2014/main" id="{D88B9BBB-3C96-1153-C792-28478F330CD9}"/>
                    </a:ext>
                  </a:extLst>
                </p14:cNvPr>
                <p14:cNvContentPartPr/>
                <p14:nvPr/>
              </p14:nvContentPartPr>
              <p14:xfrm>
                <a:off x="7951764" y="2645525"/>
                <a:ext cx="30240" cy="10440"/>
              </p14:xfrm>
            </p:contentPart>
          </mc:Choice>
          <mc:Fallback xmlns="">
            <p:pic>
              <p:nvPicPr>
                <p:cNvPr id="211" name="Encre 210">
                  <a:extLst>
                    <a:ext uri="{FF2B5EF4-FFF2-40B4-BE49-F238E27FC236}">
                      <a16:creationId xmlns:a16="http://schemas.microsoft.com/office/drawing/2014/main" id="{D88B9BBB-3C96-1153-C792-28478F330CD9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934124" y="2627525"/>
                  <a:ext cx="65880" cy="46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951833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Grand écran</PresentationFormat>
  <Paragraphs>21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Agency FB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Eloise Bonnin</dc:creator>
  <cp:lastModifiedBy>Eloise Bonnin</cp:lastModifiedBy>
  <cp:revision>12</cp:revision>
  <dcterms:created xsi:type="dcterms:W3CDTF">2023-06-19T08:59:39Z</dcterms:created>
  <dcterms:modified xsi:type="dcterms:W3CDTF">2023-06-19T11:26:04Z</dcterms:modified>
</cp:coreProperties>
</file>