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A804-E35A-4391-912E-F8A89ABA5D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404FE3-4FA7-4E12-97BA-090E1311FF46}">
      <dgm:prSet/>
      <dgm:spPr/>
      <dgm:t>
        <a:bodyPr/>
        <a:lstStyle/>
        <a:p>
          <a:r>
            <a:rPr lang="en-US" dirty="0"/>
            <a:t>We have the modeling of the problem, presenting the complexity of it</a:t>
          </a:r>
        </a:p>
      </dgm:t>
    </dgm:pt>
    <dgm:pt modelId="{F0043444-1BFF-47E8-90DD-7D3A75AB2130}" type="parTrans" cxnId="{0A01BB41-C8BD-4B8A-8665-C8B8C0D2C711}">
      <dgm:prSet/>
      <dgm:spPr/>
      <dgm:t>
        <a:bodyPr/>
        <a:lstStyle/>
        <a:p>
          <a:endParaRPr lang="en-US"/>
        </a:p>
      </dgm:t>
    </dgm:pt>
    <dgm:pt modelId="{1C54231A-F3AF-4D26-982A-7CF9DC8889CC}" type="sibTrans" cxnId="{0A01BB41-C8BD-4B8A-8665-C8B8C0D2C711}">
      <dgm:prSet/>
      <dgm:spPr/>
      <dgm:t>
        <a:bodyPr/>
        <a:lstStyle/>
        <a:p>
          <a:endParaRPr lang="en-US"/>
        </a:p>
      </dgm:t>
    </dgm:pt>
    <dgm:pt modelId="{AC8650B7-B9A0-40CA-AC2F-2243734DD77D}">
      <dgm:prSet/>
      <dgm:spPr/>
      <dgm:t>
        <a:bodyPr/>
        <a:lstStyle/>
        <a:p>
          <a:r>
            <a:rPr lang="en-US" dirty="0"/>
            <a:t>Then algorithmic modeling, presenting the genetic algorithm, its code and the constraints.</a:t>
          </a:r>
        </a:p>
      </dgm:t>
    </dgm:pt>
    <dgm:pt modelId="{D05EAB14-C952-48B8-BD97-62CEB0DA8A41}" type="parTrans" cxnId="{A9BF841A-9D89-4698-A9E7-7A31965D015D}">
      <dgm:prSet/>
      <dgm:spPr/>
      <dgm:t>
        <a:bodyPr/>
        <a:lstStyle/>
        <a:p>
          <a:endParaRPr lang="en-US"/>
        </a:p>
      </dgm:t>
    </dgm:pt>
    <dgm:pt modelId="{9FA8E23A-727B-4B75-A88C-E41A5127508F}" type="sibTrans" cxnId="{A9BF841A-9D89-4698-A9E7-7A31965D015D}">
      <dgm:prSet/>
      <dgm:spPr/>
      <dgm:t>
        <a:bodyPr/>
        <a:lstStyle/>
        <a:p>
          <a:endParaRPr lang="en-US"/>
        </a:p>
      </dgm:t>
    </dgm:pt>
    <dgm:pt modelId="{827581E6-8965-4817-A2B9-9A48F757DD44}" type="pres">
      <dgm:prSet presAssocID="{3A14A804-E35A-4391-912E-F8A89ABA5D5F}" presName="root" presStyleCnt="0">
        <dgm:presLayoutVars>
          <dgm:dir/>
          <dgm:resizeHandles val="exact"/>
        </dgm:presLayoutVars>
      </dgm:prSet>
      <dgm:spPr/>
    </dgm:pt>
    <dgm:pt modelId="{3D78B1E6-A6EA-4170-ABE7-9311AF70883E}" type="pres">
      <dgm:prSet presAssocID="{C0404FE3-4FA7-4E12-97BA-090E1311FF46}" presName="compNode" presStyleCnt="0"/>
      <dgm:spPr/>
    </dgm:pt>
    <dgm:pt modelId="{0F69B6A8-A269-475A-9E92-95482F60FF60}" type="pres">
      <dgm:prSet presAssocID="{C0404FE3-4FA7-4E12-97BA-090E1311FF46}" presName="bgRect" presStyleLbl="bgShp" presStyleIdx="0" presStyleCnt="2"/>
      <dgm:spPr/>
    </dgm:pt>
    <dgm:pt modelId="{632D8486-7AF4-457B-A622-41ABC097DCDD}" type="pres">
      <dgm:prSet presAssocID="{C0404FE3-4FA7-4E12-97BA-090E1311F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00D512E-9419-4DFE-860E-C236179DD45D}" type="pres">
      <dgm:prSet presAssocID="{C0404FE3-4FA7-4E12-97BA-090E1311FF46}" presName="spaceRect" presStyleCnt="0"/>
      <dgm:spPr/>
    </dgm:pt>
    <dgm:pt modelId="{7CD0E558-3437-46BC-A3E9-0E3DBFA9F380}" type="pres">
      <dgm:prSet presAssocID="{C0404FE3-4FA7-4E12-97BA-090E1311FF46}" presName="parTx" presStyleLbl="revTx" presStyleIdx="0" presStyleCnt="2">
        <dgm:presLayoutVars>
          <dgm:chMax val="0"/>
          <dgm:chPref val="0"/>
        </dgm:presLayoutVars>
      </dgm:prSet>
      <dgm:spPr/>
    </dgm:pt>
    <dgm:pt modelId="{290E2A84-F3FB-44B2-8C92-6CAE42A3E0D8}" type="pres">
      <dgm:prSet presAssocID="{1C54231A-F3AF-4D26-982A-7CF9DC8889CC}" presName="sibTrans" presStyleCnt="0"/>
      <dgm:spPr/>
    </dgm:pt>
    <dgm:pt modelId="{F0944E5C-21CA-4EE6-ADF0-F7D47233EB29}" type="pres">
      <dgm:prSet presAssocID="{AC8650B7-B9A0-40CA-AC2F-2243734DD77D}" presName="compNode" presStyleCnt="0"/>
      <dgm:spPr/>
    </dgm:pt>
    <dgm:pt modelId="{DF1DC812-061B-46E9-9EEA-72D1F56CF5AD}" type="pres">
      <dgm:prSet presAssocID="{AC8650B7-B9A0-40CA-AC2F-2243734DD77D}" presName="bgRect" presStyleLbl="bgShp" presStyleIdx="1" presStyleCnt="2"/>
      <dgm:spPr/>
    </dgm:pt>
    <dgm:pt modelId="{5B37C854-269C-4C03-80A2-324434948F0B}" type="pres">
      <dgm:prSet presAssocID="{AC8650B7-B9A0-40CA-AC2F-2243734DD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13471277-05B5-4673-9A50-6BEA3E8A2AC3}" type="pres">
      <dgm:prSet presAssocID="{AC8650B7-B9A0-40CA-AC2F-2243734DD77D}" presName="spaceRect" presStyleCnt="0"/>
      <dgm:spPr/>
    </dgm:pt>
    <dgm:pt modelId="{4D5FD5D4-9C6E-4421-BAD1-B06B7CB3B0A3}" type="pres">
      <dgm:prSet presAssocID="{AC8650B7-B9A0-40CA-AC2F-2243734DD7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812003-0961-4150-A1E0-C95FF82EF94B}" type="presOf" srcId="{C0404FE3-4FA7-4E12-97BA-090E1311FF46}" destId="{7CD0E558-3437-46BC-A3E9-0E3DBFA9F380}" srcOrd="0" destOrd="0" presId="urn:microsoft.com/office/officeart/2018/2/layout/IconVerticalSolidList"/>
    <dgm:cxn modelId="{A9BF841A-9D89-4698-A9E7-7A31965D015D}" srcId="{3A14A804-E35A-4391-912E-F8A89ABA5D5F}" destId="{AC8650B7-B9A0-40CA-AC2F-2243734DD77D}" srcOrd="1" destOrd="0" parTransId="{D05EAB14-C952-48B8-BD97-62CEB0DA8A41}" sibTransId="{9FA8E23A-727B-4B75-A88C-E41A5127508F}"/>
    <dgm:cxn modelId="{184E3E3F-AFEC-4B7C-9DA2-38B78B4B09C3}" type="presOf" srcId="{3A14A804-E35A-4391-912E-F8A89ABA5D5F}" destId="{827581E6-8965-4817-A2B9-9A48F757DD44}" srcOrd="0" destOrd="0" presId="urn:microsoft.com/office/officeart/2018/2/layout/IconVerticalSolidList"/>
    <dgm:cxn modelId="{0A01BB41-C8BD-4B8A-8665-C8B8C0D2C711}" srcId="{3A14A804-E35A-4391-912E-F8A89ABA5D5F}" destId="{C0404FE3-4FA7-4E12-97BA-090E1311FF46}" srcOrd="0" destOrd="0" parTransId="{F0043444-1BFF-47E8-90DD-7D3A75AB2130}" sibTransId="{1C54231A-F3AF-4D26-982A-7CF9DC8889CC}"/>
    <dgm:cxn modelId="{874B6B55-730A-41A8-A6D4-3B5A97DFA2FA}" type="presOf" srcId="{AC8650B7-B9A0-40CA-AC2F-2243734DD77D}" destId="{4D5FD5D4-9C6E-4421-BAD1-B06B7CB3B0A3}" srcOrd="0" destOrd="0" presId="urn:microsoft.com/office/officeart/2018/2/layout/IconVerticalSolidList"/>
    <dgm:cxn modelId="{2F9F457C-2695-4FEF-BBEF-D6E2953E9454}" type="presParOf" srcId="{827581E6-8965-4817-A2B9-9A48F757DD44}" destId="{3D78B1E6-A6EA-4170-ABE7-9311AF70883E}" srcOrd="0" destOrd="0" presId="urn:microsoft.com/office/officeart/2018/2/layout/IconVerticalSolidList"/>
    <dgm:cxn modelId="{7E9EEEEF-860E-4988-94F6-0B7E577A7F15}" type="presParOf" srcId="{3D78B1E6-A6EA-4170-ABE7-9311AF70883E}" destId="{0F69B6A8-A269-475A-9E92-95482F60FF60}" srcOrd="0" destOrd="0" presId="urn:microsoft.com/office/officeart/2018/2/layout/IconVerticalSolidList"/>
    <dgm:cxn modelId="{F8A0A749-F562-4ABA-87B1-3444A720C2F2}" type="presParOf" srcId="{3D78B1E6-A6EA-4170-ABE7-9311AF70883E}" destId="{632D8486-7AF4-457B-A622-41ABC097DCDD}" srcOrd="1" destOrd="0" presId="urn:microsoft.com/office/officeart/2018/2/layout/IconVerticalSolidList"/>
    <dgm:cxn modelId="{1F1931C7-9018-40B7-AE1F-5894CE19EDA1}" type="presParOf" srcId="{3D78B1E6-A6EA-4170-ABE7-9311AF70883E}" destId="{000D512E-9419-4DFE-860E-C236179DD45D}" srcOrd="2" destOrd="0" presId="urn:microsoft.com/office/officeart/2018/2/layout/IconVerticalSolidList"/>
    <dgm:cxn modelId="{CEF02EF3-C26F-4601-B212-4639EE894EB5}" type="presParOf" srcId="{3D78B1E6-A6EA-4170-ABE7-9311AF70883E}" destId="{7CD0E558-3437-46BC-A3E9-0E3DBFA9F380}" srcOrd="3" destOrd="0" presId="urn:microsoft.com/office/officeart/2018/2/layout/IconVerticalSolidList"/>
    <dgm:cxn modelId="{EB784086-9254-45F2-87EF-89AF6B1E15E1}" type="presParOf" srcId="{827581E6-8965-4817-A2B9-9A48F757DD44}" destId="{290E2A84-F3FB-44B2-8C92-6CAE42A3E0D8}" srcOrd="1" destOrd="0" presId="urn:microsoft.com/office/officeart/2018/2/layout/IconVerticalSolidList"/>
    <dgm:cxn modelId="{226D4CBA-07F4-4C50-BF5C-DC7531D199B8}" type="presParOf" srcId="{827581E6-8965-4817-A2B9-9A48F757DD44}" destId="{F0944E5C-21CA-4EE6-ADF0-F7D47233EB29}" srcOrd="2" destOrd="0" presId="urn:microsoft.com/office/officeart/2018/2/layout/IconVerticalSolidList"/>
    <dgm:cxn modelId="{948E38D7-C85E-49BC-843B-4C336ACC025E}" type="presParOf" srcId="{F0944E5C-21CA-4EE6-ADF0-F7D47233EB29}" destId="{DF1DC812-061B-46E9-9EEA-72D1F56CF5AD}" srcOrd="0" destOrd="0" presId="urn:microsoft.com/office/officeart/2018/2/layout/IconVerticalSolidList"/>
    <dgm:cxn modelId="{0673E0BA-4522-404A-B6DA-8BA91810F051}" type="presParOf" srcId="{F0944E5C-21CA-4EE6-ADF0-F7D47233EB29}" destId="{5B37C854-269C-4C03-80A2-324434948F0B}" srcOrd="1" destOrd="0" presId="urn:microsoft.com/office/officeart/2018/2/layout/IconVerticalSolidList"/>
    <dgm:cxn modelId="{D412688A-D318-4BB6-A169-0D2B194105D9}" type="presParOf" srcId="{F0944E5C-21CA-4EE6-ADF0-F7D47233EB29}" destId="{13471277-05B5-4673-9A50-6BEA3E8A2AC3}" srcOrd="2" destOrd="0" presId="urn:microsoft.com/office/officeart/2018/2/layout/IconVerticalSolidList"/>
    <dgm:cxn modelId="{AEEC50CE-A39C-47CE-93A0-0671CEFC13D7}" type="presParOf" srcId="{F0944E5C-21CA-4EE6-ADF0-F7D47233EB29}" destId="{4D5FD5D4-9C6E-4421-BAD1-B06B7CB3B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FED9B-4DBE-4564-9D52-302E3CE86F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B221B0-693D-4EC4-9EBB-8C59856C968C}">
      <dgm:prSet/>
      <dgm:spPr/>
      <dgm:t>
        <a:bodyPr/>
        <a:lstStyle/>
        <a:p>
          <a:r>
            <a:rPr lang="en-US" baseline="0"/>
            <a:t>In an industrial situation, there are several constraints to consider :</a:t>
          </a:r>
          <a:endParaRPr lang="en-US"/>
        </a:p>
      </dgm:t>
    </dgm:pt>
    <dgm:pt modelId="{AAA9679D-2980-4AAB-81D6-7B3D5415C4C4}" type="parTrans" cxnId="{88D19F26-CC91-4103-AA53-0100D2915738}">
      <dgm:prSet/>
      <dgm:spPr/>
      <dgm:t>
        <a:bodyPr/>
        <a:lstStyle/>
        <a:p>
          <a:endParaRPr lang="en-US"/>
        </a:p>
      </dgm:t>
    </dgm:pt>
    <dgm:pt modelId="{179D7156-84F3-41B6-BA2F-4D9E7AA0D6C6}" type="sibTrans" cxnId="{88D19F26-CC91-4103-AA53-0100D2915738}">
      <dgm:prSet/>
      <dgm:spPr/>
      <dgm:t>
        <a:bodyPr/>
        <a:lstStyle/>
        <a:p>
          <a:endParaRPr lang="en-US"/>
        </a:p>
      </dgm:t>
    </dgm:pt>
    <dgm:pt modelId="{8BE19B1F-335C-48CE-95F5-0BA73C795A10}">
      <dgm:prSet/>
      <dgm:spPr/>
      <dgm:t>
        <a:bodyPr/>
        <a:lstStyle/>
        <a:p>
          <a:r>
            <a:rPr lang="fr-FR" baseline="0"/>
            <a:t>Gasoline ; </a:t>
          </a:r>
          <a:endParaRPr lang="en-US"/>
        </a:p>
      </dgm:t>
    </dgm:pt>
    <dgm:pt modelId="{F63AC9B1-CFAA-4674-B222-C48B22ED22B0}" type="parTrans" cxnId="{9C976880-E1A8-4682-985C-AF6FA7E4A4EE}">
      <dgm:prSet/>
      <dgm:spPr/>
      <dgm:t>
        <a:bodyPr/>
        <a:lstStyle/>
        <a:p>
          <a:endParaRPr lang="en-US"/>
        </a:p>
      </dgm:t>
    </dgm:pt>
    <dgm:pt modelId="{19E21D30-047C-4AD5-B13D-B40936FDE82F}" type="sibTrans" cxnId="{9C976880-E1A8-4682-985C-AF6FA7E4A4EE}">
      <dgm:prSet/>
      <dgm:spPr/>
      <dgm:t>
        <a:bodyPr/>
        <a:lstStyle/>
        <a:p>
          <a:endParaRPr lang="en-US"/>
        </a:p>
      </dgm:t>
    </dgm:pt>
    <dgm:pt modelId="{41E5E2BF-D5A4-4D32-B26D-C3450F963658}">
      <dgm:prSet/>
      <dgm:spPr/>
      <dgm:t>
        <a:bodyPr/>
        <a:lstStyle/>
        <a:p>
          <a:r>
            <a:rPr lang="fr-FR" baseline="0"/>
            <a:t>Employees schedules ;</a:t>
          </a:r>
          <a:endParaRPr lang="en-US"/>
        </a:p>
      </dgm:t>
    </dgm:pt>
    <dgm:pt modelId="{51011CB6-DB53-4482-B015-7DD801D57F41}" type="parTrans" cxnId="{3DA9A15D-645B-44AD-B9C8-549A75C7AD4E}">
      <dgm:prSet/>
      <dgm:spPr/>
      <dgm:t>
        <a:bodyPr/>
        <a:lstStyle/>
        <a:p>
          <a:endParaRPr lang="en-US"/>
        </a:p>
      </dgm:t>
    </dgm:pt>
    <dgm:pt modelId="{9C9F59FF-DC38-4266-9BFE-2C214046C5A8}" type="sibTrans" cxnId="{3DA9A15D-645B-44AD-B9C8-549A75C7AD4E}">
      <dgm:prSet/>
      <dgm:spPr/>
      <dgm:t>
        <a:bodyPr/>
        <a:lstStyle/>
        <a:p>
          <a:endParaRPr lang="en-US"/>
        </a:p>
      </dgm:t>
    </dgm:pt>
    <dgm:pt modelId="{3F1C86A8-DE32-42C0-B775-1C1D7ADB480A}">
      <dgm:prSet/>
      <dgm:spPr/>
      <dgm:t>
        <a:bodyPr/>
        <a:lstStyle/>
        <a:p>
          <a:r>
            <a:rPr lang="fr-FR" baseline="0"/>
            <a:t>Real traffic ;</a:t>
          </a:r>
          <a:endParaRPr lang="en-US"/>
        </a:p>
      </dgm:t>
    </dgm:pt>
    <dgm:pt modelId="{4AAF4CFA-8A1C-43AE-ACA4-9E600BEBDBFD}" type="parTrans" cxnId="{5AF6F20D-E957-422E-B0EA-8773A59DABCA}">
      <dgm:prSet/>
      <dgm:spPr/>
      <dgm:t>
        <a:bodyPr/>
        <a:lstStyle/>
        <a:p>
          <a:endParaRPr lang="en-US"/>
        </a:p>
      </dgm:t>
    </dgm:pt>
    <dgm:pt modelId="{C6F9B9F2-A3F0-4026-90B7-F66A7AFDCDC3}" type="sibTrans" cxnId="{5AF6F20D-E957-422E-B0EA-8773A59DABCA}">
      <dgm:prSet/>
      <dgm:spPr/>
      <dgm:t>
        <a:bodyPr/>
        <a:lstStyle/>
        <a:p>
          <a:endParaRPr lang="en-US"/>
        </a:p>
      </dgm:t>
    </dgm:pt>
    <dgm:pt modelId="{F95CFA58-12D0-4643-A943-550203DAFEB9}">
      <dgm:prSet/>
      <dgm:spPr/>
      <dgm:t>
        <a:bodyPr/>
        <a:lstStyle/>
        <a:p>
          <a:r>
            <a:rPr lang="fr-FR" baseline="0"/>
            <a:t>The danger encountered in the road.</a:t>
          </a:r>
          <a:endParaRPr lang="en-US"/>
        </a:p>
      </dgm:t>
    </dgm:pt>
    <dgm:pt modelId="{3EDCB854-1A6D-447D-A5F6-CBBC3118B689}" type="parTrans" cxnId="{0B9F4569-4068-4F71-B031-6CA358F6416A}">
      <dgm:prSet/>
      <dgm:spPr/>
      <dgm:t>
        <a:bodyPr/>
        <a:lstStyle/>
        <a:p>
          <a:endParaRPr lang="en-US"/>
        </a:p>
      </dgm:t>
    </dgm:pt>
    <dgm:pt modelId="{F5E4AE76-9656-4641-94CD-F8914C3CD1CB}" type="sibTrans" cxnId="{0B9F4569-4068-4F71-B031-6CA358F6416A}">
      <dgm:prSet/>
      <dgm:spPr/>
      <dgm:t>
        <a:bodyPr/>
        <a:lstStyle/>
        <a:p>
          <a:endParaRPr lang="en-US"/>
        </a:p>
      </dgm:t>
    </dgm:pt>
    <dgm:pt modelId="{7C72734F-169B-4A43-A7DC-D7BFC67433FA}" type="pres">
      <dgm:prSet presAssocID="{BC7FED9B-4DBE-4564-9D52-302E3CE86F29}" presName="vert0" presStyleCnt="0">
        <dgm:presLayoutVars>
          <dgm:dir/>
          <dgm:animOne val="branch"/>
          <dgm:animLvl val="lvl"/>
        </dgm:presLayoutVars>
      </dgm:prSet>
      <dgm:spPr/>
    </dgm:pt>
    <dgm:pt modelId="{B69E852B-4D56-40AA-84BA-7BE28C5C077D}" type="pres">
      <dgm:prSet presAssocID="{C0B221B0-693D-4EC4-9EBB-8C59856C968C}" presName="thickLine" presStyleLbl="alignNode1" presStyleIdx="0" presStyleCnt="5"/>
      <dgm:spPr/>
    </dgm:pt>
    <dgm:pt modelId="{A5608DCC-2964-4E8D-9924-F9EA8080842C}" type="pres">
      <dgm:prSet presAssocID="{C0B221B0-693D-4EC4-9EBB-8C59856C968C}" presName="horz1" presStyleCnt="0"/>
      <dgm:spPr/>
    </dgm:pt>
    <dgm:pt modelId="{61CB5E8E-16B4-4CB5-8397-5E76B525A8BB}" type="pres">
      <dgm:prSet presAssocID="{C0B221B0-693D-4EC4-9EBB-8C59856C968C}" presName="tx1" presStyleLbl="revTx" presStyleIdx="0" presStyleCnt="5"/>
      <dgm:spPr/>
    </dgm:pt>
    <dgm:pt modelId="{2E9559E6-2F0E-4D82-A802-BF12716B7649}" type="pres">
      <dgm:prSet presAssocID="{C0B221B0-693D-4EC4-9EBB-8C59856C968C}" presName="vert1" presStyleCnt="0"/>
      <dgm:spPr/>
    </dgm:pt>
    <dgm:pt modelId="{0E3D6D05-A02C-4A4B-9E15-6BB78C73ECFE}" type="pres">
      <dgm:prSet presAssocID="{8BE19B1F-335C-48CE-95F5-0BA73C795A10}" presName="thickLine" presStyleLbl="alignNode1" presStyleIdx="1" presStyleCnt="5"/>
      <dgm:spPr/>
    </dgm:pt>
    <dgm:pt modelId="{4A62B6E1-403E-423A-AF73-E77CDE6866D9}" type="pres">
      <dgm:prSet presAssocID="{8BE19B1F-335C-48CE-95F5-0BA73C795A10}" presName="horz1" presStyleCnt="0"/>
      <dgm:spPr/>
    </dgm:pt>
    <dgm:pt modelId="{9B37B44A-E1F7-4599-8BAB-3681FE201081}" type="pres">
      <dgm:prSet presAssocID="{8BE19B1F-335C-48CE-95F5-0BA73C795A10}" presName="tx1" presStyleLbl="revTx" presStyleIdx="1" presStyleCnt="5"/>
      <dgm:spPr/>
    </dgm:pt>
    <dgm:pt modelId="{FE955A12-A432-41D9-B51B-7CEDAD972666}" type="pres">
      <dgm:prSet presAssocID="{8BE19B1F-335C-48CE-95F5-0BA73C795A10}" presName="vert1" presStyleCnt="0"/>
      <dgm:spPr/>
    </dgm:pt>
    <dgm:pt modelId="{C27436DD-2530-4175-B555-FB59F6962D16}" type="pres">
      <dgm:prSet presAssocID="{41E5E2BF-D5A4-4D32-B26D-C3450F963658}" presName="thickLine" presStyleLbl="alignNode1" presStyleIdx="2" presStyleCnt="5"/>
      <dgm:spPr/>
    </dgm:pt>
    <dgm:pt modelId="{61B1D821-A937-4530-B6D2-ACD3470C4A29}" type="pres">
      <dgm:prSet presAssocID="{41E5E2BF-D5A4-4D32-B26D-C3450F963658}" presName="horz1" presStyleCnt="0"/>
      <dgm:spPr/>
    </dgm:pt>
    <dgm:pt modelId="{6C6B5AAE-7F07-4ACC-B2B3-C5F7CCCD740B}" type="pres">
      <dgm:prSet presAssocID="{41E5E2BF-D5A4-4D32-B26D-C3450F963658}" presName="tx1" presStyleLbl="revTx" presStyleIdx="2" presStyleCnt="5"/>
      <dgm:spPr/>
    </dgm:pt>
    <dgm:pt modelId="{847BEECE-8AA9-433F-949A-1253855D2DCA}" type="pres">
      <dgm:prSet presAssocID="{41E5E2BF-D5A4-4D32-B26D-C3450F963658}" presName="vert1" presStyleCnt="0"/>
      <dgm:spPr/>
    </dgm:pt>
    <dgm:pt modelId="{5CBBBD2D-7C8C-478F-9F9E-BD193AA673A3}" type="pres">
      <dgm:prSet presAssocID="{3F1C86A8-DE32-42C0-B775-1C1D7ADB480A}" presName="thickLine" presStyleLbl="alignNode1" presStyleIdx="3" presStyleCnt="5"/>
      <dgm:spPr/>
    </dgm:pt>
    <dgm:pt modelId="{30BD153F-A59D-4D8E-A837-3D37CE5AAB78}" type="pres">
      <dgm:prSet presAssocID="{3F1C86A8-DE32-42C0-B775-1C1D7ADB480A}" presName="horz1" presStyleCnt="0"/>
      <dgm:spPr/>
    </dgm:pt>
    <dgm:pt modelId="{071A65B2-AD70-4219-809D-0550F3DC82EE}" type="pres">
      <dgm:prSet presAssocID="{3F1C86A8-DE32-42C0-B775-1C1D7ADB480A}" presName="tx1" presStyleLbl="revTx" presStyleIdx="3" presStyleCnt="5"/>
      <dgm:spPr/>
    </dgm:pt>
    <dgm:pt modelId="{F1EAFBDA-039E-4AD4-AD89-3F0E3E75B08C}" type="pres">
      <dgm:prSet presAssocID="{3F1C86A8-DE32-42C0-B775-1C1D7ADB480A}" presName="vert1" presStyleCnt="0"/>
      <dgm:spPr/>
    </dgm:pt>
    <dgm:pt modelId="{06BB677D-47E1-47B9-BBCA-CC12221D78B8}" type="pres">
      <dgm:prSet presAssocID="{F95CFA58-12D0-4643-A943-550203DAFEB9}" presName="thickLine" presStyleLbl="alignNode1" presStyleIdx="4" presStyleCnt="5"/>
      <dgm:spPr/>
    </dgm:pt>
    <dgm:pt modelId="{6F7432D8-C281-44A1-8E96-B7C8D769CCC9}" type="pres">
      <dgm:prSet presAssocID="{F95CFA58-12D0-4643-A943-550203DAFEB9}" presName="horz1" presStyleCnt="0"/>
      <dgm:spPr/>
    </dgm:pt>
    <dgm:pt modelId="{FC9ABB8A-00ED-4E98-91AA-FAED42468B72}" type="pres">
      <dgm:prSet presAssocID="{F95CFA58-12D0-4643-A943-550203DAFEB9}" presName="tx1" presStyleLbl="revTx" presStyleIdx="4" presStyleCnt="5"/>
      <dgm:spPr/>
    </dgm:pt>
    <dgm:pt modelId="{32FBA1F5-B603-468C-B207-FD952635256E}" type="pres">
      <dgm:prSet presAssocID="{F95CFA58-12D0-4643-A943-550203DAFEB9}" presName="vert1" presStyleCnt="0"/>
      <dgm:spPr/>
    </dgm:pt>
  </dgm:ptLst>
  <dgm:cxnLst>
    <dgm:cxn modelId="{5AF6F20D-E957-422E-B0EA-8773A59DABCA}" srcId="{BC7FED9B-4DBE-4564-9D52-302E3CE86F29}" destId="{3F1C86A8-DE32-42C0-B775-1C1D7ADB480A}" srcOrd="3" destOrd="0" parTransId="{4AAF4CFA-8A1C-43AE-ACA4-9E600BEBDBFD}" sibTransId="{C6F9B9F2-A3F0-4026-90B7-F66A7AFDCDC3}"/>
    <dgm:cxn modelId="{E0D5F923-FCBE-49CF-9DE8-A2B049927E21}" type="presOf" srcId="{F95CFA58-12D0-4643-A943-550203DAFEB9}" destId="{FC9ABB8A-00ED-4E98-91AA-FAED42468B72}" srcOrd="0" destOrd="0" presId="urn:microsoft.com/office/officeart/2008/layout/LinedList"/>
    <dgm:cxn modelId="{88D19F26-CC91-4103-AA53-0100D2915738}" srcId="{BC7FED9B-4DBE-4564-9D52-302E3CE86F29}" destId="{C0B221B0-693D-4EC4-9EBB-8C59856C968C}" srcOrd="0" destOrd="0" parTransId="{AAA9679D-2980-4AAB-81D6-7B3D5415C4C4}" sibTransId="{179D7156-84F3-41B6-BA2F-4D9E7AA0D6C6}"/>
    <dgm:cxn modelId="{B6322934-2EAD-414B-8557-2DF993574704}" type="presOf" srcId="{C0B221B0-693D-4EC4-9EBB-8C59856C968C}" destId="{61CB5E8E-16B4-4CB5-8397-5E76B525A8BB}" srcOrd="0" destOrd="0" presId="urn:microsoft.com/office/officeart/2008/layout/LinedList"/>
    <dgm:cxn modelId="{3DA9A15D-645B-44AD-B9C8-549A75C7AD4E}" srcId="{BC7FED9B-4DBE-4564-9D52-302E3CE86F29}" destId="{41E5E2BF-D5A4-4D32-B26D-C3450F963658}" srcOrd="2" destOrd="0" parTransId="{51011CB6-DB53-4482-B015-7DD801D57F41}" sibTransId="{9C9F59FF-DC38-4266-9BFE-2C214046C5A8}"/>
    <dgm:cxn modelId="{0B9F4569-4068-4F71-B031-6CA358F6416A}" srcId="{BC7FED9B-4DBE-4564-9D52-302E3CE86F29}" destId="{F95CFA58-12D0-4643-A943-550203DAFEB9}" srcOrd="4" destOrd="0" parTransId="{3EDCB854-1A6D-447D-A5F6-CBBC3118B689}" sibTransId="{F5E4AE76-9656-4641-94CD-F8914C3CD1CB}"/>
    <dgm:cxn modelId="{535D9B6C-E6DA-49CB-869A-89919CBB2DE7}" type="presOf" srcId="{3F1C86A8-DE32-42C0-B775-1C1D7ADB480A}" destId="{071A65B2-AD70-4219-809D-0550F3DC82EE}" srcOrd="0" destOrd="0" presId="urn:microsoft.com/office/officeart/2008/layout/LinedList"/>
    <dgm:cxn modelId="{274FD575-3F86-4981-8439-8389B1928065}" type="presOf" srcId="{41E5E2BF-D5A4-4D32-B26D-C3450F963658}" destId="{6C6B5AAE-7F07-4ACC-B2B3-C5F7CCCD740B}" srcOrd="0" destOrd="0" presId="urn:microsoft.com/office/officeart/2008/layout/LinedList"/>
    <dgm:cxn modelId="{9C976880-E1A8-4682-985C-AF6FA7E4A4EE}" srcId="{BC7FED9B-4DBE-4564-9D52-302E3CE86F29}" destId="{8BE19B1F-335C-48CE-95F5-0BA73C795A10}" srcOrd="1" destOrd="0" parTransId="{F63AC9B1-CFAA-4674-B222-C48B22ED22B0}" sibTransId="{19E21D30-047C-4AD5-B13D-B40936FDE82F}"/>
    <dgm:cxn modelId="{2A0273B8-1939-493A-9340-4C9DC3DDE552}" type="presOf" srcId="{8BE19B1F-335C-48CE-95F5-0BA73C795A10}" destId="{9B37B44A-E1F7-4599-8BAB-3681FE201081}" srcOrd="0" destOrd="0" presId="urn:microsoft.com/office/officeart/2008/layout/LinedList"/>
    <dgm:cxn modelId="{077B11C0-4F0E-4EB3-B42B-1CCBA1B72736}" type="presOf" srcId="{BC7FED9B-4DBE-4564-9D52-302E3CE86F29}" destId="{7C72734F-169B-4A43-A7DC-D7BFC67433FA}" srcOrd="0" destOrd="0" presId="urn:microsoft.com/office/officeart/2008/layout/LinedList"/>
    <dgm:cxn modelId="{89C16F45-7A7F-42BD-BD3A-5072C069CF66}" type="presParOf" srcId="{7C72734F-169B-4A43-A7DC-D7BFC67433FA}" destId="{B69E852B-4D56-40AA-84BA-7BE28C5C077D}" srcOrd="0" destOrd="0" presId="urn:microsoft.com/office/officeart/2008/layout/LinedList"/>
    <dgm:cxn modelId="{D500961D-EA69-4D2B-BFEF-38B6206FC388}" type="presParOf" srcId="{7C72734F-169B-4A43-A7DC-D7BFC67433FA}" destId="{A5608DCC-2964-4E8D-9924-F9EA8080842C}" srcOrd="1" destOrd="0" presId="urn:microsoft.com/office/officeart/2008/layout/LinedList"/>
    <dgm:cxn modelId="{53486BE3-B4C5-4F03-A19F-714092C9722C}" type="presParOf" srcId="{A5608DCC-2964-4E8D-9924-F9EA8080842C}" destId="{61CB5E8E-16B4-4CB5-8397-5E76B525A8BB}" srcOrd="0" destOrd="0" presId="urn:microsoft.com/office/officeart/2008/layout/LinedList"/>
    <dgm:cxn modelId="{9536DEFA-EE6B-460F-ABC9-889942E3FBCA}" type="presParOf" srcId="{A5608DCC-2964-4E8D-9924-F9EA8080842C}" destId="{2E9559E6-2F0E-4D82-A802-BF12716B7649}" srcOrd="1" destOrd="0" presId="urn:microsoft.com/office/officeart/2008/layout/LinedList"/>
    <dgm:cxn modelId="{EE16540E-0456-45CD-90E9-941DB997A325}" type="presParOf" srcId="{7C72734F-169B-4A43-A7DC-D7BFC67433FA}" destId="{0E3D6D05-A02C-4A4B-9E15-6BB78C73ECFE}" srcOrd="2" destOrd="0" presId="urn:microsoft.com/office/officeart/2008/layout/LinedList"/>
    <dgm:cxn modelId="{D3D8655B-2BF9-4651-8AF6-8068A7EDA150}" type="presParOf" srcId="{7C72734F-169B-4A43-A7DC-D7BFC67433FA}" destId="{4A62B6E1-403E-423A-AF73-E77CDE6866D9}" srcOrd="3" destOrd="0" presId="urn:microsoft.com/office/officeart/2008/layout/LinedList"/>
    <dgm:cxn modelId="{B139755E-F8CB-4C6D-B22C-56A08DFEB93C}" type="presParOf" srcId="{4A62B6E1-403E-423A-AF73-E77CDE6866D9}" destId="{9B37B44A-E1F7-4599-8BAB-3681FE201081}" srcOrd="0" destOrd="0" presId="urn:microsoft.com/office/officeart/2008/layout/LinedList"/>
    <dgm:cxn modelId="{DA005202-7496-4B9E-BF51-81A1DA2336C5}" type="presParOf" srcId="{4A62B6E1-403E-423A-AF73-E77CDE6866D9}" destId="{FE955A12-A432-41D9-B51B-7CEDAD972666}" srcOrd="1" destOrd="0" presId="urn:microsoft.com/office/officeart/2008/layout/LinedList"/>
    <dgm:cxn modelId="{84B8BAB3-E878-4B2F-8B57-EDF62B5E2E0E}" type="presParOf" srcId="{7C72734F-169B-4A43-A7DC-D7BFC67433FA}" destId="{C27436DD-2530-4175-B555-FB59F6962D16}" srcOrd="4" destOrd="0" presId="urn:microsoft.com/office/officeart/2008/layout/LinedList"/>
    <dgm:cxn modelId="{189E67CA-9596-48CE-A639-EC6513EB82A0}" type="presParOf" srcId="{7C72734F-169B-4A43-A7DC-D7BFC67433FA}" destId="{61B1D821-A937-4530-B6D2-ACD3470C4A29}" srcOrd="5" destOrd="0" presId="urn:microsoft.com/office/officeart/2008/layout/LinedList"/>
    <dgm:cxn modelId="{8B5FD592-4232-46DE-9C6A-F850D1B00685}" type="presParOf" srcId="{61B1D821-A937-4530-B6D2-ACD3470C4A29}" destId="{6C6B5AAE-7F07-4ACC-B2B3-C5F7CCCD740B}" srcOrd="0" destOrd="0" presId="urn:microsoft.com/office/officeart/2008/layout/LinedList"/>
    <dgm:cxn modelId="{1CF6A31F-3973-4DE9-915E-59E0673541A3}" type="presParOf" srcId="{61B1D821-A937-4530-B6D2-ACD3470C4A29}" destId="{847BEECE-8AA9-433F-949A-1253855D2DCA}" srcOrd="1" destOrd="0" presId="urn:microsoft.com/office/officeart/2008/layout/LinedList"/>
    <dgm:cxn modelId="{919708D1-2432-4DD8-ACE3-79A72B4020E4}" type="presParOf" srcId="{7C72734F-169B-4A43-A7DC-D7BFC67433FA}" destId="{5CBBBD2D-7C8C-478F-9F9E-BD193AA673A3}" srcOrd="6" destOrd="0" presId="urn:microsoft.com/office/officeart/2008/layout/LinedList"/>
    <dgm:cxn modelId="{5FC5ED75-BC43-41EA-A6FF-B43D5BAE5F8E}" type="presParOf" srcId="{7C72734F-169B-4A43-A7DC-D7BFC67433FA}" destId="{30BD153F-A59D-4D8E-A837-3D37CE5AAB78}" srcOrd="7" destOrd="0" presId="urn:microsoft.com/office/officeart/2008/layout/LinedList"/>
    <dgm:cxn modelId="{7A89F3A8-F4C5-47A1-A450-C7A80362469D}" type="presParOf" srcId="{30BD153F-A59D-4D8E-A837-3D37CE5AAB78}" destId="{071A65B2-AD70-4219-809D-0550F3DC82EE}" srcOrd="0" destOrd="0" presId="urn:microsoft.com/office/officeart/2008/layout/LinedList"/>
    <dgm:cxn modelId="{C1723C2B-68D6-4D19-BC57-E04B802B9F2E}" type="presParOf" srcId="{30BD153F-A59D-4D8E-A837-3D37CE5AAB78}" destId="{F1EAFBDA-039E-4AD4-AD89-3F0E3E75B08C}" srcOrd="1" destOrd="0" presId="urn:microsoft.com/office/officeart/2008/layout/LinedList"/>
    <dgm:cxn modelId="{2A684CDD-51A6-4AE5-B0D3-78E166436076}" type="presParOf" srcId="{7C72734F-169B-4A43-A7DC-D7BFC67433FA}" destId="{06BB677D-47E1-47B9-BBCA-CC12221D78B8}" srcOrd="8" destOrd="0" presId="urn:microsoft.com/office/officeart/2008/layout/LinedList"/>
    <dgm:cxn modelId="{CBC3B282-2B09-421C-93B9-B0870FB2FC0D}" type="presParOf" srcId="{7C72734F-169B-4A43-A7DC-D7BFC67433FA}" destId="{6F7432D8-C281-44A1-8E96-B7C8D769CCC9}" srcOrd="9" destOrd="0" presId="urn:microsoft.com/office/officeart/2008/layout/LinedList"/>
    <dgm:cxn modelId="{0564F024-5922-4B67-AB72-B527DA9F0856}" type="presParOf" srcId="{6F7432D8-C281-44A1-8E96-B7C8D769CCC9}" destId="{FC9ABB8A-00ED-4E98-91AA-FAED42468B72}" srcOrd="0" destOrd="0" presId="urn:microsoft.com/office/officeart/2008/layout/LinedList"/>
    <dgm:cxn modelId="{965FBDAA-A09B-430E-8E87-79721DD3EB1B}" type="presParOf" srcId="{6F7432D8-C281-44A1-8E96-B7C8D769CCC9}" destId="{32FBA1F5-B603-468C-B207-FD95263525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9B6A8-A269-475A-9E92-95482F60FF60}">
      <dsp:nvSpPr>
        <dsp:cNvPr id="0" name=""/>
        <dsp:cNvSpPr/>
      </dsp:nvSpPr>
      <dsp:spPr>
        <a:xfrm>
          <a:off x="0" y="906389"/>
          <a:ext cx="5959475" cy="1673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D8486-7AF4-457B-A622-41ABC097DCDD}">
      <dsp:nvSpPr>
        <dsp:cNvPr id="0" name=""/>
        <dsp:cNvSpPr/>
      </dsp:nvSpPr>
      <dsp:spPr>
        <a:xfrm>
          <a:off x="506183" y="1282889"/>
          <a:ext cx="920333" cy="920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0E558-3437-46BC-A3E9-0E3DBFA9F380}">
      <dsp:nvSpPr>
        <dsp:cNvPr id="0" name=""/>
        <dsp:cNvSpPr/>
      </dsp:nvSpPr>
      <dsp:spPr>
        <a:xfrm>
          <a:off x="1932701" y="906389"/>
          <a:ext cx="4026773" cy="167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5" tIns="177095" rIns="177095" bIns="1770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have the modeling of the problem, presenting the complexity of it</a:t>
          </a:r>
        </a:p>
      </dsp:txBody>
      <dsp:txXfrm>
        <a:off x="1932701" y="906389"/>
        <a:ext cx="4026773" cy="1673334"/>
      </dsp:txXfrm>
    </dsp:sp>
    <dsp:sp modelId="{DF1DC812-061B-46E9-9EEA-72D1F56CF5AD}">
      <dsp:nvSpPr>
        <dsp:cNvPr id="0" name=""/>
        <dsp:cNvSpPr/>
      </dsp:nvSpPr>
      <dsp:spPr>
        <a:xfrm>
          <a:off x="0" y="2998057"/>
          <a:ext cx="5959475" cy="1673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7C854-269C-4C03-80A2-324434948F0B}">
      <dsp:nvSpPr>
        <dsp:cNvPr id="0" name=""/>
        <dsp:cNvSpPr/>
      </dsp:nvSpPr>
      <dsp:spPr>
        <a:xfrm>
          <a:off x="506183" y="3374557"/>
          <a:ext cx="920333" cy="920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D5D4-9C6E-4421-BAD1-B06B7CB3B0A3}">
      <dsp:nvSpPr>
        <dsp:cNvPr id="0" name=""/>
        <dsp:cNvSpPr/>
      </dsp:nvSpPr>
      <dsp:spPr>
        <a:xfrm>
          <a:off x="1932701" y="2998057"/>
          <a:ext cx="4026773" cy="167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5" tIns="177095" rIns="177095" bIns="1770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Then algorithmic modeling, presenting the genetic algorithm, its code and the constraints.</a:t>
          </a:r>
        </a:p>
      </dsp:txBody>
      <dsp:txXfrm>
        <a:off x="1932701" y="2998057"/>
        <a:ext cx="4026773" cy="1673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E852B-4D56-40AA-84BA-7BE28C5C077D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B5E8E-16B4-4CB5-8397-5E76B525A8BB}">
      <dsp:nvSpPr>
        <dsp:cNvPr id="0" name=""/>
        <dsp:cNvSpPr/>
      </dsp:nvSpPr>
      <dsp:spPr>
        <a:xfrm>
          <a:off x="0" y="680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In an industrial situation, there are several constraints to consider :</a:t>
          </a:r>
          <a:endParaRPr lang="en-US" sz="3300" kern="1200"/>
        </a:p>
      </dsp:txBody>
      <dsp:txXfrm>
        <a:off x="0" y="680"/>
        <a:ext cx="6506304" cy="1115295"/>
      </dsp:txXfrm>
    </dsp:sp>
    <dsp:sp modelId="{0E3D6D05-A02C-4A4B-9E15-6BB78C73ECFE}">
      <dsp:nvSpPr>
        <dsp:cNvPr id="0" name=""/>
        <dsp:cNvSpPr/>
      </dsp:nvSpPr>
      <dsp:spPr>
        <a:xfrm>
          <a:off x="0" y="1115976"/>
          <a:ext cx="6506304" cy="0"/>
        </a:xfrm>
        <a:prstGeom prst="line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7B44A-E1F7-4599-8BAB-3681FE201081}">
      <dsp:nvSpPr>
        <dsp:cNvPr id="0" name=""/>
        <dsp:cNvSpPr/>
      </dsp:nvSpPr>
      <dsp:spPr>
        <a:xfrm>
          <a:off x="0" y="1115976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baseline="0"/>
            <a:t>Gasoline ; </a:t>
          </a:r>
          <a:endParaRPr lang="en-US" sz="3300" kern="1200"/>
        </a:p>
      </dsp:txBody>
      <dsp:txXfrm>
        <a:off x="0" y="1115976"/>
        <a:ext cx="6506304" cy="1115295"/>
      </dsp:txXfrm>
    </dsp:sp>
    <dsp:sp modelId="{C27436DD-2530-4175-B555-FB59F6962D16}">
      <dsp:nvSpPr>
        <dsp:cNvPr id="0" name=""/>
        <dsp:cNvSpPr/>
      </dsp:nvSpPr>
      <dsp:spPr>
        <a:xfrm>
          <a:off x="0" y="2231272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5AAE-7F07-4ACC-B2B3-C5F7CCCD740B}">
      <dsp:nvSpPr>
        <dsp:cNvPr id="0" name=""/>
        <dsp:cNvSpPr/>
      </dsp:nvSpPr>
      <dsp:spPr>
        <a:xfrm>
          <a:off x="0" y="2231272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baseline="0"/>
            <a:t>Employees schedules ;</a:t>
          </a:r>
          <a:endParaRPr lang="en-US" sz="3300" kern="1200"/>
        </a:p>
      </dsp:txBody>
      <dsp:txXfrm>
        <a:off x="0" y="2231272"/>
        <a:ext cx="6506304" cy="1115295"/>
      </dsp:txXfrm>
    </dsp:sp>
    <dsp:sp modelId="{5CBBBD2D-7C8C-478F-9F9E-BD193AA673A3}">
      <dsp:nvSpPr>
        <dsp:cNvPr id="0" name=""/>
        <dsp:cNvSpPr/>
      </dsp:nvSpPr>
      <dsp:spPr>
        <a:xfrm>
          <a:off x="0" y="3346567"/>
          <a:ext cx="6506304" cy="0"/>
        </a:xfrm>
        <a:prstGeom prst="line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A65B2-AD70-4219-809D-0550F3DC82EE}">
      <dsp:nvSpPr>
        <dsp:cNvPr id="0" name=""/>
        <dsp:cNvSpPr/>
      </dsp:nvSpPr>
      <dsp:spPr>
        <a:xfrm>
          <a:off x="0" y="3346567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baseline="0"/>
            <a:t>Real traffic ;</a:t>
          </a:r>
          <a:endParaRPr lang="en-US" sz="3300" kern="1200"/>
        </a:p>
      </dsp:txBody>
      <dsp:txXfrm>
        <a:off x="0" y="3346567"/>
        <a:ext cx="6506304" cy="1115295"/>
      </dsp:txXfrm>
    </dsp:sp>
    <dsp:sp modelId="{06BB677D-47E1-47B9-BBCA-CC12221D78B8}">
      <dsp:nvSpPr>
        <dsp:cNvPr id="0" name=""/>
        <dsp:cNvSpPr/>
      </dsp:nvSpPr>
      <dsp:spPr>
        <a:xfrm>
          <a:off x="0" y="4461863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ABB8A-00ED-4E98-91AA-FAED42468B72}">
      <dsp:nvSpPr>
        <dsp:cNvPr id="0" name=""/>
        <dsp:cNvSpPr/>
      </dsp:nvSpPr>
      <dsp:spPr>
        <a:xfrm>
          <a:off x="0" y="4461863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baseline="0"/>
            <a:t>The danger encountered in the road.</a:t>
          </a:r>
          <a:endParaRPr lang="en-US" sz="3300" kern="1200"/>
        </a:p>
      </dsp:txBody>
      <dsp:txXfrm>
        <a:off x="0" y="4461863"/>
        <a:ext cx="6506304" cy="111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A9244-503A-4D6C-8E30-2DF30DA1D848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0FAF-3464-4D1B-A942-8939E72C6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4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A53901-DA7C-4E2D-84A6-C0976EEE2A77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9023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B22-4D96-4708-945A-589F4DE6D1A6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278-88F9-4D88-A333-2888CB49FA38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6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521-4B12-4EF8-A1CE-C845A296D6F6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F452EE-D543-4DCC-BBC7-F604285B88AF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971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AA4-75A8-42AD-B49D-6954D42CB224}" type="datetime1">
              <a:rPr lang="fr-FR" smtClean="0"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7916-35B2-43E4-AEED-19CDD5FC2D2E}" type="datetime1">
              <a:rPr lang="fr-FR" smtClean="0"/>
              <a:t>26/06/2020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2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282F-807E-445E-AE53-90C267DB6A35}" type="datetime1">
              <a:rPr lang="fr-FR" smtClean="0"/>
              <a:t>26/06/2020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5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28E7-275B-4029-B5D0-FB021CC75857}" type="datetime1">
              <a:rPr lang="fr-FR" smtClean="0"/>
              <a:t>26/06/2020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A23C3-EC45-4CD3-8D61-AE37843879D1}" type="datetime1">
              <a:rPr lang="fr-FR" smtClean="0"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05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821486-CEE4-48E6-B648-5C5F18B46B3A}" type="datetime1">
              <a:rPr lang="fr-FR" smtClean="0"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13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1C7D59-FA36-4B7F-9783-6901C60A47B1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8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4DB87-ED22-4ABE-BA5A-29EDF16A1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47293"/>
            <a:ext cx="8361229" cy="1163413"/>
          </a:xfrm>
        </p:spPr>
        <p:txBody>
          <a:bodyPr/>
          <a:lstStyle/>
          <a:p>
            <a:r>
              <a:rPr lang="fr-FR" dirty="0"/>
              <a:t>VRP Project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DF7770-A3E1-4C13-8227-2F903DD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6ABA5-BC9F-47B8-BA0C-B70DCBB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</a:t>
            </a:r>
            <a:r>
              <a:rPr lang="fr-FR" dirty="0" err="1"/>
              <a:t>presentation</a:t>
            </a:r>
            <a:endParaRPr lang="fr-FR" dirty="0"/>
          </a:p>
        </p:txBody>
      </p:sp>
      <p:pic>
        <p:nvPicPr>
          <p:cNvPr id="1026" name="Picture 2" descr="Corentin Devrouete">
            <a:extLst>
              <a:ext uri="{FF2B5EF4-FFF2-40B4-BE49-F238E27FC236}">
                <a16:creationId xmlns:a16="http://schemas.microsoft.com/office/drawing/2014/main" id="{D22FDADA-A63B-4275-9C6C-5D2372AAC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2896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tonin Jacob">
            <a:extLst>
              <a:ext uri="{FF2B5EF4-FFF2-40B4-BE49-F238E27FC236}">
                <a16:creationId xmlns:a16="http://schemas.microsoft.com/office/drawing/2014/main" id="{A5C78634-FDE3-40F1-A048-1C321029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2342895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éo Keurinck">
            <a:extLst>
              <a:ext uri="{FF2B5EF4-FFF2-40B4-BE49-F238E27FC236}">
                <a16:creationId xmlns:a16="http://schemas.microsoft.com/office/drawing/2014/main" id="{83443979-4CE7-41B6-843E-0FC56649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2" y="2342895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difier la photo">
            <a:extLst>
              <a:ext uri="{FF2B5EF4-FFF2-40B4-BE49-F238E27FC236}">
                <a16:creationId xmlns:a16="http://schemas.microsoft.com/office/drawing/2014/main" id="{E09AAE6D-6E8A-422D-8ACF-D5CF199F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2342895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4D09FEF-2A53-4DB4-B912-48F583849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595" y="2342895"/>
            <a:ext cx="1762124" cy="23434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AB3D4FB-5203-4F9C-8707-1699FF6DD266}"/>
              </a:ext>
            </a:extLst>
          </p:cNvPr>
          <p:cNvSpPr txBox="1"/>
          <p:nvPr/>
        </p:nvSpPr>
        <p:spPr>
          <a:xfrm>
            <a:off x="1483266" y="4363135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Devrouete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Corentin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57B5A7-4F13-4836-BACB-2AE06E7C6E16}"/>
              </a:ext>
            </a:extLst>
          </p:cNvPr>
          <p:cNvSpPr txBox="1"/>
          <p:nvPr/>
        </p:nvSpPr>
        <p:spPr>
          <a:xfrm>
            <a:off x="3772163" y="4364130"/>
            <a:ext cx="92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Jacob </a:t>
            </a:r>
          </a:p>
          <a:p>
            <a:pPr algn="ctr"/>
            <a:r>
              <a:rPr lang="fr-FR" dirty="0"/>
              <a:t>Antonin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08954-A5F0-4B01-93DF-85AAE5264F38}"/>
              </a:ext>
            </a:extLst>
          </p:cNvPr>
          <p:cNvSpPr txBox="1"/>
          <p:nvPr/>
        </p:nvSpPr>
        <p:spPr>
          <a:xfrm>
            <a:off x="5837997" y="4363135"/>
            <a:ext cx="110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Keurinck</a:t>
            </a:r>
            <a:endParaRPr lang="fr-FR" dirty="0"/>
          </a:p>
          <a:p>
            <a:pPr algn="ctr"/>
            <a:r>
              <a:rPr lang="fr-FR" dirty="0"/>
              <a:t>Théo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DF89B3-5C0D-44FD-8592-DE4577AFA089}"/>
              </a:ext>
            </a:extLst>
          </p:cNvPr>
          <p:cNvSpPr txBox="1"/>
          <p:nvPr/>
        </p:nvSpPr>
        <p:spPr>
          <a:xfrm>
            <a:off x="8130772" y="4345379"/>
            <a:ext cx="83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Larose Hugo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998576-C8CA-49DE-B40E-4F7BBC4EF8CC}"/>
              </a:ext>
            </a:extLst>
          </p:cNvPr>
          <p:cNvSpPr txBox="1"/>
          <p:nvPr/>
        </p:nvSpPr>
        <p:spPr>
          <a:xfrm>
            <a:off x="10299069" y="4853981"/>
            <a:ext cx="1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Genty Aurélien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3943C1-39BC-4694-8657-50515E51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7D0B8-FFEA-4AE5-A275-2AB14C90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Organisation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C33361D-4E6E-4139-92E6-9B4DE1568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69" y="1150341"/>
            <a:ext cx="4679301" cy="25853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0DC3BE-226F-4996-AE8B-9C08B223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2" y="1449254"/>
            <a:ext cx="4818153" cy="198748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9BBCB7-DAF2-4D8D-AC9C-7CFD9F4D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5474FA-D1AB-44FA-B3C6-06893E79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AA73CF-341A-4648-8BD9-A252C587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Problem presentation</a:t>
            </a: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6887B88-D39C-4236-B64C-7EE28DB7C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098" name="Picture 2" descr="Problème de tournées de véhicules — Wikipédia">
            <a:extLst>
              <a:ext uri="{FF2B5EF4-FFF2-40B4-BE49-F238E27FC236}">
                <a16:creationId xmlns:a16="http://schemas.microsoft.com/office/drawing/2014/main" id="{C65BA0F1-6B11-42E2-A855-8386D8B5C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981" y="746449"/>
            <a:ext cx="3925079" cy="260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B6F9D3-FFE6-4318-B175-2407C593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981" y="3509434"/>
            <a:ext cx="3957395" cy="244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225FEE-376E-47C2-89DA-F9E4271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4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E665FA-9FF0-4D2E-9312-BF065A88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fr-FR" dirty="0"/>
              <a:t>Modeling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052E3BC-3173-4721-B210-AC589A28B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714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F701A7-EE62-4568-9280-0615C3F0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585AC5-805C-4BD7-96DE-E3AEB389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Technical realization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F4065-C122-43D6-B839-211688AC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We therefore opted for a genetic algorithm in order to obtain an optimal solution for the VRP.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2C6894-D765-49D9-BB81-42A47AEC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643467"/>
            <a:ext cx="4647426" cy="35436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96356B-ED05-46AA-9F99-0DE5B86A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901712"/>
            <a:ext cx="5130799" cy="302717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1829D3-8E33-4E7F-83E7-D7A263C9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7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45C40-517D-40A1-9ABA-2038BE36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E5434-C684-4CD9-8004-FD54AB60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606853"/>
          </a:xfrm>
        </p:spPr>
        <p:txBody>
          <a:bodyPr>
            <a:normAutofit/>
          </a:bodyPr>
          <a:lstStyle/>
          <a:p>
            <a:r>
              <a:rPr lang="en-US" dirty="0"/>
              <a:t>Finally, we carried out descriptive and predictive analyzes of the traffic, so as to choose the fastest route.</a:t>
            </a:r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But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we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also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did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multiple tests on the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algorithm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to have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different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parameters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involved</a:t>
            </a:r>
            <a:r>
              <a:rPr lang="fr-FR" sz="1800" dirty="0"/>
              <a:t>.</a:t>
            </a:r>
          </a:p>
        </p:txBody>
      </p:sp>
      <p:pic>
        <p:nvPicPr>
          <p:cNvPr id="6148" name="Picture 4" descr="Big data : quel intérêt pour l'analyse prédictive ? - ZDNet">
            <a:extLst>
              <a:ext uri="{FF2B5EF4-FFF2-40B4-BE49-F238E27FC236}">
                <a16:creationId xmlns:a16="http://schemas.microsoft.com/office/drawing/2014/main" id="{D99EECCB-EB51-4C93-9912-DEB5E5BF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7008" y="2350235"/>
            <a:ext cx="495471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0BFB5C-B705-4CE9-A45F-BCD32641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7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8EB203-5059-406B-BD74-59106300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fr-FR"/>
              <a:t>Industrial comparison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DABCF7-DD98-4E76-89AF-E2BDD26C8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0777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75560-E8B6-40A4-A321-4C68A725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93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3B6758-76B9-4866-BFC0-86AF927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25" y="5187586"/>
            <a:ext cx="10869750" cy="12372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/>
              <a:t>Thank you for the listening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FD1E96-C873-4D3C-9FA9-B016806E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91" y="1150341"/>
            <a:ext cx="2585314" cy="258531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88DAF3-798B-4D5F-8D47-D5C08B61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060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146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inherit</vt:lpstr>
      <vt:lpstr>Cadrage</vt:lpstr>
      <vt:lpstr>VRP Project</vt:lpstr>
      <vt:lpstr>Team presentation</vt:lpstr>
      <vt:lpstr>Organisation</vt:lpstr>
      <vt:lpstr>Problem presentation</vt:lpstr>
      <vt:lpstr>Modeling</vt:lpstr>
      <vt:lpstr>Technical realization</vt:lpstr>
      <vt:lpstr>Statistics</vt:lpstr>
      <vt:lpstr>Industrial comparison</vt:lpstr>
      <vt:lpstr>Thank you for the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VRP Project</dc:title>
  <dc:creator>Hugo Larose</dc:creator>
  <cp:lastModifiedBy>Hugo Larose</cp:lastModifiedBy>
  <cp:revision>2</cp:revision>
  <dcterms:created xsi:type="dcterms:W3CDTF">2020-06-26T07:04:03Z</dcterms:created>
  <dcterms:modified xsi:type="dcterms:W3CDTF">2020-06-26T07:07:40Z</dcterms:modified>
</cp:coreProperties>
</file>