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2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4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5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5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4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8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2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9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E740-A6D0-482D-9C2F-E58A9F2113E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5396-6D74-41C7-84F2-A2B3D5E6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513318" y="524522"/>
            <a:ext cx="2264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13318" y="514362"/>
            <a:ext cx="0" cy="1862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7108" y="2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798" y="555002"/>
            <a:ext cx="1559322" cy="120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bg1"/>
                  </a:solidFill>
                </a:ln>
              </a:rPr>
              <a:t>I * j</a:t>
            </a:r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716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2018-09-16T14:36:26Z</dcterms:created>
  <dcterms:modified xsi:type="dcterms:W3CDTF">2018-09-16T14:40:23Z</dcterms:modified>
</cp:coreProperties>
</file>