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17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59" r:id="rId6"/>
    <p:sldId id="260" r:id="rId7"/>
    <p:sldId id="271" r:id="rId8"/>
    <p:sldId id="266" r:id="rId9"/>
    <p:sldId id="261" r:id="rId10"/>
    <p:sldId id="262" r:id="rId11"/>
    <p:sldId id="263" r:id="rId12"/>
    <p:sldId id="273" r:id="rId13"/>
    <p:sldId id="270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1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7CBF8-A1A1-4E2F-A865-86566BBD0028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A9FF6FEA-43F1-4B36-BE4B-F916331BFDAE}">
      <dgm:prSet phldrT="[Текст]" custT="1"/>
      <dgm:spPr/>
      <dgm:t>
        <a:bodyPr/>
        <a:lstStyle/>
        <a:p>
          <a:r>
            <a:rPr lang="en-US" sz="2500" b="1" dirty="0" smtClean="0"/>
            <a:t>Pygame.sprite.Sprite</a:t>
          </a:r>
        </a:p>
      </dgm:t>
    </dgm:pt>
    <dgm:pt modelId="{98B9A68B-ACC7-45A2-9E9F-357D65ED6BA9}" type="parTrans" cxnId="{90FC1642-FB4B-4C91-9D44-1555CAFC34BC}">
      <dgm:prSet/>
      <dgm:spPr/>
      <dgm:t>
        <a:bodyPr/>
        <a:lstStyle/>
        <a:p>
          <a:endParaRPr lang="ru-RU" sz="2500"/>
        </a:p>
      </dgm:t>
    </dgm:pt>
    <dgm:pt modelId="{4530D3EF-D0F9-405E-A456-F94ACFC5FCE9}" type="sibTrans" cxnId="{90FC1642-FB4B-4C91-9D44-1555CAFC34BC}">
      <dgm:prSet/>
      <dgm:spPr/>
      <dgm:t>
        <a:bodyPr/>
        <a:lstStyle/>
        <a:p>
          <a:endParaRPr lang="ru-RU" sz="2500"/>
        </a:p>
      </dgm:t>
    </dgm:pt>
    <dgm:pt modelId="{942B8939-F028-4A6D-A8B6-51934E168FD6}">
      <dgm:prSet custT="1"/>
      <dgm:spPr/>
      <dgm:t>
        <a:bodyPr/>
        <a:lstStyle/>
        <a:p>
          <a:r>
            <a:rPr lang="en-US" sz="2500" b="1" dirty="0" smtClean="0"/>
            <a:t>Mouse</a:t>
          </a:r>
          <a:endParaRPr lang="ru-RU" sz="2500" b="1" dirty="0"/>
        </a:p>
      </dgm:t>
    </dgm:pt>
    <dgm:pt modelId="{0DDCCC38-F2F8-46AD-97BB-812A4B132BC1}" type="parTrans" cxnId="{36F24E75-C731-42EC-8739-565E2C75AB0F}">
      <dgm:prSet/>
      <dgm:spPr/>
      <dgm:t>
        <a:bodyPr/>
        <a:lstStyle/>
        <a:p>
          <a:endParaRPr lang="ru-RU" sz="2500"/>
        </a:p>
      </dgm:t>
    </dgm:pt>
    <dgm:pt modelId="{C0915FC1-2DAE-4AF8-A098-77D7E0D316E8}" type="sibTrans" cxnId="{36F24E75-C731-42EC-8739-565E2C75AB0F}">
      <dgm:prSet/>
      <dgm:spPr/>
      <dgm:t>
        <a:bodyPr/>
        <a:lstStyle/>
        <a:p>
          <a:endParaRPr lang="ru-RU" sz="2500"/>
        </a:p>
      </dgm:t>
    </dgm:pt>
    <dgm:pt modelId="{68D8362C-D604-4C23-A8AF-3374081E1EFF}">
      <dgm:prSet custT="1"/>
      <dgm:spPr/>
      <dgm:t>
        <a:bodyPr/>
        <a:lstStyle/>
        <a:p>
          <a:r>
            <a:rPr lang="en-US" sz="2500" b="1" dirty="0" smtClean="0"/>
            <a:t>Collidable</a:t>
          </a:r>
          <a:endParaRPr lang="ru-RU" sz="2500" b="1" dirty="0"/>
        </a:p>
      </dgm:t>
    </dgm:pt>
    <dgm:pt modelId="{49CCD779-CDC1-48B6-98AB-8A00BB498983}" type="parTrans" cxnId="{C6640D5F-98A7-4554-92EF-4ABF9ADFA855}">
      <dgm:prSet/>
      <dgm:spPr/>
      <dgm:t>
        <a:bodyPr/>
        <a:lstStyle/>
        <a:p>
          <a:endParaRPr lang="ru-RU" sz="2500"/>
        </a:p>
      </dgm:t>
    </dgm:pt>
    <dgm:pt modelId="{5AA8588C-39B7-4AEA-9C9A-816CACDAE19D}" type="sibTrans" cxnId="{C6640D5F-98A7-4554-92EF-4ABF9ADFA855}">
      <dgm:prSet/>
      <dgm:spPr/>
      <dgm:t>
        <a:bodyPr/>
        <a:lstStyle/>
        <a:p>
          <a:endParaRPr lang="ru-RU" sz="2500"/>
        </a:p>
      </dgm:t>
    </dgm:pt>
    <dgm:pt modelId="{A42DC754-55C8-4DF0-A6DC-67943F1E9E03}">
      <dgm:prSet custT="1"/>
      <dgm:spPr/>
      <dgm:t>
        <a:bodyPr/>
        <a:lstStyle/>
        <a:p>
          <a:r>
            <a:rPr lang="en-US" sz="2500" b="1" dirty="0" smtClean="0"/>
            <a:t>Dynamic</a:t>
          </a:r>
          <a:endParaRPr lang="ru-RU" sz="2500" b="1" dirty="0"/>
        </a:p>
      </dgm:t>
    </dgm:pt>
    <dgm:pt modelId="{00D5B2AB-B2B3-4B4C-8F8B-37E999DAFDEE}" type="parTrans" cxnId="{231F51B4-B5BB-492D-988C-FED53E4EC26E}">
      <dgm:prSet/>
      <dgm:spPr/>
      <dgm:t>
        <a:bodyPr/>
        <a:lstStyle/>
        <a:p>
          <a:endParaRPr lang="ru-RU" sz="2500"/>
        </a:p>
      </dgm:t>
    </dgm:pt>
    <dgm:pt modelId="{5E6ABDD4-6AE7-44AA-A158-0A0E586FA8FE}" type="sibTrans" cxnId="{231F51B4-B5BB-492D-988C-FED53E4EC26E}">
      <dgm:prSet/>
      <dgm:spPr/>
      <dgm:t>
        <a:bodyPr/>
        <a:lstStyle/>
        <a:p>
          <a:endParaRPr lang="ru-RU" sz="2500"/>
        </a:p>
      </dgm:t>
    </dgm:pt>
    <dgm:pt modelId="{16CB470A-1954-48B0-92D8-7B4D82672BC5}">
      <dgm:prSet custT="1"/>
      <dgm:spPr/>
      <dgm:t>
        <a:bodyPr/>
        <a:lstStyle/>
        <a:p>
          <a:r>
            <a:rPr lang="en-US" sz="2500" b="1" dirty="0" smtClean="0"/>
            <a:t>Button</a:t>
          </a:r>
          <a:endParaRPr lang="ru-RU" sz="2500" b="1" dirty="0"/>
        </a:p>
      </dgm:t>
    </dgm:pt>
    <dgm:pt modelId="{354826D4-EEB7-4249-BE23-E4B644C91214}" type="parTrans" cxnId="{609EFC5E-52FD-47B7-9791-89EABF97F681}">
      <dgm:prSet/>
      <dgm:spPr/>
      <dgm:t>
        <a:bodyPr/>
        <a:lstStyle/>
        <a:p>
          <a:endParaRPr lang="ru-RU" sz="2500"/>
        </a:p>
      </dgm:t>
    </dgm:pt>
    <dgm:pt modelId="{6779B3B2-03CF-40E3-BA4C-E5C7BE24AB1A}" type="sibTrans" cxnId="{609EFC5E-52FD-47B7-9791-89EABF97F681}">
      <dgm:prSet/>
      <dgm:spPr/>
      <dgm:t>
        <a:bodyPr/>
        <a:lstStyle/>
        <a:p>
          <a:endParaRPr lang="ru-RU" sz="2500"/>
        </a:p>
      </dgm:t>
    </dgm:pt>
    <dgm:pt modelId="{60CF7831-CD79-4BAF-89D8-02DDEC5A8A0B}">
      <dgm:prSet custT="1"/>
      <dgm:spPr/>
      <dgm:t>
        <a:bodyPr/>
        <a:lstStyle/>
        <a:p>
          <a:r>
            <a:rPr lang="en-US" sz="2500" b="1" dirty="0" smtClean="0"/>
            <a:t>Static</a:t>
          </a:r>
          <a:endParaRPr lang="ru-RU" sz="2500" b="1" dirty="0"/>
        </a:p>
      </dgm:t>
    </dgm:pt>
    <dgm:pt modelId="{0899E2F0-EB8A-4901-840B-762D99080368}" type="parTrans" cxnId="{B0F31A00-F49C-44A1-BDE7-5BAC50A180F8}">
      <dgm:prSet/>
      <dgm:spPr/>
      <dgm:t>
        <a:bodyPr/>
        <a:lstStyle/>
        <a:p>
          <a:endParaRPr lang="ru-RU" sz="2500"/>
        </a:p>
      </dgm:t>
    </dgm:pt>
    <dgm:pt modelId="{791F4A02-ADFF-41F5-8072-FAFC1ADA73FA}" type="sibTrans" cxnId="{B0F31A00-F49C-44A1-BDE7-5BAC50A180F8}">
      <dgm:prSet/>
      <dgm:spPr/>
      <dgm:t>
        <a:bodyPr/>
        <a:lstStyle/>
        <a:p>
          <a:endParaRPr lang="ru-RU" sz="2500"/>
        </a:p>
      </dgm:t>
    </dgm:pt>
    <dgm:pt modelId="{2D563C40-4FDE-4111-90D8-6894D2935E7C}">
      <dgm:prSet custT="1"/>
      <dgm:spPr/>
      <dgm:t>
        <a:bodyPr/>
        <a:lstStyle/>
        <a:p>
          <a:r>
            <a:rPr lang="en-US" sz="2500" b="1" dirty="0" smtClean="0"/>
            <a:t>TenseGroup</a:t>
          </a:r>
          <a:endParaRPr lang="ru-RU" sz="2500" b="1" dirty="0"/>
        </a:p>
      </dgm:t>
    </dgm:pt>
    <dgm:pt modelId="{C9EF6EB6-967B-4A3B-9992-587F9D61A1F0}" type="parTrans" cxnId="{59FC1010-84B9-46D6-84CE-DAA86C505D65}">
      <dgm:prSet/>
      <dgm:spPr/>
      <dgm:t>
        <a:bodyPr/>
        <a:lstStyle/>
        <a:p>
          <a:endParaRPr lang="ru-RU" sz="2500"/>
        </a:p>
      </dgm:t>
    </dgm:pt>
    <dgm:pt modelId="{4EB98710-A0A7-4C60-BEE6-990CB5F801F2}" type="sibTrans" cxnId="{59FC1010-84B9-46D6-84CE-DAA86C505D65}">
      <dgm:prSet/>
      <dgm:spPr/>
      <dgm:t>
        <a:bodyPr/>
        <a:lstStyle/>
        <a:p>
          <a:endParaRPr lang="ru-RU" sz="2500"/>
        </a:p>
      </dgm:t>
    </dgm:pt>
    <dgm:pt modelId="{06FAB79B-F935-4706-B681-37EF28DF50C2}">
      <dgm:prSet custT="1"/>
      <dgm:spPr/>
      <dgm:t>
        <a:bodyPr/>
        <a:lstStyle/>
        <a:p>
          <a:r>
            <a:rPr lang="en-US" sz="2500" b="1" dirty="0" smtClean="0"/>
            <a:t>MainWord</a:t>
          </a:r>
          <a:endParaRPr lang="ru-RU" sz="2500" b="1" dirty="0"/>
        </a:p>
      </dgm:t>
    </dgm:pt>
    <dgm:pt modelId="{153B890D-BB53-44FC-BCA4-6A04384FD9FD}" type="parTrans" cxnId="{65528801-DA17-4FBE-806A-01E396B1F810}">
      <dgm:prSet/>
      <dgm:spPr/>
      <dgm:t>
        <a:bodyPr/>
        <a:lstStyle/>
        <a:p>
          <a:endParaRPr lang="ru-RU" sz="2500"/>
        </a:p>
      </dgm:t>
    </dgm:pt>
    <dgm:pt modelId="{A3B4C19F-7738-486E-A917-977A7F1F4F68}" type="sibTrans" cxnId="{65528801-DA17-4FBE-806A-01E396B1F810}">
      <dgm:prSet/>
      <dgm:spPr/>
      <dgm:t>
        <a:bodyPr/>
        <a:lstStyle/>
        <a:p>
          <a:endParaRPr lang="ru-RU" sz="2500"/>
        </a:p>
      </dgm:t>
    </dgm:pt>
    <dgm:pt modelId="{A4685330-F85D-4777-955F-BA135AA8DFB0}">
      <dgm:prSet custT="1"/>
      <dgm:spPr/>
      <dgm:t>
        <a:bodyPr/>
        <a:lstStyle/>
        <a:p>
          <a:r>
            <a:rPr lang="en-US" sz="2500" b="1" dirty="0" smtClean="0"/>
            <a:t>Verb</a:t>
          </a:r>
          <a:endParaRPr lang="ru-RU" sz="2500" b="1" dirty="0"/>
        </a:p>
      </dgm:t>
    </dgm:pt>
    <dgm:pt modelId="{51ED3112-39FC-4B25-9753-415B3330D2D3}" type="parTrans" cxnId="{6BF1C9DB-A0D1-4494-8F37-D1FD1F12A534}">
      <dgm:prSet/>
      <dgm:spPr/>
      <dgm:t>
        <a:bodyPr/>
        <a:lstStyle/>
        <a:p>
          <a:endParaRPr lang="ru-RU" sz="2500"/>
        </a:p>
      </dgm:t>
    </dgm:pt>
    <dgm:pt modelId="{70684158-4553-499D-97E5-9CE502073927}" type="sibTrans" cxnId="{6BF1C9DB-A0D1-4494-8F37-D1FD1F12A534}">
      <dgm:prSet/>
      <dgm:spPr/>
      <dgm:t>
        <a:bodyPr/>
        <a:lstStyle/>
        <a:p>
          <a:endParaRPr lang="ru-RU" sz="2500"/>
        </a:p>
      </dgm:t>
    </dgm:pt>
    <dgm:pt modelId="{CEC21858-7E7D-41E4-9808-56D6805A31EC}">
      <dgm:prSet custT="1"/>
      <dgm:spPr/>
      <dgm:t>
        <a:bodyPr/>
        <a:lstStyle/>
        <a:p>
          <a:r>
            <a:rPr lang="en-US" sz="2500" b="1" dirty="0" smtClean="0"/>
            <a:t>Translation</a:t>
          </a:r>
          <a:endParaRPr lang="ru-RU" sz="2500" b="1" dirty="0"/>
        </a:p>
      </dgm:t>
    </dgm:pt>
    <dgm:pt modelId="{DB307259-072A-44CC-9D71-FA80016CC5DC}" type="parTrans" cxnId="{F4E9292F-D2A9-4005-A174-8C7F19F92013}">
      <dgm:prSet/>
      <dgm:spPr/>
      <dgm:t>
        <a:bodyPr/>
        <a:lstStyle/>
        <a:p>
          <a:endParaRPr lang="ru-RU" sz="2500"/>
        </a:p>
      </dgm:t>
    </dgm:pt>
    <dgm:pt modelId="{D2AF8F41-15A8-4CB6-865D-E7C5D6C5429A}" type="sibTrans" cxnId="{F4E9292F-D2A9-4005-A174-8C7F19F92013}">
      <dgm:prSet/>
      <dgm:spPr/>
      <dgm:t>
        <a:bodyPr/>
        <a:lstStyle/>
        <a:p>
          <a:endParaRPr lang="ru-RU" sz="2500"/>
        </a:p>
      </dgm:t>
    </dgm:pt>
    <dgm:pt modelId="{AB93CD19-735A-4253-A9E4-49117553B427}">
      <dgm:prSet/>
      <dgm:spPr/>
      <dgm:t>
        <a:bodyPr/>
        <a:lstStyle/>
        <a:p>
          <a:r>
            <a:rPr lang="en-US" b="1" dirty="0" smtClean="0"/>
            <a:t>QuestionButton</a:t>
          </a:r>
          <a:endParaRPr lang="ru-RU" b="1" dirty="0"/>
        </a:p>
      </dgm:t>
    </dgm:pt>
    <dgm:pt modelId="{B24F06BB-E231-4A94-9E70-831D31E009C1}" type="parTrans" cxnId="{77D2EACB-E6E3-4D46-9121-0C0112255F2D}">
      <dgm:prSet/>
      <dgm:spPr/>
      <dgm:t>
        <a:bodyPr/>
        <a:lstStyle/>
        <a:p>
          <a:endParaRPr lang="ru-RU"/>
        </a:p>
      </dgm:t>
    </dgm:pt>
    <dgm:pt modelId="{E9A78536-C254-447C-9E01-407E124BB3E7}" type="sibTrans" cxnId="{77D2EACB-E6E3-4D46-9121-0C0112255F2D}">
      <dgm:prSet/>
      <dgm:spPr/>
      <dgm:t>
        <a:bodyPr/>
        <a:lstStyle/>
        <a:p>
          <a:endParaRPr lang="ru-RU"/>
        </a:p>
      </dgm:t>
    </dgm:pt>
    <dgm:pt modelId="{6BF555AA-8C20-4025-83B0-9DB8A672DDE1}" type="pres">
      <dgm:prSet presAssocID="{0A77CBF8-A1A1-4E2F-A865-86566BBD002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F6A07AC-DF71-4D10-A5C4-945413F5A138}" type="pres">
      <dgm:prSet presAssocID="{0A77CBF8-A1A1-4E2F-A865-86566BBD0028}" presName="hierFlow" presStyleCnt="0"/>
      <dgm:spPr/>
      <dgm:t>
        <a:bodyPr/>
        <a:lstStyle/>
        <a:p>
          <a:endParaRPr lang="ru-RU"/>
        </a:p>
      </dgm:t>
    </dgm:pt>
    <dgm:pt modelId="{E5FF5109-C5F4-496C-B3C6-3B4FCA2426B6}" type="pres">
      <dgm:prSet presAssocID="{0A77CBF8-A1A1-4E2F-A865-86566BBD0028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AE72156A-4C86-4872-868A-20E30B8E7A27}" type="pres">
      <dgm:prSet presAssocID="{A9FF6FEA-43F1-4B36-BE4B-F916331BFDAE}" presName="Name14" presStyleCnt="0"/>
      <dgm:spPr/>
      <dgm:t>
        <a:bodyPr/>
        <a:lstStyle/>
        <a:p>
          <a:endParaRPr lang="ru-RU"/>
        </a:p>
      </dgm:t>
    </dgm:pt>
    <dgm:pt modelId="{2E04AD3B-65DD-4555-8083-76D948EBD30A}" type="pres">
      <dgm:prSet presAssocID="{A9FF6FEA-43F1-4B36-BE4B-F916331BFDAE}" presName="level1Shape" presStyleLbl="node0" presStyleIdx="0" presStyleCnt="1" custScaleX="2536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45E0F7-3600-4F10-9F08-219CC09D60B0}" type="pres">
      <dgm:prSet presAssocID="{A9FF6FEA-43F1-4B36-BE4B-F916331BFDAE}" presName="hierChild2" presStyleCnt="0"/>
      <dgm:spPr/>
      <dgm:t>
        <a:bodyPr/>
        <a:lstStyle/>
        <a:p>
          <a:endParaRPr lang="ru-RU"/>
        </a:p>
      </dgm:t>
    </dgm:pt>
    <dgm:pt modelId="{7C76999F-1D8F-4F3B-BAEA-80F230D23379}" type="pres">
      <dgm:prSet presAssocID="{0DDCCC38-F2F8-46AD-97BB-812A4B132BC1}" presName="Name19" presStyleLbl="parChTrans1D2" presStyleIdx="0" presStyleCnt="2"/>
      <dgm:spPr/>
      <dgm:t>
        <a:bodyPr/>
        <a:lstStyle/>
        <a:p>
          <a:endParaRPr lang="ru-RU"/>
        </a:p>
      </dgm:t>
    </dgm:pt>
    <dgm:pt modelId="{84BA4561-3334-4340-84A9-BA06D8018882}" type="pres">
      <dgm:prSet presAssocID="{942B8939-F028-4A6D-A8B6-51934E168FD6}" presName="Name21" presStyleCnt="0"/>
      <dgm:spPr/>
      <dgm:t>
        <a:bodyPr/>
        <a:lstStyle/>
        <a:p>
          <a:endParaRPr lang="ru-RU"/>
        </a:p>
      </dgm:t>
    </dgm:pt>
    <dgm:pt modelId="{A45C4638-4B83-46C7-9762-8BAD0BCBC928}" type="pres">
      <dgm:prSet presAssocID="{942B8939-F028-4A6D-A8B6-51934E168FD6}" presName="level2Shape" presStyleLbl="node2" presStyleIdx="0" presStyleCnt="2" custScaleX="121393"/>
      <dgm:spPr/>
      <dgm:t>
        <a:bodyPr/>
        <a:lstStyle/>
        <a:p>
          <a:endParaRPr lang="ru-RU"/>
        </a:p>
      </dgm:t>
    </dgm:pt>
    <dgm:pt modelId="{D8625C1A-EF8B-4EDD-96FD-FCF9C36F71EB}" type="pres">
      <dgm:prSet presAssocID="{942B8939-F028-4A6D-A8B6-51934E168FD6}" presName="hierChild3" presStyleCnt="0"/>
      <dgm:spPr/>
      <dgm:t>
        <a:bodyPr/>
        <a:lstStyle/>
        <a:p>
          <a:endParaRPr lang="ru-RU"/>
        </a:p>
      </dgm:t>
    </dgm:pt>
    <dgm:pt modelId="{A1DB8913-6A30-4F8D-B027-82677791A2E3}" type="pres">
      <dgm:prSet presAssocID="{49CCD779-CDC1-48B6-98AB-8A00BB498983}" presName="Name19" presStyleLbl="parChTrans1D2" presStyleIdx="1" presStyleCnt="2"/>
      <dgm:spPr/>
      <dgm:t>
        <a:bodyPr/>
        <a:lstStyle/>
        <a:p>
          <a:endParaRPr lang="ru-RU"/>
        </a:p>
      </dgm:t>
    </dgm:pt>
    <dgm:pt modelId="{DC5C15A8-E4C0-44E0-8ABA-848A0A169835}" type="pres">
      <dgm:prSet presAssocID="{68D8362C-D604-4C23-A8AF-3374081E1EFF}" presName="Name21" presStyleCnt="0"/>
      <dgm:spPr/>
      <dgm:t>
        <a:bodyPr/>
        <a:lstStyle/>
        <a:p>
          <a:endParaRPr lang="ru-RU"/>
        </a:p>
      </dgm:t>
    </dgm:pt>
    <dgm:pt modelId="{33C17B87-1E21-46B2-9BBF-C0B499CEE6E7}" type="pres">
      <dgm:prSet presAssocID="{68D8362C-D604-4C23-A8AF-3374081E1EFF}" presName="level2Shape" presStyleLbl="node2" presStyleIdx="1" presStyleCnt="2" custScaleX="132257" custLinFactNeighborX="47730"/>
      <dgm:spPr/>
      <dgm:t>
        <a:bodyPr/>
        <a:lstStyle/>
        <a:p>
          <a:endParaRPr lang="ru-RU"/>
        </a:p>
      </dgm:t>
    </dgm:pt>
    <dgm:pt modelId="{A9FD67EB-B6EA-483E-B7A6-A34CBF16BE81}" type="pres">
      <dgm:prSet presAssocID="{68D8362C-D604-4C23-A8AF-3374081E1EFF}" presName="hierChild3" presStyleCnt="0"/>
      <dgm:spPr/>
      <dgm:t>
        <a:bodyPr/>
        <a:lstStyle/>
        <a:p>
          <a:endParaRPr lang="ru-RU"/>
        </a:p>
      </dgm:t>
    </dgm:pt>
    <dgm:pt modelId="{CEB82883-52D8-43A9-9F2C-040B7D67D53D}" type="pres">
      <dgm:prSet presAssocID="{00D5B2AB-B2B3-4B4C-8F8B-37E999DAFDEE}" presName="Name19" presStyleLbl="parChTrans1D3" presStyleIdx="0" presStyleCnt="3"/>
      <dgm:spPr/>
      <dgm:t>
        <a:bodyPr/>
        <a:lstStyle/>
        <a:p>
          <a:endParaRPr lang="ru-RU"/>
        </a:p>
      </dgm:t>
    </dgm:pt>
    <dgm:pt modelId="{3E1C8AC1-9BBD-4DCD-BAE5-A55A8250B5E9}" type="pres">
      <dgm:prSet presAssocID="{A42DC754-55C8-4DF0-A6DC-67943F1E9E03}" presName="Name21" presStyleCnt="0"/>
      <dgm:spPr/>
      <dgm:t>
        <a:bodyPr/>
        <a:lstStyle/>
        <a:p>
          <a:endParaRPr lang="ru-RU"/>
        </a:p>
      </dgm:t>
    </dgm:pt>
    <dgm:pt modelId="{96DE2364-1A33-46FD-9AF8-B8E1F35BAC67}" type="pres">
      <dgm:prSet presAssocID="{A42DC754-55C8-4DF0-A6DC-67943F1E9E03}" presName="level2Shape" presStyleLbl="node3" presStyleIdx="0" presStyleCnt="3" custScaleX="119310"/>
      <dgm:spPr/>
      <dgm:t>
        <a:bodyPr/>
        <a:lstStyle/>
        <a:p>
          <a:endParaRPr lang="ru-RU"/>
        </a:p>
      </dgm:t>
    </dgm:pt>
    <dgm:pt modelId="{AA09832E-D80B-4A79-AF59-A764C0803F0F}" type="pres">
      <dgm:prSet presAssocID="{A42DC754-55C8-4DF0-A6DC-67943F1E9E03}" presName="hierChild3" presStyleCnt="0"/>
      <dgm:spPr/>
      <dgm:t>
        <a:bodyPr/>
        <a:lstStyle/>
        <a:p>
          <a:endParaRPr lang="ru-RU"/>
        </a:p>
      </dgm:t>
    </dgm:pt>
    <dgm:pt modelId="{90155293-4A3C-425B-9FA5-9162F33872D8}" type="pres">
      <dgm:prSet presAssocID="{51ED3112-39FC-4B25-9753-415B3330D2D3}" presName="Name19" presStyleLbl="parChTrans1D4" presStyleIdx="0" presStyleCnt="5"/>
      <dgm:spPr/>
      <dgm:t>
        <a:bodyPr/>
        <a:lstStyle/>
        <a:p>
          <a:endParaRPr lang="ru-RU"/>
        </a:p>
      </dgm:t>
    </dgm:pt>
    <dgm:pt modelId="{8C8D4A70-01FA-4AB5-87D8-39778EC561A2}" type="pres">
      <dgm:prSet presAssocID="{A4685330-F85D-4777-955F-BA135AA8DFB0}" presName="Name21" presStyleCnt="0"/>
      <dgm:spPr/>
      <dgm:t>
        <a:bodyPr/>
        <a:lstStyle/>
        <a:p>
          <a:endParaRPr lang="ru-RU"/>
        </a:p>
      </dgm:t>
    </dgm:pt>
    <dgm:pt modelId="{8BB6E7D9-FC03-47DB-86D0-4CBEEDB0B58A}" type="pres">
      <dgm:prSet presAssocID="{A4685330-F85D-4777-955F-BA135AA8DFB0}" presName="level2Shape" presStyleLbl="node4" presStyleIdx="0" presStyleCnt="5" custScaleX="126798"/>
      <dgm:spPr/>
      <dgm:t>
        <a:bodyPr/>
        <a:lstStyle/>
        <a:p>
          <a:endParaRPr lang="ru-RU"/>
        </a:p>
      </dgm:t>
    </dgm:pt>
    <dgm:pt modelId="{488B30AA-FA54-4454-BA54-29524C456B4E}" type="pres">
      <dgm:prSet presAssocID="{A4685330-F85D-4777-955F-BA135AA8DFB0}" presName="hierChild3" presStyleCnt="0"/>
      <dgm:spPr/>
      <dgm:t>
        <a:bodyPr/>
        <a:lstStyle/>
        <a:p>
          <a:endParaRPr lang="ru-RU"/>
        </a:p>
      </dgm:t>
    </dgm:pt>
    <dgm:pt modelId="{0E1210E7-5A0C-4856-9F93-36AC75468862}" type="pres">
      <dgm:prSet presAssocID="{DB307259-072A-44CC-9D71-FA80016CC5DC}" presName="Name19" presStyleLbl="parChTrans1D4" presStyleIdx="1" presStyleCnt="5"/>
      <dgm:spPr/>
      <dgm:t>
        <a:bodyPr/>
        <a:lstStyle/>
        <a:p>
          <a:endParaRPr lang="ru-RU"/>
        </a:p>
      </dgm:t>
    </dgm:pt>
    <dgm:pt modelId="{5F605837-3449-4453-8535-5DD7A0A34946}" type="pres">
      <dgm:prSet presAssocID="{CEC21858-7E7D-41E4-9808-56D6805A31EC}" presName="Name21" presStyleCnt="0"/>
      <dgm:spPr/>
      <dgm:t>
        <a:bodyPr/>
        <a:lstStyle/>
        <a:p>
          <a:endParaRPr lang="ru-RU"/>
        </a:p>
      </dgm:t>
    </dgm:pt>
    <dgm:pt modelId="{BE093D28-2ABB-4CE0-BFB6-93B614EEE707}" type="pres">
      <dgm:prSet presAssocID="{CEC21858-7E7D-41E4-9808-56D6805A31EC}" presName="level2Shape" presStyleLbl="node4" presStyleIdx="1" presStyleCnt="5" custScaleX="124368"/>
      <dgm:spPr/>
      <dgm:t>
        <a:bodyPr/>
        <a:lstStyle/>
        <a:p>
          <a:endParaRPr lang="ru-RU"/>
        </a:p>
      </dgm:t>
    </dgm:pt>
    <dgm:pt modelId="{E9020950-9C0E-4329-8D30-EBD60E234782}" type="pres">
      <dgm:prSet presAssocID="{CEC21858-7E7D-41E4-9808-56D6805A31EC}" presName="hierChild3" presStyleCnt="0"/>
      <dgm:spPr/>
      <dgm:t>
        <a:bodyPr/>
        <a:lstStyle/>
        <a:p>
          <a:endParaRPr lang="ru-RU"/>
        </a:p>
      </dgm:t>
    </dgm:pt>
    <dgm:pt modelId="{BF54151A-5386-4033-81B7-361FFC2CFBEE}" type="pres">
      <dgm:prSet presAssocID="{354826D4-EEB7-4249-BE23-E4B644C91214}" presName="Name19" presStyleLbl="parChTrans1D3" presStyleIdx="1" presStyleCnt="3"/>
      <dgm:spPr/>
      <dgm:t>
        <a:bodyPr/>
        <a:lstStyle/>
        <a:p>
          <a:endParaRPr lang="ru-RU"/>
        </a:p>
      </dgm:t>
    </dgm:pt>
    <dgm:pt modelId="{3B7F89F3-92CC-4810-A823-4A00A078F8D0}" type="pres">
      <dgm:prSet presAssocID="{16CB470A-1954-48B0-92D8-7B4D82672BC5}" presName="Name21" presStyleCnt="0"/>
      <dgm:spPr/>
      <dgm:t>
        <a:bodyPr/>
        <a:lstStyle/>
        <a:p>
          <a:endParaRPr lang="ru-RU"/>
        </a:p>
      </dgm:t>
    </dgm:pt>
    <dgm:pt modelId="{0163729C-F3E7-4ADA-A52F-8BB1C3FCEBEF}" type="pres">
      <dgm:prSet presAssocID="{16CB470A-1954-48B0-92D8-7B4D82672BC5}" presName="level2Shape" presStyleLbl="node3" presStyleIdx="1" presStyleCnt="3" custLinFactNeighborX="14316"/>
      <dgm:spPr/>
      <dgm:t>
        <a:bodyPr/>
        <a:lstStyle/>
        <a:p>
          <a:endParaRPr lang="ru-RU"/>
        </a:p>
      </dgm:t>
    </dgm:pt>
    <dgm:pt modelId="{982DB387-1D3E-4806-8371-B230E2E5E59C}" type="pres">
      <dgm:prSet presAssocID="{16CB470A-1954-48B0-92D8-7B4D82672BC5}" presName="hierChild3" presStyleCnt="0"/>
      <dgm:spPr/>
      <dgm:t>
        <a:bodyPr/>
        <a:lstStyle/>
        <a:p>
          <a:endParaRPr lang="ru-RU"/>
        </a:p>
      </dgm:t>
    </dgm:pt>
    <dgm:pt modelId="{3A0BB433-CFD3-4420-89BA-C4BD927542A7}" type="pres">
      <dgm:prSet presAssocID="{B24F06BB-E231-4A94-9E70-831D31E009C1}" presName="Name19" presStyleLbl="parChTrans1D4" presStyleIdx="2" presStyleCnt="5"/>
      <dgm:spPr/>
      <dgm:t>
        <a:bodyPr/>
        <a:lstStyle/>
        <a:p>
          <a:endParaRPr lang="ru-RU"/>
        </a:p>
      </dgm:t>
    </dgm:pt>
    <dgm:pt modelId="{731C9535-3149-4D58-B8A6-62E6F8D2E689}" type="pres">
      <dgm:prSet presAssocID="{AB93CD19-735A-4253-A9E4-49117553B427}" presName="Name21" presStyleCnt="0"/>
      <dgm:spPr/>
      <dgm:t>
        <a:bodyPr/>
        <a:lstStyle/>
        <a:p>
          <a:endParaRPr lang="ru-RU"/>
        </a:p>
      </dgm:t>
    </dgm:pt>
    <dgm:pt modelId="{F59382AC-C1D9-44FF-8ABA-AA4780695AAE}" type="pres">
      <dgm:prSet presAssocID="{AB93CD19-735A-4253-A9E4-49117553B427}" presName="level2Shape" presStyleLbl="node4" presStyleIdx="2" presStyleCnt="5" custScaleX="140464"/>
      <dgm:spPr/>
      <dgm:t>
        <a:bodyPr/>
        <a:lstStyle/>
        <a:p>
          <a:endParaRPr lang="ru-RU"/>
        </a:p>
      </dgm:t>
    </dgm:pt>
    <dgm:pt modelId="{767BF84B-EA10-47F7-A6F1-45A6281C48B6}" type="pres">
      <dgm:prSet presAssocID="{AB93CD19-735A-4253-A9E4-49117553B427}" presName="hierChild3" presStyleCnt="0"/>
      <dgm:spPr/>
      <dgm:t>
        <a:bodyPr/>
        <a:lstStyle/>
        <a:p>
          <a:endParaRPr lang="ru-RU"/>
        </a:p>
      </dgm:t>
    </dgm:pt>
    <dgm:pt modelId="{AA1F4CB5-0500-49EC-8BFB-210ACD512EF4}" type="pres">
      <dgm:prSet presAssocID="{0899E2F0-EB8A-4901-840B-762D99080368}" presName="Name19" presStyleLbl="parChTrans1D3" presStyleIdx="2" presStyleCnt="3"/>
      <dgm:spPr/>
      <dgm:t>
        <a:bodyPr/>
        <a:lstStyle/>
        <a:p>
          <a:endParaRPr lang="ru-RU"/>
        </a:p>
      </dgm:t>
    </dgm:pt>
    <dgm:pt modelId="{287A3262-76F7-4B7A-B582-E20C27968BA3}" type="pres">
      <dgm:prSet presAssocID="{60CF7831-CD79-4BAF-89D8-02DDEC5A8A0B}" presName="Name21" presStyleCnt="0"/>
      <dgm:spPr/>
      <dgm:t>
        <a:bodyPr/>
        <a:lstStyle/>
        <a:p>
          <a:endParaRPr lang="ru-RU"/>
        </a:p>
      </dgm:t>
    </dgm:pt>
    <dgm:pt modelId="{93CFD466-F73C-4F00-A94E-B05A7EBFB956}" type="pres">
      <dgm:prSet presAssocID="{60CF7831-CD79-4BAF-89D8-02DDEC5A8A0B}" presName="level2Shape" presStyleLbl="node3" presStyleIdx="2" presStyleCnt="3"/>
      <dgm:spPr/>
      <dgm:t>
        <a:bodyPr/>
        <a:lstStyle/>
        <a:p>
          <a:endParaRPr lang="ru-RU"/>
        </a:p>
      </dgm:t>
    </dgm:pt>
    <dgm:pt modelId="{CB0DB440-771C-4005-A6CB-95FC932B6316}" type="pres">
      <dgm:prSet presAssocID="{60CF7831-CD79-4BAF-89D8-02DDEC5A8A0B}" presName="hierChild3" presStyleCnt="0"/>
      <dgm:spPr/>
      <dgm:t>
        <a:bodyPr/>
        <a:lstStyle/>
        <a:p>
          <a:endParaRPr lang="ru-RU"/>
        </a:p>
      </dgm:t>
    </dgm:pt>
    <dgm:pt modelId="{C7068E6A-0A10-45B7-ABAD-5E80D8681B03}" type="pres">
      <dgm:prSet presAssocID="{C9EF6EB6-967B-4A3B-9992-587F9D61A1F0}" presName="Name19" presStyleLbl="parChTrans1D4" presStyleIdx="3" presStyleCnt="5"/>
      <dgm:spPr/>
      <dgm:t>
        <a:bodyPr/>
        <a:lstStyle/>
        <a:p>
          <a:endParaRPr lang="ru-RU"/>
        </a:p>
      </dgm:t>
    </dgm:pt>
    <dgm:pt modelId="{2362D144-0A10-4962-A937-FD1D695BFA1B}" type="pres">
      <dgm:prSet presAssocID="{2D563C40-4FDE-4111-90D8-6894D2935E7C}" presName="Name21" presStyleCnt="0"/>
      <dgm:spPr/>
      <dgm:t>
        <a:bodyPr/>
        <a:lstStyle/>
        <a:p>
          <a:endParaRPr lang="ru-RU"/>
        </a:p>
      </dgm:t>
    </dgm:pt>
    <dgm:pt modelId="{3959A024-F20F-4E05-9305-5E5B6CDB1B28}" type="pres">
      <dgm:prSet presAssocID="{2D563C40-4FDE-4111-90D8-6894D2935E7C}" presName="level2Shape" presStyleLbl="node4" presStyleIdx="3" presStyleCnt="5" custScaleX="141755"/>
      <dgm:spPr/>
      <dgm:t>
        <a:bodyPr/>
        <a:lstStyle/>
        <a:p>
          <a:endParaRPr lang="ru-RU"/>
        </a:p>
      </dgm:t>
    </dgm:pt>
    <dgm:pt modelId="{F51744BA-5365-4F68-A307-0655655D5762}" type="pres">
      <dgm:prSet presAssocID="{2D563C40-4FDE-4111-90D8-6894D2935E7C}" presName="hierChild3" presStyleCnt="0"/>
      <dgm:spPr/>
      <dgm:t>
        <a:bodyPr/>
        <a:lstStyle/>
        <a:p>
          <a:endParaRPr lang="ru-RU"/>
        </a:p>
      </dgm:t>
    </dgm:pt>
    <dgm:pt modelId="{C73995C6-D288-40C9-ABCA-110092BA4FA1}" type="pres">
      <dgm:prSet presAssocID="{153B890D-BB53-44FC-BCA4-6A04384FD9FD}" presName="Name19" presStyleLbl="parChTrans1D4" presStyleIdx="4" presStyleCnt="5"/>
      <dgm:spPr/>
      <dgm:t>
        <a:bodyPr/>
        <a:lstStyle/>
        <a:p>
          <a:endParaRPr lang="ru-RU"/>
        </a:p>
      </dgm:t>
    </dgm:pt>
    <dgm:pt modelId="{1ECBC796-23C1-4257-A336-858E148D4169}" type="pres">
      <dgm:prSet presAssocID="{06FAB79B-F935-4706-B681-37EF28DF50C2}" presName="Name21" presStyleCnt="0"/>
      <dgm:spPr/>
      <dgm:t>
        <a:bodyPr/>
        <a:lstStyle/>
        <a:p>
          <a:endParaRPr lang="ru-RU"/>
        </a:p>
      </dgm:t>
    </dgm:pt>
    <dgm:pt modelId="{B984258A-38A6-4480-A9E8-52CF644C027E}" type="pres">
      <dgm:prSet presAssocID="{06FAB79B-F935-4706-B681-37EF28DF50C2}" presName="level2Shape" presStyleLbl="node4" presStyleIdx="4" presStyleCnt="5" custScaleX="122147"/>
      <dgm:spPr/>
      <dgm:t>
        <a:bodyPr/>
        <a:lstStyle/>
        <a:p>
          <a:endParaRPr lang="ru-RU"/>
        </a:p>
      </dgm:t>
    </dgm:pt>
    <dgm:pt modelId="{C80CA2CA-1304-49A1-A520-7ABF7496C094}" type="pres">
      <dgm:prSet presAssocID="{06FAB79B-F935-4706-B681-37EF28DF50C2}" presName="hierChild3" presStyleCnt="0"/>
      <dgm:spPr/>
      <dgm:t>
        <a:bodyPr/>
        <a:lstStyle/>
        <a:p>
          <a:endParaRPr lang="ru-RU"/>
        </a:p>
      </dgm:t>
    </dgm:pt>
    <dgm:pt modelId="{652BC2A9-5660-40EC-98A7-E96B91A233FC}" type="pres">
      <dgm:prSet presAssocID="{0A77CBF8-A1A1-4E2F-A865-86566BBD0028}" presName="bgShapesFlow" presStyleCnt="0"/>
      <dgm:spPr/>
      <dgm:t>
        <a:bodyPr/>
        <a:lstStyle/>
        <a:p>
          <a:endParaRPr lang="ru-RU"/>
        </a:p>
      </dgm:t>
    </dgm:pt>
  </dgm:ptLst>
  <dgm:cxnLst>
    <dgm:cxn modelId="{C6640D5F-98A7-4554-92EF-4ABF9ADFA855}" srcId="{A9FF6FEA-43F1-4B36-BE4B-F916331BFDAE}" destId="{68D8362C-D604-4C23-A8AF-3374081E1EFF}" srcOrd="1" destOrd="0" parTransId="{49CCD779-CDC1-48B6-98AB-8A00BB498983}" sibTransId="{5AA8588C-39B7-4AEA-9C9A-816CACDAE19D}"/>
    <dgm:cxn modelId="{609EFC5E-52FD-47B7-9791-89EABF97F681}" srcId="{68D8362C-D604-4C23-A8AF-3374081E1EFF}" destId="{16CB470A-1954-48B0-92D8-7B4D82672BC5}" srcOrd="1" destOrd="0" parTransId="{354826D4-EEB7-4249-BE23-E4B644C91214}" sibTransId="{6779B3B2-03CF-40E3-BA4C-E5C7BE24AB1A}"/>
    <dgm:cxn modelId="{6BF1C9DB-A0D1-4494-8F37-D1FD1F12A534}" srcId="{A42DC754-55C8-4DF0-A6DC-67943F1E9E03}" destId="{A4685330-F85D-4777-955F-BA135AA8DFB0}" srcOrd="0" destOrd="0" parTransId="{51ED3112-39FC-4B25-9753-415B3330D2D3}" sibTransId="{70684158-4553-499D-97E5-9CE502073927}"/>
    <dgm:cxn modelId="{F4E9292F-D2A9-4005-A174-8C7F19F92013}" srcId="{A42DC754-55C8-4DF0-A6DC-67943F1E9E03}" destId="{CEC21858-7E7D-41E4-9808-56D6805A31EC}" srcOrd="1" destOrd="0" parTransId="{DB307259-072A-44CC-9D71-FA80016CC5DC}" sibTransId="{D2AF8F41-15A8-4CB6-865D-E7C5D6C5429A}"/>
    <dgm:cxn modelId="{4BD53995-95E5-4445-B94B-2B04A3510092}" type="presOf" srcId="{A42DC754-55C8-4DF0-A6DC-67943F1E9E03}" destId="{96DE2364-1A33-46FD-9AF8-B8E1F35BAC67}" srcOrd="0" destOrd="0" presId="urn:microsoft.com/office/officeart/2005/8/layout/hierarchy6"/>
    <dgm:cxn modelId="{F7059A4B-B113-4562-A7AD-C6EC9BD1FF97}" type="presOf" srcId="{16CB470A-1954-48B0-92D8-7B4D82672BC5}" destId="{0163729C-F3E7-4ADA-A52F-8BB1C3FCEBEF}" srcOrd="0" destOrd="0" presId="urn:microsoft.com/office/officeart/2005/8/layout/hierarchy6"/>
    <dgm:cxn modelId="{5EEE607C-B06E-418A-B00A-B5D021249531}" type="presOf" srcId="{942B8939-F028-4A6D-A8B6-51934E168FD6}" destId="{A45C4638-4B83-46C7-9762-8BAD0BCBC928}" srcOrd="0" destOrd="0" presId="urn:microsoft.com/office/officeart/2005/8/layout/hierarchy6"/>
    <dgm:cxn modelId="{D5CC32C3-2EE0-4F59-AE9D-8E531D7D3512}" type="presOf" srcId="{06FAB79B-F935-4706-B681-37EF28DF50C2}" destId="{B984258A-38A6-4480-A9E8-52CF644C027E}" srcOrd="0" destOrd="0" presId="urn:microsoft.com/office/officeart/2005/8/layout/hierarchy6"/>
    <dgm:cxn modelId="{46350E7D-264B-412A-B329-5C21A3491175}" type="presOf" srcId="{B24F06BB-E231-4A94-9E70-831D31E009C1}" destId="{3A0BB433-CFD3-4420-89BA-C4BD927542A7}" srcOrd="0" destOrd="0" presId="urn:microsoft.com/office/officeart/2005/8/layout/hierarchy6"/>
    <dgm:cxn modelId="{2ABCB910-87AB-473C-AC71-332414C1C92E}" type="presOf" srcId="{354826D4-EEB7-4249-BE23-E4B644C91214}" destId="{BF54151A-5386-4033-81B7-361FFC2CFBEE}" srcOrd="0" destOrd="0" presId="urn:microsoft.com/office/officeart/2005/8/layout/hierarchy6"/>
    <dgm:cxn modelId="{0F2CAC97-B618-43F3-A413-4DEFC615590A}" type="presOf" srcId="{A9FF6FEA-43F1-4B36-BE4B-F916331BFDAE}" destId="{2E04AD3B-65DD-4555-8083-76D948EBD30A}" srcOrd="0" destOrd="0" presId="urn:microsoft.com/office/officeart/2005/8/layout/hierarchy6"/>
    <dgm:cxn modelId="{59FC1010-84B9-46D6-84CE-DAA86C505D65}" srcId="{60CF7831-CD79-4BAF-89D8-02DDEC5A8A0B}" destId="{2D563C40-4FDE-4111-90D8-6894D2935E7C}" srcOrd="0" destOrd="0" parTransId="{C9EF6EB6-967B-4A3B-9992-587F9D61A1F0}" sibTransId="{4EB98710-A0A7-4C60-BEE6-990CB5F801F2}"/>
    <dgm:cxn modelId="{36F24E75-C731-42EC-8739-565E2C75AB0F}" srcId="{A9FF6FEA-43F1-4B36-BE4B-F916331BFDAE}" destId="{942B8939-F028-4A6D-A8B6-51934E168FD6}" srcOrd="0" destOrd="0" parTransId="{0DDCCC38-F2F8-46AD-97BB-812A4B132BC1}" sibTransId="{C0915FC1-2DAE-4AF8-A098-77D7E0D316E8}"/>
    <dgm:cxn modelId="{59787D3A-9E31-4F14-9C2C-C2FC4DB1EE73}" type="presOf" srcId="{00D5B2AB-B2B3-4B4C-8F8B-37E999DAFDEE}" destId="{CEB82883-52D8-43A9-9F2C-040B7D67D53D}" srcOrd="0" destOrd="0" presId="urn:microsoft.com/office/officeart/2005/8/layout/hierarchy6"/>
    <dgm:cxn modelId="{6B3AEBE2-699D-492C-B860-85D1D89E0F86}" type="presOf" srcId="{153B890D-BB53-44FC-BCA4-6A04384FD9FD}" destId="{C73995C6-D288-40C9-ABCA-110092BA4FA1}" srcOrd="0" destOrd="0" presId="urn:microsoft.com/office/officeart/2005/8/layout/hierarchy6"/>
    <dgm:cxn modelId="{806958FA-6BE4-43E1-BF4A-237FC450499A}" type="presOf" srcId="{2D563C40-4FDE-4111-90D8-6894D2935E7C}" destId="{3959A024-F20F-4E05-9305-5E5B6CDB1B28}" srcOrd="0" destOrd="0" presId="urn:microsoft.com/office/officeart/2005/8/layout/hierarchy6"/>
    <dgm:cxn modelId="{01ECA047-607B-474F-B879-64A488A42C46}" type="presOf" srcId="{DB307259-072A-44CC-9D71-FA80016CC5DC}" destId="{0E1210E7-5A0C-4856-9F93-36AC75468862}" srcOrd="0" destOrd="0" presId="urn:microsoft.com/office/officeart/2005/8/layout/hierarchy6"/>
    <dgm:cxn modelId="{AE088C18-2705-4FB0-A67C-A64C001F2674}" type="presOf" srcId="{AB93CD19-735A-4253-A9E4-49117553B427}" destId="{F59382AC-C1D9-44FF-8ABA-AA4780695AAE}" srcOrd="0" destOrd="0" presId="urn:microsoft.com/office/officeart/2005/8/layout/hierarchy6"/>
    <dgm:cxn modelId="{5D079D25-9FE9-4BFE-B2FB-81B019257504}" type="presOf" srcId="{C9EF6EB6-967B-4A3B-9992-587F9D61A1F0}" destId="{C7068E6A-0A10-45B7-ABAD-5E80D8681B03}" srcOrd="0" destOrd="0" presId="urn:microsoft.com/office/officeart/2005/8/layout/hierarchy6"/>
    <dgm:cxn modelId="{B0F31A00-F49C-44A1-BDE7-5BAC50A180F8}" srcId="{68D8362C-D604-4C23-A8AF-3374081E1EFF}" destId="{60CF7831-CD79-4BAF-89D8-02DDEC5A8A0B}" srcOrd="2" destOrd="0" parTransId="{0899E2F0-EB8A-4901-840B-762D99080368}" sibTransId="{791F4A02-ADFF-41F5-8072-FAFC1ADA73FA}"/>
    <dgm:cxn modelId="{D203E784-9B91-400E-A7C6-BACEE228A75F}" type="presOf" srcId="{0A77CBF8-A1A1-4E2F-A865-86566BBD0028}" destId="{6BF555AA-8C20-4025-83B0-9DB8A672DDE1}" srcOrd="0" destOrd="0" presId="urn:microsoft.com/office/officeart/2005/8/layout/hierarchy6"/>
    <dgm:cxn modelId="{77D2EACB-E6E3-4D46-9121-0C0112255F2D}" srcId="{16CB470A-1954-48B0-92D8-7B4D82672BC5}" destId="{AB93CD19-735A-4253-A9E4-49117553B427}" srcOrd="0" destOrd="0" parTransId="{B24F06BB-E231-4A94-9E70-831D31E009C1}" sibTransId="{E9A78536-C254-447C-9E01-407E124BB3E7}"/>
    <dgm:cxn modelId="{05A5DC12-3B16-4193-A6D0-E5F732F5A616}" type="presOf" srcId="{68D8362C-D604-4C23-A8AF-3374081E1EFF}" destId="{33C17B87-1E21-46B2-9BBF-C0B499CEE6E7}" srcOrd="0" destOrd="0" presId="urn:microsoft.com/office/officeart/2005/8/layout/hierarchy6"/>
    <dgm:cxn modelId="{65528801-DA17-4FBE-806A-01E396B1F810}" srcId="{60CF7831-CD79-4BAF-89D8-02DDEC5A8A0B}" destId="{06FAB79B-F935-4706-B681-37EF28DF50C2}" srcOrd="1" destOrd="0" parTransId="{153B890D-BB53-44FC-BCA4-6A04384FD9FD}" sibTransId="{A3B4C19F-7738-486E-A917-977A7F1F4F68}"/>
    <dgm:cxn modelId="{16DE75D0-722E-4911-A734-D27C1971F7F6}" type="presOf" srcId="{51ED3112-39FC-4B25-9753-415B3330D2D3}" destId="{90155293-4A3C-425B-9FA5-9162F33872D8}" srcOrd="0" destOrd="0" presId="urn:microsoft.com/office/officeart/2005/8/layout/hierarchy6"/>
    <dgm:cxn modelId="{E736C79C-B7DD-475E-A948-16BC01DF2257}" type="presOf" srcId="{0899E2F0-EB8A-4901-840B-762D99080368}" destId="{AA1F4CB5-0500-49EC-8BFB-210ACD512EF4}" srcOrd="0" destOrd="0" presId="urn:microsoft.com/office/officeart/2005/8/layout/hierarchy6"/>
    <dgm:cxn modelId="{47A73DA4-02C4-4AA4-A0C2-FA0A506FA71E}" type="presOf" srcId="{0DDCCC38-F2F8-46AD-97BB-812A4B132BC1}" destId="{7C76999F-1D8F-4F3B-BAEA-80F230D23379}" srcOrd="0" destOrd="0" presId="urn:microsoft.com/office/officeart/2005/8/layout/hierarchy6"/>
    <dgm:cxn modelId="{5B092890-0523-4B97-B4F5-F42D35E9AB09}" type="presOf" srcId="{A4685330-F85D-4777-955F-BA135AA8DFB0}" destId="{8BB6E7D9-FC03-47DB-86D0-4CBEEDB0B58A}" srcOrd="0" destOrd="0" presId="urn:microsoft.com/office/officeart/2005/8/layout/hierarchy6"/>
    <dgm:cxn modelId="{8BD1F063-6A38-4CBD-97BC-ABE7862B7C2B}" type="presOf" srcId="{49CCD779-CDC1-48B6-98AB-8A00BB498983}" destId="{A1DB8913-6A30-4F8D-B027-82677791A2E3}" srcOrd="0" destOrd="0" presId="urn:microsoft.com/office/officeart/2005/8/layout/hierarchy6"/>
    <dgm:cxn modelId="{231F51B4-B5BB-492D-988C-FED53E4EC26E}" srcId="{68D8362C-D604-4C23-A8AF-3374081E1EFF}" destId="{A42DC754-55C8-4DF0-A6DC-67943F1E9E03}" srcOrd="0" destOrd="0" parTransId="{00D5B2AB-B2B3-4B4C-8F8B-37E999DAFDEE}" sibTransId="{5E6ABDD4-6AE7-44AA-A158-0A0E586FA8FE}"/>
    <dgm:cxn modelId="{EC710BB1-7CCF-427A-8667-C4E799B0461F}" type="presOf" srcId="{CEC21858-7E7D-41E4-9808-56D6805A31EC}" destId="{BE093D28-2ABB-4CE0-BFB6-93B614EEE707}" srcOrd="0" destOrd="0" presId="urn:microsoft.com/office/officeart/2005/8/layout/hierarchy6"/>
    <dgm:cxn modelId="{90FC1642-FB4B-4C91-9D44-1555CAFC34BC}" srcId="{0A77CBF8-A1A1-4E2F-A865-86566BBD0028}" destId="{A9FF6FEA-43F1-4B36-BE4B-F916331BFDAE}" srcOrd="0" destOrd="0" parTransId="{98B9A68B-ACC7-45A2-9E9F-357D65ED6BA9}" sibTransId="{4530D3EF-D0F9-405E-A456-F94ACFC5FCE9}"/>
    <dgm:cxn modelId="{064CC5EE-E1BC-4587-BFDF-62F4BFCA67D0}" type="presOf" srcId="{60CF7831-CD79-4BAF-89D8-02DDEC5A8A0B}" destId="{93CFD466-F73C-4F00-A94E-B05A7EBFB956}" srcOrd="0" destOrd="0" presId="urn:microsoft.com/office/officeart/2005/8/layout/hierarchy6"/>
    <dgm:cxn modelId="{D619B00A-DC2B-4DB5-9EA6-56416043B796}" type="presParOf" srcId="{6BF555AA-8C20-4025-83B0-9DB8A672DDE1}" destId="{AF6A07AC-DF71-4D10-A5C4-945413F5A138}" srcOrd="0" destOrd="0" presId="urn:microsoft.com/office/officeart/2005/8/layout/hierarchy6"/>
    <dgm:cxn modelId="{2CF5BA7E-21AA-4B9D-A5A4-87A9BDE4D96B}" type="presParOf" srcId="{AF6A07AC-DF71-4D10-A5C4-945413F5A138}" destId="{E5FF5109-C5F4-496C-B3C6-3B4FCA2426B6}" srcOrd="0" destOrd="0" presId="urn:microsoft.com/office/officeart/2005/8/layout/hierarchy6"/>
    <dgm:cxn modelId="{B530CDAA-5E9E-44E9-8B66-3AFFBD2ECEBE}" type="presParOf" srcId="{E5FF5109-C5F4-496C-B3C6-3B4FCA2426B6}" destId="{AE72156A-4C86-4872-868A-20E30B8E7A27}" srcOrd="0" destOrd="0" presId="urn:microsoft.com/office/officeart/2005/8/layout/hierarchy6"/>
    <dgm:cxn modelId="{2EEF25DB-B399-43AE-8A5A-C01C370FCABF}" type="presParOf" srcId="{AE72156A-4C86-4872-868A-20E30B8E7A27}" destId="{2E04AD3B-65DD-4555-8083-76D948EBD30A}" srcOrd="0" destOrd="0" presId="urn:microsoft.com/office/officeart/2005/8/layout/hierarchy6"/>
    <dgm:cxn modelId="{45D62D14-85C2-45BF-B88D-15F38BDFDBC5}" type="presParOf" srcId="{AE72156A-4C86-4872-868A-20E30B8E7A27}" destId="{D245E0F7-3600-4F10-9F08-219CC09D60B0}" srcOrd="1" destOrd="0" presId="urn:microsoft.com/office/officeart/2005/8/layout/hierarchy6"/>
    <dgm:cxn modelId="{0719EDAC-F7DF-4946-902C-AA8E65699B1B}" type="presParOf" srcId="{D245E0F7-3600-4F10-9F08-219CC09D60B0}" destId="{7C76999F-1D8F-4F3B-BAEA-80F230D23379}" srcOrd="0" destOrd="0" presId="urn:microsoft.com/office/officeart/2005/8/layout/hierarchy6"/>
    <dgm:cxn modelId="{5DDF2034-765D-4A48-9254-E90E206AE3B9}" type="presParOf" srcId="{D245E0F7-3600-4F10-9F08-219CC09D60B0}" destId="{84BA4561-3334-4340-84A9-BA06D8018882}" srcOrd="1" destOrd="0" presId="urn:microsoft.com/office/officeart/2005/8/layout/hierarchy6"/>
    <dgm:cxn modelId="{6E1336C5-8D21-4E71-9A1F-1BE0D10A45BE}" type="presParOf" srcId="{84BA4561-3334-4340-84A9-BA06D8018882}" destId="{A45C4638-4B83-46C7-9762-8BAD0BCBC928}" srcOrd="0" destOrd="0" presId="urn:microsoft.com/office/officeart/2005/8/layout/hierarchy6"/>
    <dgm:cxn modelId="{C435CA0C-E003-4FE7-91AA-74830AC1AB43}" type="presParOf" srcId="{84BA4561-3334-4340-84A9-BA06D8018882}" destId="{D8625C1A-EF8B-4EDD-96FD-FCF9C36F71EB}" srcOrd="1" destOrd="0" presId="urn:microsoft.com/office/officeart/2005/8/layout/hierarchy6"/>
    <dgm:cxn modelId="{FC233CFE-2CE5-4843-A408-EB63C06A3808}" type="presParOf" srcId="{D245E0F7-3600-4F10-9F08-219CC09D60B0}" destId="{A1DB8913-6A30-4F8D-B027-82677791A2E3}" srcOrd="2" destOrd="0" presId="urn:microsoft.com/office/officeart/2005/8/layout/hierarchy6"/>
    <dgm:cxn modelId="{0CF3EA8A-48E9-4C86-A33A-68FA701F205D}" type="presParOf" srcId="{D245E0F7-3600-4F10-9F08-219CC09D60B0}" destId="{DC5C15A8-E4C0-44E0-8ABA-848A0A169835}" srcOrd="3" destOrd="0" presId="urn:microsoft.com/office/officeart/2005/8/layout/hierarchy6"/>
    <dgm:cxn modelId="{4FB47CF8-09E0-4AB6-86E3-54D2C998A51D}" type="presParOf" srcId="{DC5C15A8-E4C0-44E0-8ABA-848A0A169835}" destId="{33C17B87-1E21-46B2-9BBF-C0B499CEE6E7}" srcOrd="0" destOrd="0" presId="urn:microsoft.com/office/officeart/2005/8/layout/hierarchy6"/>
    <dgm:cxn modelId="{01E02982-580B-42A2-A9F4-7EFF5958C792}" type="presParOf" srcId="{DC5C15A8-E4C0-44E0-8ABA-848A0A169835}" destId="{A9FD67EB-B6EA-483E-B7A6-A34CBF16BE81}" srcOrd="1" destOrd="0" presId="urn:microsoft.com/office/officeart/2005/8/layout/hierarchy6"/>
    <dgm:cxn modelId="{254AD8ED-BBC2-4B3E-8DD8-18011A4042E4}" type="presParOf" srcId="{A9FD67EB-B6EA-483E-B7A6-A34CBF16BE81}" destId="{CEB82883-52D8-43A9-9F2C-040B7D67D53D}" srcOrd="0" destOrd="0" presId="urn:microsoft.com/office/officeart/2005/8/layout/hierarchy6"/>
    <dgm:cxn modelId="{2F578A48-55BA-4529-BDF6-18C2BCC80CBC}" type="presParOf" srcId="{A9FD67EB-B6EA-483E-B7A6-A34CBF16BE81}" destId="{3E1C8AC1-9BBD-4DCD-BAE5-A55A8250B5E9}" srcOrd="1" destOrd="0" presId="urn:microsoft.com/office/officeart/2005/8/layout/hierarchy6"/>
    <dgm:cxn modelId="{695749F0-8E9B-4002-A39B-D0470A7D3AB2}" type="presParOf" srcId="{3E1C8AC1-9BBD-4DCD-BAE5-A55A8250B5E9}" destId="{96DE2364-1A33-46FD-9AF8-B8E1F35BAC67}" srcOrd="0" destOrd="0" presId="urn:microsoft.com/office/officeart/2005/8/layout/hierarchy6"/>
    <dgm:cxn modelId="{7586A47D-CF45-442C-B5A1-860AF0F444A9}" type="presParOf" srcId="{3E1C8AC1-9BBD-4DCD-BAE5-A55A8250B5E9}" destId="{AA09832E-D80B-4A79-AF59-A764C0803F0F}" srcOrd="1" destOrd="0" presId="urn:microsoft.com/office/officeart/2005/8/layout/hierarchy6"/>
    <dgm:cxn modelId="{0D85F381-614B-4662-B0E8-3BE669BE1216}" type="presParOf" srcId="{AA09832E-D80B-4A79-AF59-A764C0803F0F}" destId="{90155293-4A3C-425B-9FA5-9162F33872D8}" srcOrd="0" destOrd="0" presId="urn:microsoft.com/office/officeart/2005/8/layout/hierarchy6"/>
    <dgm:cxn modelId="{15358179-1830-44E3-9016-68D54F657FAB}" type="presParOf" srcId="{AA09832E-D80B-4A79-AF59-A764C0803F0F}" destId="{8C8D4A70-01FA-4AB5-87D8-39778EC561A2}" srcOrd="1" destOrd="0" presId="urn:microsoft.com/office/officeart/2005/8/layout/hierarchy6"/>
    <dgm:cxn modelId="{DC2C99AA-0733-4F04-ABBB-342A4CA0FA27}" type="presParOf" srcId="{8C8D4A70-01FA-4AB5-87D8-39778EC561A2}" destId="{8BB6E7D9-FC03-47DB-86D0-4CBEEDB0B58A}" srcOrd="0" destOrd="0" presId="urn:microsoft.com/office/officeart/2005/8/layout/hierarchy6"/>
    <dgm:cxn modelId="{E711B8AC-28BC-4328-A883-B8F812C2D36E}" type="presParOf" srcId="{8C8D4A70-01FA-4AB5-87D8-39778EC561A2}" destId="{488B30AA-FA54-4454-BA54-29524C456B4E}" srcOrd="1" destOrd="0" presId="urn:microsoft.com/office/officeart/2005/8/layout/hierarchy6"/>
    <dgm:cxn modelId="{2C48B2F2-2C3B-4383-87F0-C64559CE45CA}" type="presParOf" srcId="{AA09832E-D80B-4A79-AF59-A764C0803F0F}" destId="{0E1210E7-5A0C-4856-9F93-36AC75468862}" srcOrd="2" destOrd="0" presId="urn:microsoft.com/office/officeart/2005/8/layout/hierarchy6"/>
    <dgm:cxn modelId="{C9E5FD2C-63D8-41C0-8C10-1EE8D5177068}" type="presParOf" srcId="{AA09832E-D80B-4A79-AF59-A764C0803F0F}" destId="{5F605837-3449-4453-8535-5DD7A0A34946}" srcOrd="3" destOrd="0" presId="urn:microsoft.com/office/officeart/2005/8/layout/hierarchy6"/>
    <dgm:cxn modelId="{30173862-4F97-46BF-B551-66600D6F2C30}" type="presParOf" srcId="{5F605837-3449-4453-8535-5DD7A0A34946}" destId="{BE093D28-2ABB-4CE0-BFB6-93B614EEE707}" srcOrd="0" destOrd="0" presId="urn:microsoft.com/office/officeart/2005/8/layout/hierarchy6"/>
    <dgm:cxn modelId="{30702BB1-22A6-454B-99C5-07A79120305B}" type="presParOf" srcId="{5F605837-3449-4453-8535-5DD7A0A34946}" destId="{E9020950-9C0E-4329-8D30-EBD60E234782}" srcOrd="1" destOrd="0" presId="urn:microsoft.com/office/officeart/2005/8/layout/hierarchy6"/>
    <dgm:cxn modelId="{DF2FBFD6-3D4F-4328-870A-068BCEDFBE26}" type="presParOf" srcId="{A9FD67EB-B6EA-483E-B7A6-A34CBF16BE81}" destId="{BF54151A-5386-4033-81B7-361FFC2CFBEE}" srcOrd="2" destOrd="0" presId="urn:microsoft.com/office/officeart/2005/8/layout/hierarchy6"/>
    <dgm:cxn modelId="{3F4DB7B6-8233-4768-9779-911637607D43}" type="presParOf" srcId="{A9FD67EB-B6EA-483E-B7A6-A34CBF16BE81}" destId="{3B7F89F3-92CC-4810-A823-4A00A078F8D0}" srcOrd="3" destOrd="0" presId="urn:microsoft.com/office/officeart/2005/8/layout/hierarchy6"/>
    <dgm:cxn modelId="{DDF5754F-1C29-467D-A94B-27DB5EEE7436}" type="presParOf" srcId="{3B7F89F3-92CC-4810-A823-4A00A078F8D0}" destId="{0163729C-F3E7-4ADA-A52F-8BB1C3FCEBEF}" srcOrd="0" destOrd="0" presId="urn:microsoft.com/office/officeart/2005/8/layout/hierarchy6"/>
    <dgm:cxn modelId="{44BF0A6A-CE77-4161-9346-7946D1A6CE42}" type="presParOf" srcId="{3B7F89F3-92CC-4810-A823-4A00A078F8D0}" destId="{982DB387-1D3E-4806-8371-B230E2E5E59C}" srcOrd="1" destOrd="0" presId="urn:microsoft.com/office/officeart/2005/8/layout/hierarchy6"/>
    <dgm:cxn modelId="{F0570D76-5E50-4F94-8BB6-37D4BB4BFF49}" type="presParOf" srcId="{982DB387-1D3E-4806-8371-B230E2E5E59C}" destId="{3A0BB433-CFD3-4420-89BA-C4BD927542A7}" srcOrd="0" destOrd="0" presId="urn:microsoft.com/office/officeart/2005/8/layout/hierarchy6"/>
    <dgm:cxn modelId="{0ADEDE40-655C-48DD-900E-41B99FA4899A}" type="presParOf" srcId="{982DB387-1D3E-4806-8371-B230E2E5E59C}" destId="{731C9535-3149-4D58-B8A6-62E6F8D2E689}" srcOrd="1" destOrd="0" presId="urn:microsoft.com/office/officeart/2005/8/layout/hierarchy6"/>
    <dgm:cxn modelId="{5A557269-7BD0-46BC-B11B-F62B583EB456}" type="presParOf" srcId="{731C9535-3149-4D58-B8A6-62E6F8D2E689}" destId="{F59382AC-C1D9-44FF-8ABA-AA4780695AAE}" srcOrd="0" destOrd="0" presId="urn:microsoft.com/office/officeart/2005/8/layout/hierarchy6"/>
    <dgm:cxn modelId="{00AC8DB6-B7FD-40C2-A3E3-5FC440C144BF}" type="presParOf" srcId="{731C9535-3149-4D58-B8A6-62E6F8D2E689}" destId="{767BF84B-EA10-47F7-A6F1-45A6281C48B6}" srcOrd="1" destOrd="0" presId="urn:microsoft.com/office/officeart/2005/8/layout/hierarchy6"/>
    <dgm:cxn modelId="{78947395-9706-4DE8-AFA0-1B3BBFDC9A5B}" type="presParOf" srcId="{A9FD67EB-B6EA-483E-B7A6-A34CBF16BE81}" destId="{AA1F4CB5-0500-49EC-8BFB-210ACD512EF4}" srcOrd="4" destOrd="0" presId="urn:microsoft.com/office/officeart/2005/8/layout/hierarchy6"/>
    <dgm:cxn modelId="{791ED149-2F48-4994-B5EF-B346A03B4B44}" type="presParOf" srcId="{A9FD67EB-B6EA-483E-B7A6-A34CBF16BE81}" destId="{287A3262-76F7-4B7A-B582-E20C27968BA3}" srcOrd="5" destOrd="0" presId="urn:microsoft.com/office/officeart/2005/8/layout/hierarchy6"/>
    <dgm:cxn modelId="{40CE10DB-4402-481B-A6FF-A97633ADF98F}" type="presParOf" srcId="{287A3262-76F7-4B7A-B582-E20C27968BA3}" destId="{93CFD466-F73C-4F00-A94E-B05A7EBFB956}" srcOrd="0" destOrd="0" presId="urn:microsoft.com/office/officeart/2005/8/layout/hierarchy6"/>
    <dgm:cxn modelId="{7020DDB1-C6A5-4800-BEF3-95690A5B434A}" type="presParOf" srcId="{287A3262-76F7-4B7A-B582-E20C27968BA3}" destId="{CB0DB440-771C-4005-A6CB-95FC932B6316}" srcOrd="1" destOrd="0" presId="urn:microsoft.com/office/officeart/2005/8/layout/hierarchy6"/>
    <dgm:cxn modelId="{0B641554-5341-408D-9B8F-9CEC624AC873}" type="presParOf" srcId="{CB0DB440-771C-4005-A6CB-95FC932B6316}" destId="{C7068E6A-0A10-45B7-ABAD-5E80D8681B03}" srcOrd="0" destOrd="0" presId="urn:microsoft.com/office/officeart/2005/8/layout/hierarchy6"/>
    <dgm:cxn modelId="{8EEA898C-DF28-4299-AC88-9B7530F36916}" type="presParOf" srcId="{CB0DB440-771C-4005-A6CB-95FC932B6316}" destId="{2362D144-0A10-4962-A937-FD1D695BFA1B}" srcOrd="1" destOrd="0" presId="urn:microsoft.com/office/officeart/2005/8/layout/hierarchy6"/>
    <dgm:cxn modelId="{5400B6F8-1B7B-4940-AC7C-9A4343CB7BBD}" type="presParOf" srcId="{2362D144-0A10-4962-A937-FD1D695BFA1B}" destId="{3959A024-F20F-4E05-9305-5E5B6CDB1B28}" srcOrd="0" destOrd="0" presId="urn:microsoft.com/office/officeart/2005/8/layout/hierarchy6"/>
    <dgm:cxn modelId="{41F9B8B9-42EF-4089-AAE1-3BEC4FB113A0}" type="presParOf" srcId="{2362D144-0A10-4962-A937-FD1D695BFA1B}" destId="{F51744BA-5365-4F68-A307-0655655D5762}" srcOrd="1" destOrd="0" presId="urn:microsoft.com/office/officeart/2005/8/layout/hierarchy6"/>
    <dgm:cxn modelId="{AF045F85-6003-4F94-9483-936AD13C7953}" type="presParOf" srcId="{CB0DB440-771C-4005-A6CB-95FC932B6316}" destId="{C73995C6-D288-40C9-ABCA-110092BA4FA1}" srcOrd="2" destOrd="0" presId="urn:microsoft.com/office/officeart/2005/8/layout/hierarchy6"/>
    <dgm:cxn modelId="{7D412AB0-1E3D-4867-97AA-2430B0C74DED}" type="presParOf" srcId="{CB0DB440-771C-4005-A6CB-95FC932B6316}" destId="{1ECBC796-23C1-4257-A336-858E148D4169}" srcOrd="3" destOrd="0" presId="urn:microsoft.com/office/officeart/2005/8/layout/hierarchy6"/>
    <dgm:cxn modelId="{5F5FA933-4680-4FCA-998C-5105955A6BBF}" type="presParOf" srcId="{1ECBC796-23C1-4257-A336-858E148D4169}" destId="{B984258A-38A6-4480-A9E8-52CF644C027E}" srcOrd="0" destOrd="0" presId="urn:microsoft.com/office/officeart/2005/8/layout/hierarchy6"/>
    <dgm:cxn modelId="{9E34C992-5070-4364-8909-967B449976A4}" type="presParOf" srcId="{1ECBC796-23C1-4257-A336-858E148D4169}" destId="{C80CA2CA-1304-49A1-A520-7ABF7496C094}" srcOrd="1" destOrd="0" presId="urn:microsoft.com/office/officeart/2005/8/layout/hierarchy6"/>
    <dgm:cxn modelId="{C1B367AD-E383-4B28-905E-6B0757769C1B}" type="presParOf" srcId="{6BF555AA-8C20-4025-83B0-9DB8A672DDE1}" destId="{652BC2A9-5660-40EC-98A7-E96B91A233F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4AD3B-65DD-4555-8083-76D948EBD30A}">
      <dsp:nvSpPr>
        <dsp:cNvPr id="0" name=""/>
        <dsp:cNvSpPr/>
      </dsp:nvSpPr>
      <dsp:spPr>
        <a:xfrm>
          <a:off x="2679524" y="406030"/>
          <a:ext cx="3831370" cy="10071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Pygame.sprite.Sprite</a:t>
          </a:r>
        </a:p>
      </dsp:txBody>
      <dsp:txXfrm>
        <a:off x="2709023" y="435529"/>
        <a:ext cx="3772372" cy="948157"/>
      </dsp:txXfrm>
    </dsp:sp>
    <dsp:sp modelId="{7C76999F-1D8F-4F3B-BAEA-80F230D23379}">
      <dsp:nvSpPr>
        <dsp:cNvPr id="0" name=""/>
        <dsp:cNvSpPr/>
      </dsp:nvSpPr>
      <dsp:spPr>
        <a:xfrm>
          <a:off x="3369574" y="1413185"/>
          <a:ext cx="1225635" cy="402862"/>
        </a:xfrm>
        <a:custGeom>
          <a:avLst/>
          <a:gdLst/>
          <a:ahLst/>
          <a:cxnLst/>
          <a:rect l="0" t="0" r="0" b="0"/>
          <a:pathLst>
            <a:path>
              <a:moveTo>
                <a:pt x="1225635" y="0"/>
              </a:moveTo>
              <a:lnTo>
                <a:pt x="1225635" y="201431"/>
              </a:lnTo>
              <a:lnTo>
                <a:pt x="0" y="201431"/>
              </a:lnTo>
              <a:lnTo>
                <a:pt x="0" y="402862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C4638-4B83-46C7-9762-8BAD0BCBC928}">
      <dsp:nvSpPr>
        <dsp:cNvPr id="0" name=""/>
        <dsp:cNvSpPr/>
      </dsp:nvSpPr>
      <dsp:spPr>
        <a:xfrm>
          <a:off x="2452611" y="1816047"/>
          <a:ext cx="1833924" cy="10071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Mouse</a:t>
          </a:r>
          <a:endParaRPr lang="ru-RU" sz="2500" b="1" kern="1200" dirty="0"/>
        </a:p>
      </dsp:txBody>
      <dsp:txXfrm>
        <a:off x="2482110" y="1845546"/>
        <a:ext cx="1774926" cy="948157"/>
      </dsp:txXfrm>
    </dsp:sp>
    <dsp:sp modelId="{A1DB8913-6A30-4F8D-B027-82677791A2E3}">
      <dsp:nvSpPr>
        <dsp:cNvPr id="0" name=""/>
        <dsp:cNvSpPr/>
      </dsp:nvSpPr>
      <dsp:spPr>
        <a:xfrm>
          <a:off x="4595209" y="1413185"/>
          <a:ext cx="1864645" cy="40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31"/>
              </a:lnTo>
              <a:lnTo>
                <a:pt x="1864645" y="201431"/>
              </a:lnTo>
              <a:lnTo>
                <a:pt x="1864645" y="402862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7B87-1E21-46B2-9BBF-C0B499CEE6E7}">
      <dsp:nvSpPr>
        <dsp:cNvPr id="0" name=""/>
        <dsp:cNvSpPr/>
      </dsp:nvSpPr>
      <dsp:spPr>
        <a:xfrm>
          <a:off x="5460829" y="1816047"/>
          <a:ext cx="1998050" cy="10071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Collidable</a:t>
          </a:r>
          <a:endParaRPr lang="ru-RU" sz="2500" b="1" kern="1200" dirty="0"/>
        </a:p>
      </dsp:txBody>
      <dsp:txXfrm>
        <a:off x="5490328" y="1845546"/>
        <a:ext cx="1939052" cy="948157"/>
      </dsp:txXfrm>
    </dsp:sp>
    <dsp:sp modelId="{CEB82883-52D8-43A9-9F2C-040B7D67D53D}">
      <dsp:nvSpPr>
        <dsp:cNvPr id="0" name=""/>
        <dsp:cNvSpPr/>
      </dsp:nvSpPr>
      <dsp:spPr>
        <a:xfrm>
          <a:off x="2125538" y="2823203"/>
          <a:ext cx="4334316" cy="402862"/>
        </a:xfrm>
        <a:custGeom>
          <a:avLst/>
          <a:gdLst/>
          <a:ahLst/>
          <a:cxnLst/>
          <a:rect l="0" t="0" r="0" b="0"/>
          <a:pathLst>
            <a:path>
              <a:moveTo>
                <a:pt x="4334316" y="0"/>
              </a:moveTo>
              <a:lnTo>
                <a:pt x="4334316" y="201431"/>
              </a:lnTo>
              <a:lnTo>
                <a:pt x="0" y="201431"/>
              </a:lnTo>
              <a:lnTo>
                <a:pt x="0" y="40286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E2364-1A33-46FD-9AF8-B8E1F35BAC67}">
      <dsp:nvSpPr>
        <dsp:cNvPr id="0" name=""/>
        <dsp:cNvSpPr/>
      </dsp:nvSpPr>
      <dsp:spPr>
        <a:xfrm>
          <a:off x="1224310" y="3226065"/>
          <a:ext cx="1802455" cy="10071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Dynamic</a:t>
          </a:r>
          <a:endParaRPr lang="ru-RU" sz="2500" b="1" kern="1200" dirty="0"/>
        </a:p>
      </dsp:txBody>
      <dsp:txXfrm>
        <a:off x="1253809" y="3255564"/>
        <a:ext cx="1743457" cy="948157"/>
      </dsp:txXfrm>
    </dsp:sp>
    <dsp:sp modelId="{90155293-4A3C-425B-9FA5-9162F33872D8}">
      <dsp:nvSpPr>
        <dsp:cNvPr id="0" name=""/>
        <dsp:cNvSpPr/>
      </dsp:nvSpPr>
      <dsp:spPr>
        <a:xfrm>
          <a:off x="959493" y="4233221"/>
          <a:ext cx="1166044" cy="402862"/>
        </a:xfrm>
        <a:custGeom>
          <a:avLst/>
          <a:gdLst/>
          <a:ahLst/>
          <a:cxnLst/>
          <a:rect l="0" t="0" r="0" b="0"/>
          <a:pathLst>
            <a:path>
              <a:moveTo>
                <a:pt x="1166044" y="0"/>
              </a:moveTo>
              <a:lnTo>
                <a:pt x="1166044" y="201431"/>
              </a:lnTo>
              <a:lnTo>
                <a:pt x="0" y="201431"/>
              </a:lnTo>
              <a:lnTo>
                <a:pt x="0" y="4028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6E7D9-FC03-47DB-86D0-4CBEEDB0B58A}">
      <dsp:nvSpPr>
        <dsp:cNvPr id="0" name=""/>
        <dsp:cNvSpPr/>
      </dsp:nvSpPr>
      <dsp:spPr>
        <a:xfrm>
          <a:off x="1703" y="4636083"/>
          <a:ext cx="1915579" cy="1007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Verb</a:t>
          </a:r>
          <a:endParaRPr lang="ru-RU" sz="2500" b="1" kern="1200" dirty="0"/>
        </a:p>
      </dsp:txBody>
      <dsp:txXfrm>
        <a:off x="31202" y="4665582"/>
        <a:ext cx="1856581" cy="948157"/>
      </dsp:txXfrm>
    </dsp:sp>
    <dsp:sp modelId="{0E1210E7-5A0C-4856-9F93-36AC75468862}">
      <dsp:nvSpPr>
        <dsp:cNvPr id="0" name=""/>
        <dsp:cNvSpPr/>
      </dsp:nvSpPr>
      <dsp:spPr>
        <a:xfrm>
          <a:off x="2125538" y="4233221"/>
          <a:ext cx="1184399" cy="40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31"/>
              </a:lnTo>
              <a:lnTo>
                <a:pt x="1184399" y="201431"/>
              </a:lnTo>
              <a:lnTo>
                <a:pt x="1184399" y="4028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93D28-2ABB-4CE0-BFB6-93B614EEE707}">
      <dsp:nvSpPr>
        <dsp:cNvPr id="0" name=""/>
        <dsp:cNvSpPr/>
      </dsp:nvSpPr>
      <dsp:spPr>
        <a:xfrm>
          <a:off x="2370503" y="4636083"/>
          <a:ext cx="1878868" cy="1007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Translation</a:t>
          </a:r>
          <a:endParaRPr lang="ru-RU" sz="2500" b="1" kern="1200" dirty="0"/>
        </a:p>
      </dsp:txBody>
      <dsp:txXfrm>
        <a:off x="2400002" y="4665582"/>
        <a:ext cx="1819870" cy="948157"/>
      </dsp:txXfrm>
    </dsp:sp>
    <dsp:sp modelId="{BF54151A-5386-4033-81B7-361FFC2CFBEE}">
      <dsp:nvSpPr>
        <dsp:cNvPr id="0" name=""/>
        <dsp:cNvSpPr/>
      </dsp:nvSpPr>
      <dsp:spPr>
        <a:xfrm>
          <a:off x="5979887" y="2823203"/>
          <a:ext cx="479967" cy="402862"/>
        </a:xfrm>
        <a:custGeom>
          <a:avLst/>
          <a:gdLst/>
          <a:ahLst/>
          <a:cxnLst/>
          <a:rect l="0" t="0" r="0" b="0"/>
          <a:pathLst>
            <a:path>
              <a:moveTo>
                <a:pt x="479967" y="0"/>
              </a:moveTo>
              <a:lnTo>
                <a:pt x="479967" y="201431"/>
              </a:lnTo>
              <a:lnTo>
                <a:pt x="0" y="201431"/>
              </a:lnTo>
              <a:lnTo>
                <a:pt x="0" y="40286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3729C-F3E7-4ADA-A52F-8BB1C3FCEBEF}">
      <dsp:nvSpPr>
        <dsp:cNvPr id="0" name=""/>
        <dsp:cNvSpPr/>
      </dsp:nvSpPr>
      <dsp:spPr>
        <a:xfrm>
          <a:off x="5224520" y="3226065"/>
          <a:ext cx="1510733" cy="10071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Button</a:t>
          </a:r>
          <a:endParaRPr lang="ru-RU" sz="2500" b="1" kern="1200" dirty="0"/>
        </a:p>
      </dsp:txBody>
      <dsp:txXfrm>
        <a:off x="5254019" y="3255564"/>
        <a:ext cx="1451735" cy="948157"/>
      </dsp:txXfrm>
    </dsp:sp>
    <dsp:sp modelId="{3A0BB433-CFD3-4420-89BA-C4BD927542A7}">
      <dsp:nvSpPr>
        <dsp:cNvPr id="0" name=""/>
        <dsp:cNvSpPr/>
      </dsp:nvSpPr>
      <dsp:spPr>
        <a:xfrm>
          <a:off x="5763610" y="4233221"/>
          <a:ext cx="216276" cy="402862"/>
        </a:xfrm>
        <a:custGeom>
          <a:avLst/>
          <a:gdLst/>
          <a:ahLst/>
          <a:cxnLst/>
          <a:rect l="0" t="0" r="0" b="0"/>
          <a:pathLst>
            <a:path>
              <a:moveTo>
                <a:pt x="216276" y="0"/>
              </a:moveTo>
              <a:lnTo>
                <a:pt x="216276" y="201431"/>
              </a:lnTo>
              <a:lnTo>
                <a:pt x="0" y="201431"/>
              </a:lnTo>
              <a:lnTo>
                <a:pt x="0" y="4028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382AC-C1D9-44FF-8ABA-AA4780695AAE}">
      <dsp:nvSpPr>
        <dsp:cNvPr id="0" name=""/>
        <dsp:cNvSpPr/>
      </dsp:nvSpPr>
      <dsp:spPr>
        <a:xfrm>
          <a:off x="4702592" y="4636083"/>
          <a:ext cx="2122036" cy="1007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QuestionButton</a:t>
          </a:r>
          <a:endParaRPr lang="ru-RU" sz="2000" b="1" kern="1200" dirty="0"/>
        </a:p>
      </dsp:txBody>
      <dsp:txXfrm>
        <a:off x="4732091" y="4665582"/>
        <a:ext cx="2063038" cy="948157"/>
      </dsp:txXfrm>
    </dsp:sp>
    <dsp:sp modelId="{AA1F4CB5-0500-49EC-8BFB-210ACD512EF4}">
      <dsp:nvSpPr>
        <dsp:cNvPr id="0" name=""/>
        <dsp:cNvSpPr/>
      </dsp:nvSpPr>
      <dsp:spPr>
        <a:xfrm>
          <a:off x="6459854" y="2823203"/>
          <a:ext cx="3038031" cy="40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31"/>
              </a:lnTo>
              <a:lnTo>
                <a:pt x="3038031" y="201431"/>
              </a:lnTo>
              <a:lnTo>
                <a:pt x="3038031" y="40286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FD466-F73C-4F00-A94E-B05A7EBFB956}">
      <dsp:nvSpPr>
        <dsp:cNvPr id="0" name=""/>
        <dsp:cNvSpPr/>
      </dsp:nvSpPr>
      <dsp:spPr>
        <a:xfrm>
          <a:off x="8742519" y="3226065"/>
          <a:ext cx="1510733" cy="10071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Static</a:t>
          </a:r>
          <a:endParaRPr lang="ru-RU" sz="2500" b="1" kern="1200" dirty="0"/>
        </a:p>
      </dsp:txBody>
      <dsp:txXfrm>
        <a:off x="8772018" y="3255564"/>
        <a:ext cx="1451735" cy="948157"/>
      </dsp:txXfrm>
    </dsp:sp>
    <dsp:sp modelId="{C7068E6A-0A10-45B7-ABAD-5E80D8681B03}">
      <dsp:nvSpPr>
        <dsp:cNvPr id="0" name=""/>
        <dsp:cNvSpPr/>
      </dsp:nvSpPr>
      <dsp:spPr>
        <a:xfrm>
          <a:off x="8348618" y="4233221"/>
          <a:ext cx="1149267" cy="402862"/>
        </a:xfrm>
        <a:custGeom>
          <a:avLst/>
          <a:gdLst/>
          <a:ahLst/>
          <a:cxnLst/>
          <a:rect l="0" t="0" r="0" b="0"/>
          <a:pathLst>
            <a:path>
              <a:moveTo>
                <a:pt x="1149267" y="0"/>
              </a:moveTo>
              <a:lnTo>
                <a:pt x="1149267" y="201431"/>
              </a:lnTo>
              <a:lnTo>
                <a:pt x="0" y="201431"/>
              </a:lnTo>
              <a:lnTo>
                <a:pt x="0" y="4028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9A024-F20F-4E05-9305-5E5B6CDB1B28}">
      <dsp:nvSpPr>
        <dsp:cNvPr id="0" name=""/>
        <dsp:cNvSpPr/>
      </dsp:nvSpPr>
      <dsp:spPr>
        <a:xfrm>
          <a:off x="7277848" y="4636083"/>
          <a:ext cx="2141539" cy="1007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TenseGroup</a:t>
          </a:r>
          <a:endParaRPr lang="ru-RU" sz="2500" b="1" kern="1200" dirty="0"/>
        </a:p>
      </dsp:txBody>
      <dsp:txXfrm>
        <a:off x="7307347" y="4665582"/>
        <a:ext cx="2082541" cy="948157"/>
      </dsp:txXfrm>
    </dsp:sp>
    <dsp:sp modelId="{C73995C6-D288-40C9-ABCA-110092BA4FA1}">
      <dsp:nvSpPr>
        <dsp:cNvPr id="0" name=""/>
        <dsp:cNvSpPr/>
      </dsp:nvSpPr>
      <dsp:spPr>
        <a:xfrm>
          <a:off x="9497886" y="4233221"/>
          <a:ext cx="1297379" cy="40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31"/>
              </a:lnTo>
              <a:lnTo>
                <a:pt x="1297379" y="201431"/>
              </a:lnTo>
              <a:lnTo>
                <a:pt x="1297379" y="4028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4258A-38A6-4480-A9E8-52CF644C027E}">
      <dsp:nvSpPr>
        <dsp:cNvPr id="0" name=""/>
        <dsp:cNvSpPr/>
      </dsp:nvSpPr>
      <dsp:spPr>
        <a:xfrm>
          <a:off x="9872608" y="4636083"/>
          <a:ext cx="1845315" cy="1007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MainWord</a:t>
          </a:r>
          <a:endParaRPr lang="ru-RU" sz="2500" b="1" kern="1200" dirty="0"/>
        </a:p>
      </dsp:txBody>
      <dsp:txXfrm>
        <a:off x="9902107" y="4665582"/>
        <a:ext cx="1786317" cy="948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585DE-4F57-41CF-9677-05619D94276C}" type="datetimeFigureOut">
              <a:rPr lang="uk-UA" smtClean="0"/>
              <a:t>18.04.2018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A220-8916-407B-AD04-804B6E7AB45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121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0A220-8916-407B-AD04-804B6E7AB45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081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0A220-8916-407B-AD04-804B6E7AB45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8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391-20BB-4291-92C5-7A8FF464A76E}" type="datetimeFigureOut">
              <a:rPr lang="uk-UA" smtClean="0"/>
              <a:t>18.04.2018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B90C-A1AC-46A2-B97D-87D6913191CC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6674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391-20BB-4291-92C5-7A8FF464A76E}" type="datetimeFigureOut">
              <a:rPr lang="uk-UA" smtClean="0"/>
              <a:t>18.04.2018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B90C-A1AC-46A2-B97D-87D6913191CC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6028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391-20BB-4291-92C5-7A8FF464A76E}" type="datetimeFigureOut">
              <a:rPr lang="uk-UA" smtClean="0"/>
              <a:t>18.04.2018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B90C-A1AC-46A2-B97D-87D6913191CC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374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391-20BB-4291-92C5-7A8FF464A76E}" type="datetimeFigureOut">
              <a:rPr lang="uk-UA" smtClean="0"/>
              <a:t>18.04.2018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B90C-A1AC-46A2-B97D-87D6913191CC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153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391-20BB-4291-92C5-7A8FF464A76E}" type="datetimeFigureOut">
              <a:rPr lang="uk-UA" smtClean="0"/>
              <a:t>18.04.2018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B90C-A1AC-46A2-B97D-87D6913191CC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5956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391-20BB-4291-92C5-7A8FF464A76E}" type="datetimeFigureOut">
              <a:rPr lang="uk-UA" smtClean="0"/>
              <a:t>18.04.2018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B90C-A1AC-46A2-B97D-87D6913191CC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801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391-20BB-4291-92C5-7A8FF464A76E}" type="datetimeFigureOut">
              <a:rPr lang="uk-UA" smtClean="0"/>
              <a:t>18.04.2018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B90C-A1AC-46A2-B97D-87D6913191CC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2947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391-20BB-4291-92C5-7A8FF464A76E}" type="datetimeFigureOut">
              <a:rPr lang="uk-UA" smtClean="0"/>
              <a:t>18.04.2018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B90C-A1AC-46A2-B97D-87D6913191CC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973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391-20BB-4291-92C5-7A8FF464A76E}" type="datetimeFigureOut">
              <a:rPr lang="uk-UA" smtClean="0"/>
              <a:t>18.04.2018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B90C-A1AC-46A2-B97D-87D6913191CC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1862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391-20BB-4291-92C5-7A8FF464A76E}" type="datetimeFigureOut">
              <a:rPr lang="uk-UA" smtClean="0"/>
              <a:t>18.04.2018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B90C-A1AC-46A2-B97D-87D6913191CC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8465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391-20BB-4291-92C5-7A8FF464A76E}" type="datetimeFigureOut">
              <a:rPr lang="uk-UA" smtClean="0"/>
              <a:t>18.04.2018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B90C-A1AC-46A2-B97D-87D6913191CC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4110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391-20BB-4291-92C5-7A8FF464A76E}" type="datetimeFigureOut">
              <a:rPr lang="uk-UA" smtClean="0"/>
              <a:t>18.04.2018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B90C-A1AC-46A2-B97D-87D6913191CC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730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391-20BB-4291-92C5-7A8FF464A76E}" type="datetimeFigureOut">
              <a:rPr lang="uk-UA" smtClean="0"/>
              <a:t>18.04.2018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B90C-A1AC-46A2-B97D-87D6913191CC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339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44B1391-20BB-4291-92C5-7A8FF464A76E}" type="datetimeFigureOut">
              <a:rPr lang="uk-UA" smtClean="0"/>
              <a:t>18.04.2018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D65B90C-A1AC-46A2-B97D-87D6913191CC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574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4B1391-20BB-4291-92C5-7A8FF464A76E}" type="datetimeFigureOut">
              <a:rPr lang="uk-UA" smtClean="0"/>
              <a:t>18.04.2018</a:t>
            </a:fld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D65B90C-A1AC-46A2-B97D-87D6913191CC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2740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000" y="1449147"/>
            <a:ext cx="11492835" cy="2971051"/>
          </a:xfrm>
        </p:spPr>
        <p:txBody>
          <a:bodyPr/>
          <a:lstStyle/>
          <a:p>
            <a:r>
              <a:rPr lang="uk-UA" sz="4500" dirty="0"/>
              <a:t>Використання мультимедійних можливостей </a:t>
            </a:r>
            <a:r>
              <a:rPr lang="uk-UA" sz="4500" dirty="0" err="1"/>
              <a:t>Python</a:t>
            </a:r>
            <a:r>
              <a:rPr lang="uk-UA" sz="4500" dirty="0"/>
              <a:t> при створенні  програми для підготовки до ЗНО з англійської мови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З використанням графічної бібліотеки мови програмування </a:t>
            </a:r>
            <a:r>
              <a:rPr lang="en-US" dirty="0" smtClean="0"/>
              <a:t>Python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388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528" y="290946"/>
            <a:ext cx="6194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Зчитування бази даних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5528" y="1194299"/>
            <a:ext cx="11416145" cy="424731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uk-UA" sz="3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def</a:t>
            </a:r>
            <a:r>
              <a:rPr lang="uk-UA" sz="3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load_data(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filename</a:t>
            </a:r>
            <a:r>
              <a:rPr lang="uk-UA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 </a:t>
            </a:r>
            <a:r>
              <a:rPr lang="uk-UA" sz="3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sep):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uk-UA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 = </a:t>
            </a:r>
            <a:r>
              <a:rPr lang="uk-UA" sz="3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uk-UA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filename</a:t>
            </a:r>
            <a:r>
              <a:rPr lang="uk-UA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3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"r").readlines()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uk-UA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 </a:t>
            </a:r>
            <a:r>
              <a:rPr lang="uk-UA" sz="3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uk-UA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[]</a:t>
            </a:r>
            <a:endParaRPr lang="uk-UA" sz="3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uk-UA" sz="3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uk-UA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line </a:t>
            </a:r>
            <a:r>
              <a:rPr lang="uk-UA" sz="3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uk-UA" sz="3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f: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uk-UA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data.append(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tuple</a:t>
            </a:r>
            <a:r>
              <a:rPr lang="uk-UA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([</a:t>
            </a:r>
            <a:r>
              <a:rPr lang="uk-UA" sz="3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l.strip() </a:t>
            </a:r>
            <a:r>
              <a:rPr lang="uk-UA" sz="3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uk-UA" sz="3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 </a:t>
            </a:r>
            <a:r>
              <a:rPr lang="uk-UA" sz="3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</a:t>
            </a:r>
            <a:r>
              <a:rPr lang="uk-UA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ine.split(</a:t>
            </a:r>
            <a:r>
              <a:rPr lang="en-US" sz="3000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sep</a:t>
            </a:r>
            <a:r>
              <a:rPr lang="uk-UA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)])) </a:t>
            </a:r>
            <a:endParaRPr lang="uk-UA" sz="3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uk-UA" sz="3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uk-UA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data</a:t>
            </a:r>
            <a:endParaRPr lang="uk-UA" sz="3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205" y="-102920"/>
            <a:ext cx="1053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Функція для виведення тексту на екран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9797" y="842474"/>
            <a:ext cx="11804073" cy="509370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def</a:t>
            </a:r>
            <a:r>
              <a:rPr lang="en-US" sz="2600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600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add_message(surface, text, size, color, x, y, font_=“font_0.otf", is_sys=False, </a:t>
            </a:r>
            <a:r>
              <a:rPr lang="en-US" sz="2600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																	               angle=0</a:t>
            </a:r>
            <a:r>
              <a:rPr lang="en-US" sz="2600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600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font = pygame.font.SysFont(font_, size) </a:t>
            </a:r>
            <a:r>
              <a:rPr lang="en-US" sz="2600" b="1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2600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is_sys </a:t>
            </a:r>
            <a:r>
              <a:rPr lang="en-US" sz="2600" b="1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r>
              <a:rPr lang="en-US" sz="2600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pygame.font.Font(font_, size)</a:t>
            </a:r>
          </a:p>
          <a:p>
            <a:pPr>
              <a:lnSpc>
                <a:spcPct val="150000"/>
              </a:lnSpc>
            </a:pPr>
            <a:r>
              <a:rPr lang="en-US" sz="2600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	textS = font.render(text, True, color)</a:t>
            </a:r>
          </a:p>
          <a:p>
            <a:pPr>
              <a:lnSpc>
                <a:spcPct val="150000"/>
              </a:lnSpc>
            </a:pPr>
            <a:r>
              <a:rPr lang="en-US" sz="2600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textR = font.render(text, True, color).get_rect</a:t>
            </a:r>
            <a:r>
              <a:rPr lang="en-US" sz="2600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600" noProof="1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	textS = pygame.transform.rotate(textS, angle)</a:t>
            </a:r>
          </a:p>
          <a:p>
            <a:pPr>
              <a:lnSpc>
                <a:spcPct val="150000"/>
              </a:lnSpc>
            </a:pPr>
            <a:r>
              <a:rPr lang="en-US" sz="2600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	textR.center = x, y</a:t>
            </a:r>
          </a:p>
          <a:p>
            <a:pPr>
              <a:lnSpc>
                <a:spcPct val="150000"/>
              </a:lnSpc>
            </a:pPr>
            <a:r>
              <a:rPr lang="en-US" sz="2600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	surface.blit(textS, textR)</a:t>
            </a:r>
          </a:p>
        </p:txBody>
      </p:sp>
    </p:spTree>
    <p:extLst>
      <p:ext uri="{BB962C8B-B14F-4D97-AF65-F5344CB8AC3E}">
        <p14:creationId xmlns:p14="http://schemas.microsoft.com/office/powerpoint/2010/main" val="23639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Нові функції керування базами даних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2065" y="2338765"/>
            <a:ext cx="11828206" cy="369331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600" b="1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def</a:t>
            </a:r>
            <a:r>
              <a:rPr lang="en-US" sz="2600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download_Database(filename, params=()):</a:t>
            </a:r>
          </a:p>
          <a:p>
            <a:r>
              <a:rPr lang="en-US" sz="2600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600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result = []</a:t>
            </a:r>
          </a:p>
          <a:p>
            <a:r>
              <a:rPr lang="en-US" sz="2600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conn = sqlite3.</a:t>
            </a:r>
            <a:r>
              <a:rPr lang="en-US" sz="2600" b="1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connect</a:t>
            </a:r>
            <a:r>
              <a:rPr lang="en-US" sz="2600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(filename)</a:t>
            </a:r>
          </a:p>
          <a:p>
            <a:r>
              <a:rPr lang="en-US" sz="2600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600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 = conn.</a:t>
            </a:r>
            <a:r>
              <a:rPr lang="en-US" sz="2600" b="1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cursor</a:t>
            </a:r>
            <a:r>
              <a:rPr lang="en-US" sz="2600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  <a:p>
            <a:endParaRPr lang="en-US" sz="2600" noProof="1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600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e = c.</a:t>
            </a:r>
            <a:r>
              <a:rPr lang="en-US" sz="2600" b="1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execute</a:t>
            </a:r>
            <a:r>
              <a:rPr lang="en-US" sz="2600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(“SELECT element FROM filename WHERE param[0]=param[1]”)</a:t>
            </a:r>
          </a:p>
          <a:p>
            <a:r>
              <a:rPr lang="en-US" sz="2600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600" b="1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600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row </a:t>
            </a:r>
            <a:r>
              <a:rPr lang="en-US" sz="2600" b="1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600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e:</a:t>
            </a:r>
          </a:p>
          <a:p>
            <a:r>
              <a:rPr lang="en-US" sz="2600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600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result.</a:t>
            </a:r>
            <a:r>
              <a:rPr lang="en-US" sz="2600" b="1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append</a:t>
            </a:r>
            <a:r>
              <a:rPr lang="en-US" sz="2600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(row)</a:t>
            </a:r>
          </a:p>
          <a:p>
            <a:r>
              <a:rPr lang="en-US" sz="2600" noProof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600" b="1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US" sz="2600" noProof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result</a:t>
            </a:r>
            <a:endParaRPr lang="en-US" sz="2600" noProof="1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89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9054" y="-114120"/>
            <a:ext cx="4927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Структура класів </a:t>
            </a: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669468224"/>
              </p:ext>
            </p:extLst>
          </p:nvPr>
        </p:nvGraphicFramePr>
        <p:xfrm>
          <a:off x="238824" y="593766"/>
          <a:ext cx="11719628" cy="6049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51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Системні вимоги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10000" y="2632364"/>
            <a:ext cx="81002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3000" b="1" dirty="0" smtClean="0"/>
              <a:t>Операційна</a:t>
            </a:r>
            <a:r>
              <a:rPr lang="ru-RU" sz="3000" b="1" dirty="0" smtClean="0"/>
              <a:t> система </a:t>
            </a:r>
            <a:r>
              <a:rPr lang="en-US" sz="3000" b="1" dirty="0" smtClean="0"/>
              <a:t>Windows 7, 8, 10</a:t>
            </a:r>
            <a:endParaRPr lang="uk-UA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40441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Висновки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75012" y="2118241"/>
            <a:ext cx="1090698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 smtClean="0"/>
              <a:t>Були дослідженні методи та підходи використання </a:t>
            </a:r>
            <a:r>
              <a:rPr lang="uk-UA" sz="2800" b="1" dirty="0"/>
              <a:t>мультимедійних можливостей </a:t>
            </a:r>
            <a:r>
              <a:rPr lang="uk-UA" sz="2800" b="1" dirty="0" err="1" smtClean="0"/>
              <a:t>Python</a:t>
            </a:r>
            <a:r>
              <a:rPr lang="uk-UA" sz="2800" b="1" dirty="0" smtClean="0"/>
              <a:t> при створенні додатків з графічним інтерфейсом, </a:t>
            </a:r>
            <a:r>
              <a:rPr lang="uk-UA" sz="2800" b="1" dirty="0"/>
              <a:t>роботу </a:t>
            </a:r>
            <a:r>
              <a:rPr lang="uk-UA" sz="2800" b="1" dirty="0" smtClean="0"/>
              <a:t>з </a:t>
            </a:r>
            <a:r>
              <a:rPr lang="uk-UA" sz="2800" b="1" dirty="0"/>
              <a:t>класами графічної бібліотеки </a:t>
            </a:r>
            <a:r>
              <a:rPr lang="en-US" sz="2800" b="1" dirty="0"/>
              <a:t>Pygame</a:t>
            </a:r>
            <a:r>
              <a:rPr lang="uk-UA" sz="2800" b="1" dirty="0"/>
              <a:t>, а саме класу </a:t>
            </a:r>
            <a:r>
              <a:rPr lang="uk-UA" sz="2800" b="1" dirty="0" err="1" smtClean="0"/>
              <a:t>pygame.sprite.Sprite</a:t>
            </a:r>
            <a:r>
              <a:rPr lang="uk-UA" sz="2800" b="1" dirty="0"/>
              <a:t>.</a:t>
            </a:r>
          </a:p>
          <a:p>
            <a:endParaRPr lang="uk-UA" sz="25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 smtClean="0"/>
              <a:t>Створена навчальна гра, яку можна використовувати у підготовки до ЗНО з англійської мови</a:t>
            </a:r>
            <a:r>
              <a:rPr lang="en-US" sz="2800" b="1" dirty="0" smtClean="0"/>
              <a:t>;</a:t>
            </a:r>
            <a:endParaRPr lang="uk-UA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uk-UA" sz="25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 smtClean="0"/>
              <a:t>Програма використовується під час навчального процесу у НВК №11 м.Бахмут</a:t>
            </a:r>
            <a:r>
              <a:rPr lang="en-US" sz="2800" b="1" dirty="0"/>
              <a:t>.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4496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1" y="447188"/>
            <a:ext cx="4524000" cy="970450"/>
          </a:xfrm>
        </p:spPr>
        <p:txBody>
          <a:bodyPr/>
          <a:lstStyle/>
          <a:p>
            <a:r>
              <a:rPr lang="uk-UA" dirty="0" smtClean="0"/>
              <a:t>Англійська мова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2294782"/>
            <a:ext cx="12192001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/>
            <a:r>
              <a:rPr lang="uk-UA" sz="2900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Враховуючи роль англійської мови як мови міжнародного спілкування, з метою сприяння її вивченню для розширення доступу громадян до світових економічних, соціальних, освітніх та культурних можливостей, які відкриває знання та використання англійської мови, забезпечення інтеграції України до європейського політичного, економічного і науково-освітнього простору, на підтримку програми </a:t>
            </a:r>
            <a:r>
              <a:rPr lang="uk-UA" sz="2900" dirty="0" err="1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Go</a:t>
            </a:r>
            <a:r>
              <a:rPr lang="uk-UA" sz="2900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900" dirty="0" err="1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Global</a:t>
            </a:r>
            <a:r>
              <a:rPr lang="uk-UA" sz="2900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, яка визначає вивчення англійської мови одним із пріоритетів стратегії розвитку.</a:t>
            </a:r>
            <a:endParaRPr lang="uk-UA" sz="2900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Картинки по запросу флаг англи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648" y="218038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0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738" y="1995057"/>
            <a:ext cx="11999262" cy="4862943"/>
          </a:xfrm>
        </p:spPr>
        <p:txBody>
          <a:bodyPr/>
          <a:lstStyle/>
          <a:p>
            <a:r>
              <a:rPr lang="uk-UA" dirty="0" smtClean="0"/>
              <a:t>Метод - </a:t>
            </a:r>
            <a:r>
              <a:rPr lang="uk-UA" b="0" dirty="0" smtClean="0"/>
              <a:t>графічна </a:t>
            </a:r>
            <a:r>
              <a:rPr lang="uk-UA" b="0" dirty="0"/>
              <a:t>бібліотека </a:t>
            </a:r>
            <a:r>
              <a:rPr lang="en-US" b="0" dirty="0" smtClean="0"/>
              <a:t>Pygame</a:t>
            </a:r>
            <a:r>
              <a:rPr lang="ru-RU" b="0" dirty="0" smtClean="0"/>
              <a:t>,</a:t>
            </a:r>
            <a:r>
              <a:rPr lang="uk-UA" b="0" dirty="0" smtClean="0"/>
              <a:t> мова </a:t>
            </a:r>
            <a:r>
              <a:rPr lang="uk-UA" b="0" dirty="0"/>
              <a:t>програмування </a:t>
            </a:r>
            <a:r>
              <a:rPr lang="uk-UA" b="0" dirty="0" smtClean="0"/>
              <a:t>Python</a:t>
            </a:r>
            <a:r>
              <a:rPr lang="en-US" b="0" dirty="0" smtClean="0"/>
              <a:t>;</a:t>
            </a:r>
            <a:r>
              <a:rPr lang="uk-UA" b="0" dirty="0" smtClean="0"/>
              <a:t/>
            </a:r>
            <a:br>
              <a:rPr lang="uk-UA" b="0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Об’єкт </a:t>
            </a:r>
            <a:r>
              <a:rPr lang="uk-UA" dirty="0"/>
              <a:t>дослідження </a:t>
            </a:r>
            <a:r>
              <a:rPr lang="uk-UA" dirty="0" smtClean="0"/>
              <a:t>- </a:t>
            </a:r>
            <a:r>
              <a:rPr lang="uk-UA" b="0" dirty="0">
                <a:solidFill>
                  <a:schemeClr val="tx1"/>
                </a:solidFill>
              </a:rPr>
              <a:t>використання </a:t>
            </a:r>
            <a:r>
              <a:rPr lang="uk-UA" b="0" dirty="0" smtClean="0">
                <a:solidFill>
                  <a:schemeClr val="tx1"/>
                </a:solidFill>
              </a:rPr>
              <a:t>класів мультимедійної бібліотеки </a:t>
            </a:r>
            <a:r>
              <a:rPr lang="en-US" dirty="0" err="1" smtClean="0">
                <a:solidFill>
                  <a:schemeClr val="tx1"/>
                </a:solidFill>
              </a:rPr>
              <a:t>pygame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uk-UA" b="0" dirty="0" smtClean="0">
                <a:solidFill>
                  <a:schemeClr val="tx1"/>
                </a:solidFill>
              </a:rPr>
              <a:t>для створення зображення та звуку</a:t>
            </a:r>
            <a:r>
              <a:rPr lang="en-US" b="0" dirty="0" smtClean="0">
                <a:solidFill>
                  <a:schemeClr val="tx1"/>
                </a:solidFill>
              </a:rPr>
              <a:t>;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Предмет  </a:t>
            </a:r>
            <a:r>
              <a:rPr lang="uk-UA" dirty="0"/>
              <a:t>дослідження </a:t>
            </a:r>
            <a:r>
              <a:rPr lang="uk-UA" dirty="0" smtClean="0"/>
              <a:t>- </a:t>
            </a:r>
            <a:r>
              <a:rPr lang="uk-UA" b="0" dirty="0"/>
              <a:t>створення  </a:t>
            </a:r>
            <a:r>
              <a:rPr lang="uk-UA" b="0" dirty="0" smtClean="0"/>
              <a:t>GUI-</a:t>
            </a:r>
            <a:r>
              <a:rPr lang="en-US" b="0" dirty="0" smtClean="0"/>
              <a:t> </a:t>
            </a:r>
            <a:r>
              <a:rPr lang="uk-UA" b="0" dirty="0" smtClean="0"/>
              <a:t>ігри</a:t>
            </a:r>
            <a:r>
              <a:rPr lang="en-US" b="0" dirty="0" smtClean="0"/>
              <a:t>.</a:t>
            </a:r>
            <a:r>
              <a:rPr lang="uk-UA" b="0" dirty="0" smtClean="0"/>
              <a:t> 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8735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944" y="447187"/>
            <a:ext cx="7087091" cy="970450"/>
          </a:xfrm>
        </p:spPr>
        <p:txBody>
          <a:bodyPr/>
          <a:lstStyle/>
          <a:p>
            <a:r>
              <a:rPr lang="uk-UA" dirty="0" smtClean="0"/>
              <a:t>Мова розробки програми</a:t>
            </a:r>
            <a:endParaRPr lang="uk-UA" dirty="0"/>
          </a:p>
        </p:txBody>
      </p:sp>
      <p:pic>
        <p:nvPicPr>
          <p:cNvPr id="2050" name="Picture 2" descr="Картинки по запросу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93" y="228545"/>
            <a:ext cx="4014643" cy="14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476" y="2133433"/>
            <a:ext cx="1227932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 smtClean="0"/>
              <a:t>Переваги</a:t>
            </a:r>
            <a:r>
              <a:rPr lang="ru-RU" sz="4000" b="1" dirty="0" smtClean="0"/>
              <a:t> </a:t>
            </a:r>
            <a:r>
              <a:rPr lang="en-US" sz="4000" b="1" dirty="0" smtClean="0"/>
              <a:t>Python</a:t>
            </a:r>
            <a:endParaRPr lang="uk-UA" sz="4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 smtClean="0"/>
              <a:t>Чистий синтаксис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 smtClean="0"/>
              <a:t>Відкритий код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 smtClean="0"/>
              <a:t>Можливість використання у діалоговому режимі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 smtClean="0"/>
              <a:t>Стандартний дистрибутив має велику кількість корисних модулів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 smtClean="0"/>
              <a:t>Зручний для розв’язання математичних проблем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 smtClean="0"/>
              <a:t>Переносність програм</a:t>
            </a:r>
          </a:p>
        </p:txBody>
      </p:sp>
    </p:spTree>
    <p:extLst>
      <p:ext uri="{BB962C8B-B14F-4D97-AF65-F5344CB8AC3E}">
        <p14:creationId xmlns:p14="http://schemas.microsoft.com/office/powerpoint/2010/main" val="6433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Графічна бібліотека </a:t>
            </a:r>
            <a:r>
              <a:rPr lang="en-US" dirty="0" smtClean="0"/>
              <a:t>Pygame</a:t>
            </a:r>
            <a:endParaRPr lang="uk-UA" dirty="0"/>
          </a:p>
        </p:txBody>
      </p:sp>
      <p:pic>
        <p:nvPicPr>
          <p:cNvPr id="3076" name="Picture 4" descr="Картинки по запросу pygam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806" y="40716"/>
            <a:ext cx="2575297" cy="178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90945" y="2357965"/>
            <a:ext cx="1133301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Pygame </a:t>
            </a:r>
            <a:r>
              <a:rPr lang="en-US" sz="2500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-</a:t>
            </a:r>
            <a:r>
              <a:rPr lang="uk-UA" sz="2500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 набір </a:t>
            </a:r>
            <a:r>
              <a:rPr lang="uk-UA" sz="2500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крос-платформових </a:t>
            </a:r>
            <a:r>
              <a:rPr lang="uk-UA" sz="2500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модулів для </a:t>
            </a:r>
            <a:r>
              <a:rPr lang="de-DE" sz="25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de-DE" sz="2500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, </a:t>
            </a:r>
            <a:r>
              <a:rPr lang="uk-UA" sz="2500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призначених для створення відеоігор. Включає в себе бібліотеки комп'ютерної графіки і звуку</a:t>
            </a:r>
            <a:r>
              <a:rPr lang="uk-UA" sz="2500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.</a:t>
            </a:r>
            <a:endParaRPr lang="en-US" sz="2500" dirty="0" smtClean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  <a:p>
            <a:endParaRPr lang="uk-UA" sz="2500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  <a:p>
            <a:r>
              <a:rPr lang="de-DE" sz="25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Pygame</a:t>
            </a:r>
            <a:r>
              <a:rPr lang="de-DE" sz="2500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500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був створений, щоб замінити </a:t>
            </a:r>
            <a:r>
              <a:rPr lang="de-DE" sz="2500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pySDL </a:t>
            </a:r>
            <a:r>
              <a:rPr lang="uk-UA" sz="2500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після його "раптової смерті". </a:t>
            </a:r>
            <a:r>
              <a:rPr lang="de-DE" sz="2500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Pygame </a:t>
            </a:r>
            <a:r>
              <a:rPr lang="uk-UA" sz="2500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був спочатку написаний Шінером Піттом і випущений під відкритим кодом як вільне програмне забезпечення </a:t>
            </a:r>
            <a:r>
              <a:rPr lang="de-DE" sz="2500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GNU Lesser General Public License.</a:t>
            </a:r>
          </a:p>
        </p:txBody>
      </p:sp>
    </p:spTree>
    <p:extLst>
      <p:ext uri="{BB962C8B-B14F-4D97-AF65-F5344CB8AC3E}">
        <p14:creationId xmlns:p14="http://schemas.microsoft.com/office/powerpoint/2010/main" val="25088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Реалізація проекту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117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5429" y="1332012"/>
            <a:ext cx="3409532" cy="4336473"/>
          </a:xfrm>
          <a:prstGeom prst="rect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uk-UA" sz="2500" b="1" dirty="0" smtClean="0"/>
              <a:t>Гра з вибором неправильних дієслів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uk-UA" sz="2500" b="1" dirty="0" smtClean="0"/>
              <a:t>Гра з вибором перекладу до відповідного слова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uk-UA" sz="2500" b="1" dirty="0" smtClean="0"/>
              <a:t>Аудіювання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25641" y="1332013"/>
            <a:ext cx="2923310" cy="4336473"/>
          </a:xfrm>
          <a:prstGeom prst="rect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 smtClean="0"/>
              <a:t>Блок керування</a:t>
            </a:r>
          </a:p>
          <a:p>
            <a:pPr algn="ctr"/>
            <a:endParaRPr lang="uk-UA" sz="3000" b="1" dirty="0" smtClean="0"/>
          </a:p>
          <a:p>
            <a:pPr algn="ctr"/>
            <a:r>
              <a:rPr lang="uk-UA" sz="2000" b="1" dirty="0"/>
              <a:t>Користувачі та їх результати</a:t>
            </a:r>
          </a:p>
          <a:p>
            <a:pPr algn="ctr"/>
            <a:endParaRPr lang="uk-UA" sz="3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92391" y="202107"/>
            <a:ext cx="70006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dirty="0" smtClean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Структура </a:t>
            </a:r>
            <a:r>
              <a:rPr lang="ru-RU" sz="5000" dirty="0" err="1" smtClean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програми</a:t>
            </a:r>
            <a:endParaRPr lang="ru-RU" sz="5000" dirty="0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>
            <a:stCxn id="4" idx="1"/>
            <a:endCxn id="2" idx="3"/>
          </p:cNvCxnSpPr>
          <p:nvPr/>
        </p:nvCxnSpPr>
        <p:spPr>
          <a:xfrm flipH="1" flipV="1">
            <a:off x="4354961" y="3500249"/>
            <a:ext cx="3870680" cy="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64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/>
          <p:cNvCxnSpPr/>
          <p:nvPr/>
        </p:nvCxnSpPr>
        <p:spPr>
          <a:xfrm flipH="1">
            <a:off x="6162612" y="853790"/>
            <a:ext cx="2116490" cy="805347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3940019" y="797860"/>
            <a:ext cx="2149020" cy="861277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882965" y="736270"/>
            <a:ext cx="4347088" cy="2784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78167" y="-1"/>
            <a:ext cx="5275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Взаємодія між файлами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69674"/>
              </p:ext>
            </p:extLst>
          </p:nvPr>
        </p:nvGraphicFramePr>
        <p:xfrm>
          <a:off x="341064" y="584774"/>
          <a:ext cx="3549906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906">
                  <a:extLst>
                    <a:ext uri="{9D8B030D-6E8A-4147-A177-3AD203B41FA5}">
                      <a16:colId xmlns:a16="http://schemas.microsoft.com/office/drawing/2014/main" val="3781059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sprites.py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09266"/>
                  </a:ext>
                </a:extLst>
              </a:tr>
              <a:tr h="235382">
                <a:tc>
                  <a:txBody>
                    <a:bodyPr/>
                    <a:lstStyle/>
                    <a:p>
                      <a:pPr algn="ctr"/>
                      <a:r>
                        <a:rPr lang="uk-UA" sz="2500" dirty="0" smtClean="0"/>
                        <a:t>Об’явлені класи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00223"/>
                  </a:ext>
                </a:extLst>
              </a:tr>
              <a:tr h="26900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Mouse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07697"/>
                  </a:ext>
                </a:extLst>
              </a:tr>
              <a:tr h="26900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Button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5589"/>
                  </a:ext>
                </a:extLst>
              </a:tr>
              <a:tr h="26900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QuestionButton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611060"/>
                  </a:ext>
                </a:extLst>
              </a:tr>
              <a:tr h="26900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Collidable</a:t>
                      </a:r>
                      <a:endParaRPr lang="ru-RU" sz="2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02398"/>
                  </a:ext>
                </a:extLst>
              </a:tr>
              <a:tr h="26900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Static</a:t>
                      </a:r>
                      <a:endParaRPr lang="ru-RU" sz="2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292776"/>
                  </a:ext>
                </a:extLst>
              </a:tr>
              <a:tr h="26900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Dynamic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75943"/>
                  </a:ext>
                </a:extLst>
              </a:tr>
              <a:tr h="26900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TenseGroup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697105"/>
                  </a:ext>
                </a:extLst>
              </a:tr>
              <a:tr h="26900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Verb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63005"/>
                  </a:ext>
                </a:extLst>
              </a:tr>
              <a:tr h="26900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MainWord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39287"/>
                  </a:ext>
                </a:extLst>
              </a:tr>
              <a:tr h="26900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62148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343644"/>
              </p:ext>
            </p:extLst>
          </p:nvPr>
        </p:nvGraphicFramePr>
        <p:xfrm>
          <a:off x="8230052" y="584774"/>
          <a:ext cx="3823403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403">
                  <a:extLst>
                    <a:ext uri="{9D8B030D-6E8A-4147-A177-3AD203B41FA5}">
                      <a16:colId xmlns:a16="http://schemas.microsoft.com/office/drawing/2014/main" val="3781059450"/>
                    </a:ext>
                  </a:extLst>
                </a:gridCol>
              </a:tblGrid>
              <a:tr h="43267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functions.py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09266"/>
                  </a:ext>
                </a:extLst>
              </a:tr>
              <a:tr h="398038">
                <a:tc>
                  <a:txBody>
                    <a:bodyPr/>
                    <a:lstStyle/>
                    <a:p>
                      <a:pPr algn="ctr"/>
                      <a:r>
                        <a:rPr lang="uk-UA" sz="2500" dirty="0" smtClean="0"/>
                        <a:t>Об’явлені</a:t>
                      </a:r>
                      <a:r>
                        <a:rPr lang="uk-UA" sz="2500" baseline="0" dirty="0" smtClean="0"/>
                        <a:t> функції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00223"/>
                  </a:ext>
                </a:extLst>
              </a:tr>
              <a:tr h="39803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add_message</a:t>
                      </a:r>
                      <a:r>
                        <a:rPr lang="en-US" sz="2500" dirty="0" smtClean="0"/>
                        <a:t>( )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07697"/>
                  </a:ext>
                </a:extLst>
              </a:tr>
              <a:tr h="39803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quit_game</a:t>
                      </a:r>
                      <a:r>
                        <a:rPr lang="en-US" sz="2500" dirty="0" smtClean="0"/>
                        <a:t>( )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5589"/>
                  </a:ext>
                </a:extLst>
              </a:tr>
              <a:tr h="39803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load_data</a:t>
                      </a:r>
                      <a:r>
                        <a:rPr lang="en-US" sz="2500" dirty="0" smtClean="0"/>
                        <a:t>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292776"/>
                  </a:ext>
                </a:extLst>
              </a:tr>
              <a:tr h="39803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upload_data</a:t>
                      </a:r>
                      <a:r>
                        <a:rPr lang="en-US" sz="25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64679"/>
                  </a:ext>
                </a:extLst>
              </a:tr>
              <a:tr h="39803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aseline="0" dirty="0" err="1" smtClean="0"/>
                        <a:t>input_surface</a:t>
                      </a:r>
                      <a:r>
                        <a:rPr lang="en-US" sz="2500" baseline="0" dirty="0" smtClean="0"/>
                        <a:t>()</a:t>
                      </a:r>
                      <a:endParaRPr lang="uk-UA" sz="2500" dirty="0" smtClean="0"/>
                    </a:p>
                    <a:p>
                      <a:pPr algn="ctr"/>
                      <a:r>
                        <a:rPr lang="en-US" sz="2500" dirty="0" err="1" smtClean="0"/>
                        <a:t>download_Database</a:t>
                      </a:r>
                      <a:r>
                        <a:rPr lang="en-US" sz="25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75846"/>
                  </a:ext>
                </a:extLst>
              </a:tr>
              <a:tr h="398038">
                <a:tc>
                  <a:txBody>
                    <a:bodyPr/>
                    <a:lstStyle/>
                    <a:p>
                      <a:pPr algn="ctr"/>
                      <a:endParaRPr lang="en-US" sz="2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0738"/>
                  </a:ext>
                </a:extLst>
              </a:tr>
              <a:tr h="398038">
                <a:tc>
                  <a:txBody>
                    <a:bodyPr/>
                    <a:lstStyle/>
                    <a:p>
                      <a:pPr algn="ctr"/>
                      <a:endParaRPr lang="en-US" sz="2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72800"/>
                  </a:ext>
                </a:extLst>
              </a:tr>
              <a:tr h="398038">
                <a:tc>
                  <a:txBody>
                    <a:bodyPr/>
                    <a:lstStyle/>
                    <a:p>
                      <a:pPr algn="ctr"/>
                      <a:endParaRPr lang="en-US" sz="2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46675"/>
                  </a:ext>
                </a:extLst>
              </a:tr>
              <a:tr h="398038">
                <a:tc>
                  <a:txBody>
                    <a:bodyPr/>
                    <a:lstStyle/>
                    <a:p>
                      <a:pPr algn="ctr"/>
                      <a:endParaRPr lang="en-US" sz="2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23482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54291"/>
              </p:ext>
            </p:extLst>
          </p:nvPr>
        </p:nvGraphicFramePr>
        <p:xfrm>
          <a:off x="4314086" y="1659137"/>
          <a:ext cx="3549906" cy="515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906">
                  <a:extLst>
                    <a:ext uri="{9D8B030D-6E8A-4147-A177-3AD203B41FA5}">
                      <a16:colId xmlns:a16="http://schemas.microsoft.com/office/drawing/2014/main" val="3781059450"/>
                    </a:ext>
                  </a:extLst>
                </a:gridCol>
              </a:tblGrid>
              <a:tr h="525285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main.py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0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500" dirty="0" smtClean="0"/>
                        <a:t>Об’явлені функції</a:t>
                      </a:r>
                      <a:endParaRPr lang="en-US" sz="2500" dirty="0" smtClean="0"/>
                    </a:p>
                    <a:p>
                      <a:pPr algn="ctr"/>
                      <a:r>
                        <a:rPr lang="en-US" sz="2500" dirty="0" err="1" smtClean="0"/>
                        <a:t>choose_user</a:t>
                      </a:r>
                      <a:r>
                        <a:rPr lang="en-US" sz="2500" dirty="0" smtClean="0"/>
                        <a:t>()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0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menu( )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0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choice()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game1()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29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game2()</a:t>
                      </a:r>
                      <a:endParaRPr lang="ru-RU" sz="2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game3()</a:t>
                      </a:r>
                      <a:endParaRPr lang="ru-RU" sz="2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05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pause()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6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gen_Verb</a:t>
                      </a:r>
                      <a:r>
                        <a:rPr lang="en-US" sz="2500" dirty="0" smtClean="0"/>
                        <a:t>( )</a:t>
                      </a:r>
                      <a:endParaRPr lang="uk-UA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6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gen_Translation</a:t>
                      </a:r>
                      <a:r>
                        <a:rPr lang="en-US" sz="2500" dirty="0" smtClean="0"/>
                        <a:t> (</a:t>
                      </a:r>
                      <a:r>
                        <a:rPr lang="en-US" sz="2500" baseline="0" dirty="0" smtClean="0"/>
                        <a:t> )</a:t>
                      </a:r>
                      <a:endParaRPr lang="ru-RU" sz="25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29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2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бази даних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503660" y="2080161"/>
            <a:ext cx="5184621" cy="911656"/>
          </a:xfrm>
        </p:spPr>
        <p:txBody>
          <a:bodyPr/>
          <a:lstStyle/>
          <a:p>
            <a:r>
              <a:rPr lang="uk-UA" dirty="0" smtClean="0"/>
              <a:t>Переклад слів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uk-UA" dirty="0" smtClean="0"/>
              <a:t>файл </a:t>
            </a:r>
            <a:r>
              <a:rPr lang="en-US" dirty="0" smtClean="0"/>
              <a:t>- definition.txt)</a:t>
            </a:r>
            <a:endParaRPr lang="uk-UA" dirty="0"/>
          </a:p>
        </p:txBody>
      </p:sp>
      <p:graphicFrame>
        <p:nvGraphicFramePr>
          <p:cNvPr id="17" name="Объект 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2260706"/>
              </p:ext>
            </p:extLst>
          </p:nvPr>
        </p:nvGraphicFramePr>
        <p:xfrm>
          <a:off x="6496834" y="2991817"/>
          <a:ext cx="5194299" cy="37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433">
                  <a:extLst>
                    <a:ext uri="{9D8B030D-6E8A-4147-A177-3AD203B41FA5}">
                      <a16:colId xmlns:a16="http://schemas.microsoft.com/office/drawing/2014/main" val="3268003460"/>
                    </a:ext>
                  </a:extLst>
                </a:gridCol>
                <a:gridCol w="1731433">
                  <a:extLst>
                    <a:ext uri="{9D8B030D-6E8A-4147-A177-3AD203B41FA5}">
                      <a16:colId xmlns:a16="http://schemas.microsoft.com/office/drawing/2014/main" val="3966453706"/>
                    </a:ext>
                  </a:extLst>
                </a:gridCol>
                <a:gridCol w="1731433">
                  <a:extLst>
                    <a:ext uri="{9D8B030D-6E8A-4147-A177-3AD203B41FA5}">
                      <a16:colId xmlns:a16="http://schemas.microsoft.com/office/drawing/2014/main" val="3584251030"/>
                    </a:ext>
                  </a:extLst>
                </a:gridCol>
              </a:tblGrid>
              <a:tr h="64087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Форма</a:t>
                      </a:r>
                      <a:r>
                        <a:rPr lang="ru-RU" sz="1600" baseline="0" dirty="0" smtClean="0"/>
                        <a:t> 1</a:t>
                      </a:r>
                    </a:p>
                    <a:p>
                      <a:pPr algn="ctr"/>
                      <a:r>
                        <a:rPr lang="ru-RU" sz="1600" baseline="0" dirty="0" smtClean="0"/>
                        <a:t>(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Infinitive</a:t>
                      </a:r>
                      <a:r>
                        <a:rPr lang="ru-RU" sz="1600" baseline="0" dirty="0" smtClean="0"/>
                        <a:t>)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Форма 2</a:t>
                      </a:r>
                    </a:p>
                    <a:p>
                      <a:pPr algn="ctr"/>
                      <a:r>
                        <a:rPr lang="ru-RU" sz="1600" dirty="0" smtClean="0"/>
                        <a:t>(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 Simple</a:t>
                      </a:r>
                      <a:r>
                        <a:rPr lang="ru-RU" sz="1600" dirty="0" smtClean="0"/>
                        <a:t>)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Форма 3</a:t>
                      </a:r>
                    </a:p>
                    <a:p>
                      <a:pPr algn="ctr"/>
                      <a:r>
                        <a:rPr lang="ru-RU" sz="1600" dirty="0" smtClean="0"/>
                        <a:t>(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 Participle</a:t>
                      </a:r>
                      <a:r>
                        <a:rPr lang="ru-RU" sz="1600" dirty="0" smtClean="0"/>
                        <a:t>)</a:t>
                      </a:r>
                      <a:endParaRPr lang="uk-U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24553"/>
                  </a:ext>
                </a:extLst>
              </a:tr>
              <a:tr h="7694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bite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bitten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922819"/>
                  </a:ext>
                </a:extLst>
              </a:tr>
              <a:tr h="7694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catch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caught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caught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10835"/>
                  </a:ext>
                </a:extLst>
              </a:tr>
              <a:tr h="7694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eat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ate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eaten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959171"/>
                  </a:ext>
                </a:extLst>
              </a:tr>
              <a:tr h="7694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42964"/>
                  </a:ext>
                </a:extLst>
              </a:tr>
            </a:tbl>
          </a:graphicData>
        </a:graphic>
      </p:graphicFrame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6496550" y="2088712"/>
            <a:ext cx="5194583" cy="894554"/>
          </a:xfrm>
        </p:spPr>
        <p:txBody>
          <a:bodyPr/>
          <a:lstStyle/>
          <a:p>
            <a:r>
              <a:rPr lang="uk-UA" dirty="0" smtClean="0"/>
              <a:t>Неправильні дієслова 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uk-UA" dirty="0" smtClean="0"/>
              <a:t>файл</a:t>
            </a:r>
            <a:r>
              <a:rPr lang="en-US" dirty="0" smtClean="0"/>
              <a:t> -</a:t>
            </a:r>
            <a:r>
              <a:rPr lang="uk-UA" dirty="0" smtClean="0"/>
              <a:t> </a:t>
            </a:r>
            <a:r>
              <a:rPr lang="en-US" dirty="0" smtClean="0"/>
              <a:t>irregular_verbs.txt)</a:t>
            </a:r>
            <a:endParaRPr lang="uk-UA" dirty="0"/>
          </a:p>
        </p:txBody>
      </p:sp>
      <p:graphicFrame>
        <p:nvGraphicFramePr>
          <p:cNvPr id="7" name="Объект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075119"/>
              </p:ext>
            </p:extLst>
          </p:nvPr>
        </p:nvGraphicFramePr>
        <p:xfrm>
          <a:off x="499218" y="2991817"/>
          <a:ext cx="5194299" cy="37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433">
                  <a:extLst>
                    <a:ext uri="{9D8B030D-6E8A-4147-A177-3AD203B41FA5}">
                      <a16:colId xmlns:a16="http://schemas.microsoft.com/office/drawing/2014/main" val="3268003460"/>
                    </a:ext>
                  </a:extLst>
                </a:gridCol>
                <a:gridCol w="1731433">
                  <a:extLst>
                    <a:ext uri="{9D8B030D-6E8A-4147-A177-3AD203B41FA5}">
                      <a16:colId xmlns:a16="http://schemas.microsoft.com/office/drawing/2014/main" val="3966453706"/>
                    </a:ext>
                  </a:extLst>
                </a:gridCol>
                <a:gridCol w="1731433">
                  <a:extLst>
                    <a:ext uri="{9D8B030D-6E8A-4147-A177-3AD203B41FA5}">
                      <a16:colId xmlns:a16="http://schemas.microsoft.com/office/drawing/2014/main" val="3584251030"/>
                    </a:ext>
                  </a:extLst>
                </a:gridCol>
              </a:tblGrid>
              <a:tr h="64087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Слово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/>
                        <a:t>Російський</a:t>
                      </a:r>
                    </a:p>
                    <a:p>
                      <a:pPr algn="ctr"/>
                      <a:r>
                        <a:rPr lang="uk-UA" sz="1600" dirty="0" smtClean="0"/>
                        <a:t>переклад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/>
                        <a:t>Український</a:t>
                      </a:r>
                    </a:p>
                    <a:p>
                      <a:pPr algn="ctr"/>
                      <a:r>
                        <a:rPr lang="uk-UA" sz="1600" dirty="0" smtClean="0"/>
                        <a:t>переклад</a:t>
                      </a:r>
                      <a:endParaRPr lang="uk-U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24553"/>
                  </a:ext>
                </a:extLst>
              </a:tr>
              <a:tr h="769492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language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язык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мова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922819"/>
                  </a:ext>
                </a:extLst>
              </a:tr>
              <a:tr h="7694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academy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академия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акаде</a:t>
                      </a:r>
                      <a:r>
                        <a:rPr lang="uk-UA" sz="2400" dirty="0" smtClean="0"/>
                        <a:t>мія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10835"/>
                  </a:ext>
                </a:extLst>
              </a:tr>
              <a:tr h="7694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science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/>
                        <a:t>наука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/>
                        <a:t>наука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959171"/>
                  </a:ext>
                </a:extLst>
              </a:tr>
              <a:tr h="7694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42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9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Цитаты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1358</TotalTime>
  <Words>402</Words>
  <Application>Microsoft Office PowerPoint</Application>
  <PresentationFormat>Широкоэкранный</PresentationFormat>
  <Paragraphs>145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2</vt:lpstr>
      <vt:lpstr>Цитаты</vt:lpstr>
      <vt:lpstr>Використання мультимедійних можливостей Python при створенні  програми для підготовки до ЗНО з англійської мови</vt:lpstr>
      <vt:lpstr>Англійська мова</vt:lpstr>
      <vt:lpstr>Метод - графічна бібліотека Pygame, мова програмування Python;  Об’єкт дослідження - використання класів мультимедійної бібліотеки pygame для створення зображення та звуку;  Предмет  дослідження - створення  GUI- ігри. </vt:lpstr>
      <vt:lpstr>Мова розробки програми</vt:lpstr>
      <vt:lpstr>Графічна бібліотека Pygame</vt:lpstr>
      <vt:lpstr>Реалізація проекту</vt:lpstr>
      <vt:lpstr>Презентация PowerPoint</vt:lpstr>
      <vt:lpstr>Презентация PowerPoint</vt:lpstr>
      <vt:lpstr>Реалізація бази даних</vt:lpstr>
      <vt:lpstr>Презентация PowerPoint</vt:lpstr>
      <vt:lpstr>Презентация PowerPoint</vt:lpstr>
      <vt:lpstr>Нові функції керування базами даних</vt:lpstr>
      <vt:lpstr>Презентация PowerPoint</vt:lpstr>
      <vt:lpstr>Системні вимоги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Програма для підготовки до ЗНО з англійської мови</dc:title>
  <dc:creator>Den Blackshov</dc:creator>
  <cp:lastModifiedBy>Den Blackshov</cp:lastModifiedBy>
  <cp:revision>115</cp:revision>
  <dcterms:created xsi:type="dcterms:W3CDTF">2016-12-19T18:47:17Z</dcterms:created>
  <dcterms:modified xsi:type="dcterms:W3CDTF">2018-04-18T13:11:24Z</dcterms:modified>
</cp:coreProperties>
</file>