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2" r:id="rId5"/>
    <p:sldId id="270" r:id="rId6"/>
    <p:sldId id="271" r:id="rId7"/>
    <p:sldId id="269" r:id="rId8"/>
    <p:sldId id="27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079BB-D645-41AB-A797-C53118013396}" v="25" dt="2020-01-03T16:52:27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Queirós" userId="2fc2270f7c636da8" providerId="LiveId" clId="{FB7079BB-D645-41AB-A797-C53118013396}"/>
    <pc:docChg chg="undo custSel addSld delSld modSld">
      <pc:chgData name="Pedro Queirós" userId="2fc2270f7c636da8" providerId="LiveId" clId="{FB7079BB-D645-41AB-A797-C53118013396}" dt="2020-01-03T17:01:35.893" v="1773" actId="123"/>
      <pc:docMkLst>
        <pc:docMk/>
      </pc:docMkLst>
      <pc:sldChg chg="modSp">
        <pc:chgData name="Pedro Queirós" userId="2fc2270f7c636da8" providerId="LiveId" clId="{FB7079BB-D645-41AB-A797-C53118013396}" dt="2020-01-03T17:00:25.373" v="1765" actId="255"/>
        <pc:sldMkLst>
          <pc:docMk/>
          <pc:sldMk cId="2102381175" sldId="257"/>
        </pc:sldMkLst>
        <pc:spChg chg="mod">
          <ac:chgData name="Pedro Queirós" userId="2fc2270f7c636da8" providerId="LiveId" clId="{FB7079BB-D645-41AB-A797-C53118013396}" dt="2020-01-03T17:00:25.373" v="1765" actId="255"/>
          <ac:spMkLst>
            <pc:docMk/>
            <pc:sldMk cId="2102381175" sldId="257"/>
            <ac:spMk id="3" creationId="{FFFCA587-4628-4BE6-B061-E032A0F0FAD2}"/>
          </ac:spMkLst>
        </pc:spChg>
      </pc:sldChg>
      <pc:sldChg chg="modSp">
        <pc:chgData name="Pedro Queirós" userId="2fc2270f7c636da8" providerId="LiveId" clId="{FB7079BB-D645-41AB-A797-C53118013396}" dt="2020-01-03T17:00:14.141" v="1764" actId="255"/>
        <pc:sldMkLst>
          <pc:docMk/>
          <pc:sldMk cId="3765350383" sldId="258"/>
        </pc:sldMkLst>
        <pc:spChg chg="mod">
          <ac:chgData name="Pedro Queirós" userId="2fc2270f7c636da8" providerId="LiveId" clId="{FB7079BB-D645-41AB-A797-C53118013396}" dt="2020-01-03T17:00:14.141" v="1764" actId="255"/>
          <ac:spMkLst>
            <pc:docMk/>
            <pc:sldMk cId="3765350383" sldId="258"/>
            <ac:spMk id="3" creationId="{9555849D-FD08-45FE-A836-92507D2606B8}"/>
          </ac:spMkLst>
        </pc:spChg>
      </pc:sldChg>
      <pc:sldChg chg="del">
        <pc:chgData name="Pedro Queirós" userId="2fc2270f7c636da8" providerId="LiveId" clId="{FB7079BB-D645-41AB-A797-C53118013396}" dt="2020-01-03T15:46:22.109" v="3" actId="47"/>
        <pc:sldMkLst>
          <pc:docMk/>
          <pc:sldMk cId="596663260" sldId="259"/>
        </pc:sldMkLst>
      </pc:sldChg>
      <pc:sldChg chg="add del">
        <pc:chgData name="Pedro Queirós" userId="2fc2270f7c636da8" providerId="LiveId" clId="{FB7079BB-D645-41AB-A797-C53118013396}" dt="2020-01-03T15:46:23.585" v="4" actId="47"/>
        <pc:sldMkLst>
          <pc:docMk/>
          <pc:sldMk cId="2066238183" sldId="260"/>
        </pc:sldMkLst>
      </pc:sldChg>
      <pc:sldChg chg="del">
        <pc:chgData name="Pedro Queirós" userId="2fc2270f7c636da8" providerId="LiveId" clId="{FB7079BB-D645-41AB-A797-C53118013396}" dt="2020-01-03T15:46:20.504" v="2" actId="47"/>
        <pc:sldMkLst>
          <pc:docMk/>
          <pc:sldMk cId="776728310" sldId="261"/>
        </pc:sldMkLst>
      </pc:sldChg>
      <pc:sldChg chg="addSp delSp modSp">
        <pc:chgData name="Pedro Queirós" userId="2fc2270f7c636da8" providerId="LiveId" clId="{FB7079BB-D645-41AB-A797-C53118013396}" dt="2020-01-03T16:00:27.887" v="163" actId="1076"/>
        <pc:sldMkLst>
          <pc:docMk/>
          <pc:sldMk cId="3728398480" sldId="262"/>
        </pc:sldMkLst>
        <pc:spChg chg="mod">
          <ac:chgData name="Pedro Queirós" userId="2fc2270f7c636da8" providerId="LiveId" clId="{FB7079BB-D645-41AB-A797-C53118013396}" dt="2020-01-03T15:57:51.125" v="131" actId="1076"/>
          <ac:spMkLst>
            <pc:docMk/>
            <pc:sldMk cId="3728398480" sldId="262"/>
            <ac:spMk id="3" creationId="{450825FA-93BA-46FA-8E8F-4B5EF3A8CCA8}"/>
          </ac:spMkLst>
        </pc:spChg>
        <pc:spChg chg="mod">
          <ac:chgData name="Pedro Queirós" userId="2fc2270f7c636da8" providerId="LiveId" clId="{FB7079BB-D645-41AB-A797-C53118013396}" dt="2020-01-03T16:00:27.887" v="163" actId="1076"/>
          <ac:spMkLst>
            <pc:docMk/>
            <pc:sldMk cId="3728398480" sldId="262"/>
            <ac:spMk id="4" creationId="{896898AC-BA60-48CB-B9E6-38007CD6045B}"/>
          </ac:spMkLst>
        </pc:spChg>
        <pc:spChg chg="mod">
          <ac:chgData name="Pedro Queirós" userId="2fc2270f7c636da8" providerId="LiveId" clId="{FB7079BB-D645-41AB-A797-C53118013396}" dt="2020-01-03T15:54:03.907" v="18" actId="1076"/>
          <ac:spMkLst>
            <pc:docMk/>
            <pc:sldMk cId="3728398480" sldId="262"/>
            <ac:spMk id="9" creationId="{F4D438D3-0A11-4894-A8B1-CA224B08E866}"/>
          </ac:spMkLst>
        </pc:spChg>
        <pc:spChg chg="mod">
          <ac:chgData name="Pedro Queirós" userId="2fc2270f7c636da8" providerId="LiveId" clId="{FB7079BB-D645-41AB-A797-C53118013396}" dt="2020-01-03T16:00:11.595" v="145" actId="1076"/>
          <ac:spMkLst>
            <pc:docMk/>
            <pc:sldMk cId="3728398480" sldId="262"/>
            <ac:spMk id="10" creationId="{B10C070B-6F66-45FE-8A81-7D8B1258A115}"/>
          </ac:spMkLst>
        </pc:spChg>
        <pc:spChg chg="add del mod">
          <ac:chgData name="Pedro Queirós" userId="2fc2270f7c636da8" providerId="LiveId" clId="{FB7079BB-D645-41AB-A797-C53118013396}" dt="2020-01-03T15:52:39.890" v="6" actId="931"/>
          <ac:spMkLst>
            <pc:docMk/>
            <pc:sldMk cId="3728398480" sldId="262"/>
            <ac:spMk id="11" creationId="{6DC76F78-4CF6-4EC9-91EC-E3EFADCFDA79}"/>
          </ac:spMkLst>
        </pc:spChg>
        <pc:picChg chg="del mod">
          <ac:chgData name="Pedro Queirós" userId="2fc2270f7c636da8" providerId="LiveId" clId="{FB7079BB-D645-41AB-A797-C53118013396}" dt="2020-01-03T15:53:51.016" v="14" actId="478"/>
          <ac:picMkLst>
            <pc:docMk/>
            <pc:sldMk cId="3728398480" sldId="262"/>
            <ac:picMk id="7" creationId="{4551233B-F2D5-4FF9-A13D-21BB3B8F2833}"/>
          </ac:picMkLst>
        </pc:picChg>
        <pc:picChg chg="add mod">
          <ac:chgData name="Pedro Queirós" userId="2fc2270f7c636da8" providerId="LiveId" clId="{FB7079BB-D645-41AB-A797-C53118013396}" dt="2020-01-03T15:54:01.450" v="17" actId="14100"/>
          <ac:picMkLst>
            <pc:docMk/>
            <pc:sldMk cId="3728398480" sldId="262"/>
            <ac:picMk id="13" creationId="{D3F15A32-464C-4F17-9482-CF2A4576BCAC}"/>
          </ac:picMkLst>
        </pc:picChg>
        <pc:picChg chg="del">
          <ac:chgData name="Pedro Queirós" userId="2fc2270f7c636da8" providerId="LiveId" clId="{FB7079BB-D645-41AB-A797-C53118013396}" dt="2020-01-03T15:52:29.495" v="5" actId="478"/>
          <ac:picMkLst>
            <pc:docMk/>
            <pc:sldMk cId="3728398480" sldId="262"/>
            <ac:picMk id="14" creationId="{5DF263B9-8167-4DEA-B005-C3A8167E5E14}"/>
          </ac:picMkLst>
        </pc:picChg>
        <pc:picChg chg="add del">
          <ac:chgData name="Pedro Queirós" userId="2fc2270f7c636da8" providerId="LiveId" clId="{FB7079BB-D645-41AB-A797-C53118013396}" dt="2020-01-03T15:56:58.760" v="129" actId="478"/>
          <ac:picMkLst>
            <pc:docMk/>
            <pc:sldMk cId="3728398480" sldId="262"/>
            <ac:picMk id="15" creationId="{CF69278F-551B-4A73-9281-D1C73BCEEF1B}"/>
          </ac:picMkLst>
        </pc:picChg>
        <pc:picChg chg="add mod">
          <ac:chgData name="Pedro Queirós" userId="2fc2270f7c636da8" providerId="LiveId" clId="{FB7079BB-D645-41AB-A797-C53118013396}" dt="2020-01-03T16:00:00.900" v="142" actId="1076"/>
          <ac:picMkLst>
            <pc:docMk/>
            <pc:sldMk cId="3728398480" sldId="262"/>
            <ac:picMk id="16" creationId="{651BB772-3ED3-40A9-965A-434573F3FD54}"/>
          </ac:picMkLst>
        </pc:picChg>
      </pc:sldChg>
      <pc:sldChg chg="del">
        <pc:chgData name="Pedro Queirós" userId="2fc2270f7c636da8" providerId="LiveId" clId="{FB7079BB-D645-41AB-A797-C53118013396}" dt="2020-01-03T16:18:12.784" v="467" actId="47"/>
        <pc:sldMkLst>
          <pc:docMk/>
          <pc:sldMk cId="1297038620" sldId="263"/>
        </pc:sldMkLst>
      </pc:sldChg>
      <pc:sldChg chg="modSp">
        <pc:chgData name="Pedro Queirós" userId="2fc2270f7c636da8" providerId="LiveId" clId="{FB7079BB-D645-41AB-A797-C53118013396}" dt="2020-01-03T17:01:08.138" v="1770" actId="27636"/>
        <pc:sldMkLst>
          <pc:docMk/>
          <pc:sldMk cId="3331041441" sldId="264"/>
        </pc:sldMkLst>
        <pc:spChg chg="mod">
          <ac:chgData name="Pedro Queirós" userId="2fc2270f7c636da8" providerId="LiveId" clId="{FB7079BB-D645-41AB-A797-C53118013396}" dt="2020-01-03T17:01:08.138" v="1770" actId="27636"/>
          <ac:spMkLst>
            <pc:docMk/>
            <pc:sldMk cId="3331041441" sldId="264"/>
            <ac:spMk id="3" creationId="{CEDA7911-394C-4F27-B89D-C0ECDAF09A5B}"/>
          </ac:spMkLst>
        </pc:spChg>
      </pc:sldChg>
      <pc:sldChg chg="addSp delSp modSp">
        <pc:chgData name="Pedro Queirós" userId="2fc2270f7c636da8" providerId="LiveId" clId="{FB7079BB-D645-41AB-A797-C53118013396}" dt="2020-01-03T17:01:18.653" v="1771" actId="255"/>
        <pc:sldMkLst>
          <pc:docMk/>
          <pc:sldMk cId="2243465836" sldId="266"/>
        </pc:sldMkLst>
        <pc:spChg chg="add del mod">
          <ac:chgData name="Pedro Queirós" userId="2fc2270f7c636da8" providerId="LiveId" clId="{FB7079BB-D645-41AB-A797-C53118013396}" dt="2020-01-03T16:52:06.789" v="1405" actId="931"/>
          <ac:spMkLst>
            <pc:docMk/>
            <pc:sldMk cId="2243465836" sldId="266"/>
            <ac:spMk id="4" creationId="{1B80FCC8-5B99-4A4A-B5B9-0F754BA669BC}"/>
          </ac:spMkLst>
        </pc:spChg>
        <pc:spChg chg="mod">
          <ac:chgData name="Pedro Queirós" userId="2fc2270f7c636da8" providerId="LiveId" clId="{FB7079BB-D645-41AB-A797-C53118013396}" dt="2020-01-03T17:01:18.653" v="1771" actId="255"/>
          <ac:spMkLst>
            <pc:docMk/>
            <pc:sldMk cId="2243465836" sldId="266"/>
            <ac:spMk id="10" creationId="{3664100D-87B8-44C6-BFC5-0320500D7E53}"/>
          </ac:spMkLst>
        </pc:spChg>
        <pc:picChg chg="add mod">
          <ac:chgData name="Pedro Queirós" userId="2fc2270f7c636da8" providerId="LiveId" clId="{FB7079BB-D645-41AB-A797-C53118013396}" dt="2020-01-03T16:55:23.742" v="1538" actId="14100"/>
          <ac:picMkLst>
            <pc:docMk/>
            <pc:sldMk cId="2243465836" sldId="266"/>
            <ac:picMk id="6" creationId="{41882DB1-C3DA-4377-AC6D-BD8DB479C987}"/>
          </ac:picMkLst>
        </pc:picChg>
        <pc:picChg chg="del">
          <ac:chgData name="Pedro Queirós" userId="2fc2270f7c636da8" providerId="LiveId" clId="{FB7079BB-D645-41AB-A797-C53118013396}" dt="2020-01-03T16:51:57.188" v="1403" actId="478"/>
          <ac:picMkLst>
            <pc:docMk/>
            <pc:sldMk cId="2243465836" sldId="266"/>
            <ac:picMk id="8" creationId="{74247750-B558-414E-A9F8-871DB3E4ED8E}"/>
          </ac:picMkLst>
        </pc:picChg>
        <pc:picChg chg="del">
          <ac:chgData name="Pedro Queirós" userId="2fc2270f7c636da8" providerId="LiveId" clId="{FB7079BB-D645-41AB-A797-C53118013396}" dt="2020-01-03T16:51:59.465" v="1404" actId="478"/>
          <ac:picMkLst>
            <pc:docMk/>
            <pc:sldMk cId="2243465836" sldId="266"/>
            <ac:picMk id="11" creationId="{96F3D127-5154-4DDB-94FB-551B6429A3BC}"/>
          </ac:picMkLst>
        </pc:picChg>
        <pc:picChg chg="add mod">
          <ac:chgData name="Pedro Queirós" userId="2fc2270f7c636da8" providerId="LiveId" clId="{FB7079BB-D645-41AB-A797-C53118013396}" dt="2020-01-03T16:52:57.135" v="1421" actId="1076"/>
          <ac:picMkLst>
            <pc:docMk/>
            <pc:sldMk cId="2243465836" sldId="266"/>
            <ac:picMk id="12" creationId="{95939FE8-E3EC-4687-9717-F267778E3C66}"/>
          </ac:picMkLst>
        </pc:picChg>
      </pc:sldChg>
      <pc:sldChg chg="modSp">
        <pc:chgData name="Pedro Queirós" userId="2fc2270f7c636da8" providerId="LiveId" clId="{FB7079BB-D645-41AB-A797-C53118013396}" dt="2020-01-03T16:58:38.686" v="1756" actId="20577"/>
        <pc:sldMkLst>
          <pc:docMk/>
          <pc:sldMk cId="1849338902" sldId="267"/>
        </pc:sldMkLst>
        <pc:spChg chg="mod">
          <ac:chgData name="Pedro Queirós" userId="2fc2270f7c636da8" providerId="LiveId" clId="{FB7079BB-D645-41AB-A797-C53118013396}" dt="2020-01-03T16:58:38.686" v="1756" actId="20577"/>
          <ac:spMkLst>
            <pc:docMk/>
            <pc:sldMk cId="1849338902" sldId="267"/>
            <ac:spMk id="3" creationId="{56428DD2-E768-45BA-A5E6-0DA0A7F611C2}"/>
          </ac:spMkLst>
        </pc:spChg>
      </pc:sldChg>
      <pc:sldChg chg="modSp">
        <pc:chgData name="Pedro Queirós" userId="2fc2270f7c636da8" providerId="LiveId" clId="{FB7079BB-D645-41AB-A797-C53118013396}" dt="2020-01-03T16:13:42.648" v="363" actId="1076"/>
        <pc:sldMkLst>
          <pc:docMk/>
          <pc:sldMk cId="1404525791" sldId="269"/>
        </pc:sldMkLst>
        <pc:spChg chg="mod">
          <ac:chgData name="Pedro Queirós" userId="2fc2270f7c636da8" providerId="LiveId" clId="{FB7079BB-D645-41AB-A797-C53118013396}" dt="2020-01-03T16:13:42.648" v="363" actId="1076"/>
          <ac:spMkLst>
            <pc:docMk/>
            <pc:sldMk cId="1404525791" sldId="269"/>
            <ac:spMk id="3" creationId="{4D7D9234-D41B-4FA8-B166-71C2720245BC}"/>
          </ac:spMkLst>
        </pc:spChg>
      </pc:sldChg>
      <pc:sldChg chg="modSp">
        <pc:chgData name="Pedro Queirós" userId="2fc2270f7c636da8" providerId="LiveId" clId="{FB7079BB-D645-41AB-A797-C53118013396}" dt="2020-01-03T17:00:40.527" v="1766" actId="255"/>
        <pc:sldMkLst>
          <pc:docMk/>
          <pc:sldMk cId="2377677607" sldId="271"/>
        </pc:sldMkLst>
        <pc:spChg chg="mod">
          <ac:chgData name="Pedro Queirós" userId="2fc2270f7c636da8" providerId="LiveId" clId="{FB7079BB-D645-41AB-A797-C53118013396}" dt="2020-01-03T17:00:40.527" v="1766" actId="255"/>
          <ac:spMkLst>
            <pc:docMk/>
            <pc:sldMk cId="2377677607" sldId="271"/>
            <ac:spMk id="6" creationId="{421E3A08-B047-4D14-B528-58290F86A2A4}"/>
          </ac:spMkLst>
        </pc:spChg>
      </pc:sldChg>
      <pc:sldChg chg="addSp delSp modSp add del">
        <pc:chgData name="Pedro Queirós" userId="2fc2270f7c636da8" providerId="LiveId" clId="{FB7079BB-D645-41AB-A797-C53118013396}" dt="2020-01-03T16:35:15.431" v="1102" actId="47"/>
        <pc:sldMkLst>
          <pc:docMk/>
          <pc:sldMk cId="281213953" sldId="272"/>
        </pc:sldMkLst>
        <pc:spChg chg="del">
          <ac:chgData name="Pedro Queirós" userId="2fc2270f7c636da8" providerId="LiveId" clId="{FB7079BB-D645-41AB-A797-C53118013396}" dt="2020-01-03T15:58:14.323" v="133" actId="931"/>
          <ac:spMkLst>
            <pc:docMk/>
            <pc:sldMk cId="281213953" sldId="272"/>
            <ac:spMk id="3" creationId="{A532576D-236B-4E82-8472-5A021F7C0F71}"/>
          </ac:spMkLst>
        </pc:spChg>
        <pc:spChg chg="add del mod">
          <ac:chgData name="Pedro Queirós" userId="2fc2270f7c636da8" providerId="LiveId" clId="{FB7079BB-D645-41AB-A797-C53118013396}" dt="2020-01-03T15:59:44.452" v="136" actId="931"/>
          <ac:spMkLst>
            <pc:docMk/>
            <pc:sldMk cId="281213953" sldId="272"/>
            <ac:spMk id="7" creationId="{B13E45D7-566F-4E94-99FB-0667A1372DB2}"/>
          </ac:spMkLst>
        </pc:spChg>
        <pc:spChg chg="add del mod">
          <ac:chgData name="Pedro Queirós" userId="2fc2270f7c636da8" providerId="LiveId" clId="{FB7079BB-D645-41AB-A797-C53118013396}" dt="2020-01-03T16:03:25.273" v="176" actId="931"/>
          <ac:spMkLst>
            <pc:docMk/>
            <pc:sldMk cId="281213953" sldId="272"/>
            <ac:spMk id="11" creationId="{D4674948-751B-46CD-B043-2477F8AF04C7}"/>
          </ac:spMkLst>
        </pc:spChg>
        <pc:spChg chg="add mod">
          <ac:chgData name="Pedro Queirós" userId="2fc2270f7c636da8" providerId="LiveId" clId="{FB7079BB-D645-41AB-A797-C53118013396}" dt="2020-01-03T16:26:06.495" v="562" actId="27636"/>
          <ac:spMkLst>
            <pc:docMk/>
            <pc:sldMk cId="281213953" sldId="272"/>
            <ac:spMk id="15" creationId="{1CCA555E-A799-43E0-99B7-A2AB7AF88121}"/>
          </ac:spMkLst>
        </pc:spChg>
        <pc:picChg chg="add del mod">
          <ac:chgData name="Pedro Queirós" userId="2fc2270f7c636da8" providerId="LiveId" clId="{FB7079BB-D645-41AB-A797-C53118013396}" dt="2020-01-03T15:58:23.199" v="135" actId="478"/>
          <ac:picMkLst>
            <pc:docMk/>
            <pc:sldMk cId="281213953" sldId="272"/>
            <ac:picMk id="5" creationId="{065C8A3E-4740-400D-B121-7046EE315165}"/>
          </ac:picMkLst>
        </pc:picChg>
        <pc:picChg chg="add del mod">
          <ac:chgData name="Pedro Queirós" userId="2fc2270f7c636da8" providerId="LiveId" clId="{FB7079BB-D645-41AB-A797-C53118013396}" dt="2020-01-03T16:03:14.133" v="175" actId="478"/>
          <ac:picMkLst>
            <pc:docMk/>
            <pc:sldMk cId="281213953" sldId="272"/>
            <ac:picMk id="9" creationId="{6CB5B37F-5746-4BA6-A7A8-61D86E242DB2}"/>
          </ac:picMkLst>
        </pc:picChg>
        <pc:picChg chg="add del mod">
          <ac:chgData name="Pedro Queirós" userId="2fc2270f7c636da8" providerId="LiveId" clId="{FB7079BB-D645-41AB-A797-C53118013396}" dt="2020-01-03T16:26:04.480" v="559" actId="478"/>
          <ac:picMkLst>
            <pc:docMk/>
            <pc:sldMk cId="281213953" sldId="272"/>
            <ac:picMk id="13" creationId="{6F15FB4A-C03B-44A8-A774-1B24F349A167}"/>
          </ac:picMkLst>
        </pc:picChg>
      </pc:sldChg>
      <pc:sldChg chg="addSp delSp modSp add">
        <pc:chgData name="Pedro Queirós" userId="2fc2270f7c636da8" providerId="LiveId" clId="{FB7079BB-D645-41AB-A797-C53118013396}" dt="2020-01-03T17:01:35.893" v="1773" actId="123"/>
        <pc:sldMkLst>
          <pc:docMk/>
          <pc:sldMk cId="1422353369" sldId="273"/>
        </pc:sldMkLst>
        <pc:spChg chg="mod">
          <ac:chgData name="Pedro Queirós" userId="2fc2270f7c636da8" providerId="LiveId" clId="{FB7079BB-D645-41AB-A797-C53118013396}" dt="2020-01-03T16:01:46.381" v="169" actId="1076"/>
          <ac:spMkLst>
            <pc:docMk/>
            <pc:sldMk cId="1422353369" sldId="273"/>
            <ac:spMk id="2" creationId="{E2068090-5DD5-41A4-9F1F-18DD33EBFD69}"/>
          </ac:spMkLst>
        </pc:spChg>
        <pc:spChg chg="del mod">
          <ac:chgData name="Pedro Queirós" userId="2fc2270f7c636da8" providerId="LiveId" clId="{FB7079BB-D645-41AB-A797-C53118013396}" dt="2020-01-03T16:03:05.016" v="171" actId="931"/>
          <ac:spMkLst>
            <pc:docMk/>
            <pc:sldMk cId="1422353369" sldId="273"/>
            <ac:spMk id="3" creationId="{F833E8D1-8E45-4A68-A815-12C6044208EE}"/>
          </ac:spMkLst>
        </pc:spChg>
        <pc:spChg chg="add del mod">
          <ac:chgData name="Pedro Queirós" userId="2fc2270f7c636da8" providerId="LiveId" clId="{FB7079BB-D645-41AB-A797-C53118013396}" dt="2020-01-03T16:07:27.084" v="191"/>
          <ac:spMkLst>
            <pc:docMk/>
            <pc:sldMk cId="1422353369" sldId="273"/>
            <ac:spMk id="7" creationId="{22615F1E-0452-4976-93F3-64E0BD01A4FC}"/>
          </ac:spMkLst>
        </pc:spChg>
        <pc:spChg chg="add mod">
          <ac:chgData name="Pedro Queirós" userId="2fc2270f7c636da8" providerId="LiveId" clId="{FB7079BB-D645-41AB-A797-C53118013396}" dt="2020-01-03T16:13:29.615" v="362" actId="1076"/>
          <ac:spMkLst>
            <pc:docMk/>
            <pc:sldMk cId="1422353369" sldId="273"/>
            <ac:spMk id="8" creationId="{7A0DED01-4EA6-4C9C-A102-FD18F9360D4F}"/>
          </ac:spMkLst>
        </pc:spChg>
        <pc:spChg chg="add mod">
          <ac:chgData name="Pedro Queirós" userId="2fc2270f7c636da8" providerId="LiveId" clId="{FB7079BB-D645-41AB-A797-C53118013396}" dt="2020-01-03T17:01:31.217" v="1772" actId="123"/>
          <ac:spMkLst>
            <pc:docMk/>
            <pc:sldMk cId="1422353369" sldId="273"/>
            <ac:spMk id="9" creationId="{4C9F2C4F-EF5A-4B5B-B008-CE1D02774EB0}"/>
          </ac:spMkLst>
        </pc:spChg>
        <pc:spChg chg="add mod">
          <ac:chgData name="Pedro Queirós" userId="2fc2270f7c636da8" providerId="LiveId" clId="{FB7079BB-D645-41AB-A797-C53118013396}" dt="2020-01-03T16:12:15.846" v="358" actId="1076"/>
          <ac:spMkLst>
            <pc:docMk/>
            <pc:sldMk cId="1422353369" sldId="273"/>
            <ac:spMk id="10" creationId="{102B7DDA-5082-4818-8505-CA70BA38050A}"/>
          </ac:spMkLst>
        </pc:spChg>
        <pc:spChg chg="add mod">
          <ac:chgData name="Pedro Queirós" userId="2fc2270f7c636da8" providerId="LiveId" clId="{FB7079BB-D645-41AB-A797-C53118013396}" dt="2020-01-03T17:01:35.893" v="1773" actId="123"/>
          <ac:spMkLst>
            <pc:docMk/>
            <pc:sldMk cId="1422353369" sldId="273"/>
            <ac:spMk id="11" creationId="{8B7152BA-4A87-4E3D-8204-D22A1B62F5F2}"/>
          </ac:spMkLst>
        </pc:spChg>
        <pc:picChg chg="add mod">
          <ac:chgData name="Pedro Queirós" userId="2fc2270f7c636da8" providerId="LiveId" clId="{FB7079BB-D645-41AB-A797-C53118013396}" dt="2020-01-03T16:04:25.981" v="187" actId="1076"/>
          <ac:picMkLst>
            <pc:docMk/>
            <pc:sldMk cId="1422353369" sldId="273"/>
            <ac:picMk id="5" creationId="{BE1C79C0-2FA4-421F-9EE9-622D795CFDEB}"/>
          </ac:picMkLst>
        </pc:picChg>
        <pc:picChg chg="add mod">
          <ac:chgData name="Pedro Queirós" userId="2fc2270f7c636da8" providerId="LiveId" clId="{FB7079BB-D645-41AB-A797-C53118013396}" dt="2020-01-03T16:04:30.904" v="188" actId="1076"/>
          <ac:picMkLst>
            <pc:docMk/>
            <pc:sldMk cId="1422353369" sldId="273"/>
            <ac:picMk id="6" creationId="{39D10026-951E-4E5B-B834-237948423AD1}"/>
          </ac:picMkLst>
        </pc:picChg>
      </pc:sldChg>
      <pc:sldChg chg="addSp delSp modSp add del">
        <pc:chgData name="Pedro Queirós" userId="2fc2270f7c636da8" providerId="LiveId" clId="{FB7079BB-D645-41AB-A797-C53118013396}" dt="2020-01-03T16:52:25.453" v="1411" actId="47"/>
        <pc:sldMkLst>
          <pc:docMk/>
          <pc:sldMk cId="3318114315" sldId="274"/>
        </pc:sldMkLst>
        <pc:spChg chg="del">
          <ac:chgData name="Pedro Queirós" userId="2fc2270f7c636da8" providerId="LiveId" clId="{FB7079BB-D645-41AB-A797-C53118013396}" dt="2020-01-03T16:52:20.222" v="1409" actId="931"/>
          <ac:spMkLst>
            <pc:docMk/>
            <pc:sldMk cId="3318114315" sldId="274"/>
            <ac:spMk id="3" creationId="{F60B0F97-1580-4A2F-B264-E7FD2AF7A2C3}"/>
          </ac:spMkLst>
        </pc:spChg>
        <pc:spChg chg="add mod">
          <ac:chgData name="Pedro Queirós" userId="2fc2270f7c636da8" providerId="LiveId" clId="{FB7079BB-D645-41AB-A797-C53118013396}" dt="2020-01-03T16:52:23.578" v="1410"/>
          <ac:spMkLst>
            <pc:docMk/>
            <pc:sldMk cId="3318114315" sldId="274"/>
            <ac:spMk id="6" creationId="{FBE66D28-D194-4A83-BCC2-2E907785ABA0}"/>
          </ac:spMkLst>
        </pc:spChg>
        <pc:picChg chg="add del mod">
          <ac:chgData name="Pedro Queirós" userId="2fc2270f7c636da8" providerId="LiveId" clId="{FB7079BB-D645-41AB-A797-C53118013396}" dt="2020-01-03T16:52:23.578" v="1410"/>
          <ac:picMkLst>
            <pc:docMk/>
            <pc:sldMk cId="3318114315" sldId="274"/>
            <ac:picMk id="5" creationId="{FBD639BC-8148-4A34-B6A5-73057538A863}"/>
          </ac:picMkLst>
        </pc:picChg>
      </pc:sldChg>
    </pc:docChg>
  </pc:docChgLst>
  <pc:docChgLst>
    <pc:chgData name="Pedro Queirós" userId="2fc2270f7c636da8" providerId="LiveId" clId="{4D97BFD6-B0BB-434A-AEE3-1DD6CE6093AB}"/>
    <pc:docChg chg="undo custSel addSld delSld modSld">
      <pc:chgData name="Pedro Queirós" userId="2fc2270f7c636da8" providerId="LiveId" clId="{4D97BFD6-B0BB-434A-AEE3-1DD6CE6093AB}" dt="2019-11-16T23:39:34.551" v="5877" actId="1076"/>
      <pc:docMkLst>
        <pc:docMk/>
      </pc:docMkLst>
      <pc:sldChg chg="modSp">
        <pc:chgData name="Pedro Queirós" userId="2fc2270f7c636da8" providerId="LiveId" clId="{4D97BFD6-B0BB-434A-AEE3-1DD6CE6093AB}" dt="2019-11-16T22:01:27.469" v="5344" actId="1076"/>
        <pc:sldMkLst>
          <pc:docMk/>
          <pc:sldMk cId="897566814" sldId="256"/>
        </pc:sldMkLst>
        <pc:spChg chg="mod">
          <ac:chgData name="Pedro Queirós" userId="2fc2270f7c636da8" providerId="LiveId" clId="{4D97BFD6-B0BB-434A-AEE3-1DD6CE6093AB}" dt="2019-11-16T22:01:27.469" v="5344" actId="1076"/>
          <ac:spMkLst>
            <pc:docMk/>
            <pc:sldMk cId="897566814" sldId="256"/>
            <ac:spMk id="3" creationId="{377B471E-D099-4CB2-B8D8-EAE017E44F8E}"/>
          </ac:spMkLst>
        </pc:spChg>
      </pc:sldChg>
      <pc:sldChg chg="modSp">
        <pc:chgData name="Pedro Queirós" userId="2fc2270f7c636da8" providerId="LiveId" clId="{4D97BFD6-B0BB-434A-AEE3-1DD6CE6093AB}" dt="2019-11-16T21:11:30.634" v="4924" actId="255"/>
        <pc:sldMkLst>
          <pc:docMk/>
          <pc:sldMk cId="2102381175" sldId="257"/>
        </pc:sldMkLst>
        <pc:spChg chg="mod">
          <ac:chgData name="Pedro Queirós" userId="2fc2270f7c636da8" providerId="LiveId" clId="{4D97BFD6-B0BB-434A-AEE3-1DD6CE6093AB}" dt="2019-11-16T16:09:28.454" v="1408" actId="20577"/>
          <ac:spMkLst>
            <pc:docMk/>
            <pc:sldMk cId="2102381175" sldId="257"/>
            <ac:spMk id="2" creationId="{523D5ACE-C253-428C-BF76-AA95FC236813}"/>
          </ac:spMkLst>
        </pc:spChg>
        <pc:spChg chg="mod">
          <ac:chgData name="Pedro Queirós" userId="2fc2270f7c636da8" providerId="LiveId" clId="{4D97BFD6-B0BB-434A-AEE3-1DD6CE6093AB}" dt="2019-11-16T21:11:30.634" v="4924" actId="255"/>
          <ac:spMkLst>
            <pc:docMk/>
            <pc:sldMk cId="2102381175" sldId="257"/>
            <ac:spMk id="3" creationId="{FFFCA587-4628-4BE6-B061-E032A0F0FAD2}"/>
          </ac:spMkLst>
        </pc:spChg>
      </pc:sldChg>
      <pc:sldChg chg="addSp modSp">
        <pc:chgData name="Pedro Queirós" userId="2fc2270f7c636da8" providerId="LiveId" clId="{4D97BFD6-B0BB-434A-AEE3-1DD6CE6093AB}" dt="2019-11-16T21:12:27.056" v="4933" actId="1076"/>
        <pc:sldMkLst>
          <pc:docMk/>
          <pc:sldMk cId="3765350383" sldId="258"/>
        </pc:sldMkLst>
        <pc:spChg chg="mod">
          <ac:chgData name="Pedro Queirós" userId="2fc2270f7c636da8" providerId="LiveId" clId="{4D97BFD6-B0BB-434A-AEE3-1DD6CE6093AB}" dt="2019-11-16T21:12:27.056" v="4933" actId="1076"/>
          <ac:spMkLst>
            <pc:docMk/>
            <pc:sldMk cId="3765350383" sldId="258"/>
            <ac:spMk id="2" creationId="{FBF7BDAC-0893-43D6-9DE3-B401AAE03FC9}"/>
          </ac:spMkLst>
        </pc:spChg>
        <pc:spChg chg="mod">
          <ac:chgData name="Pedro Queirós" userId="2fc2270f7c636da8" providerId="LiveId" clId="{4D97BFD6-B0BB-434A-AEE3-1DD6CE6093AB}" dt="2019-11-16T21:11:05.333" v="4922" actId="123"/>
          <ac:spMkLst>
            <pc:docMk/>
            <pc:sldMk cId="3765350383" sldId="258"/>
            <ac:spMk id="3" creationId="{9555849D-FD08-45FE-A836-92507D2606B8}"/>
          </ac:spMkLst>
        </pc:spChg>
        <pc:picChg chg="add mod">
          <ac:chgData name="Pedro Queirós" userId="2fc2270f7c636da8" providerId="LiveId" clId="{4D97BFD6-B0BB-434A-AEE3-1DD6CE6093AB}" dt="2019-11-16T21:11:10.674" v="4923" actId="1076"/>
          <ac:picMkLst>
            <pc:docMk/>
            <pc:sldMk cId="3765350383" sldId="258"/>
            <ac:picMk id="5" creationId="{30428792-1582-4C03-BA8A-C86DAD62BC70}"/>
          </ac:picMkLst>
        </pc:picChg>
      </pc:sldChg>
      <pc:sldChg chg="modSp">
        <pc:chgData name="Pedro Queirós" userId="2fc2270f7c636da8" providerId="LiveId" clId="{4D97BFD6-B0BB-434A-AEE3-1DD6CE6093AB}" dt="2019-11-16T22:03:38.825" v="5379" actId="20577"/>
        <pc:sldMkLst>
          <pc:docMk/>
          <pc:sldMk cId="596663260" sldId="259"/>
        </pc:sldMkLst>
        <pc:spChg chg="mod">
          <ac:chgData name="Pedro Queirós" userId="2fc2270f7c636da8" providerId="LiveId" clId="{4D97BFD6-B0BB-434A-AEE3-1DD6CE6093AB}" dt="2019-11-16T22:03:38.825" v="5379" actId="20577"/>
          <ac:spMkLst>
            <pc:docMk/>
            <pc:sldMk cId="596663260" sldId="259"/>
            <ac:spMk id="2" creationId="{6370A088-FB29-4E69-8843-569012A6D050}"/>
          </ac:spMkLst>
        </pc:spChg>
        <pc:picChg chg="mod">
          <ac:chgData name="Pedro Queirós" userId="2fc2270f7c636da8" providerId="LiveId" clId="{4D97BFD6-B0BB-434A-AEE3-1DD6CE6093AB}" dt="2019-11-16T21:14:30.441" v="4951" actId="14100"/>
          <ac:picMkLst>
            <pc:docMk/>
            <pc:sldMk cId="596663260" sldId="259"/>
            <ac:picMk id="11" creationId="{166E4201-8E2F-4E0E-B311-0AB20404927C}"/>
          </ac:picMkLst>
        </pc:picChg>
        <pc:picChg chg="mod">
          <ac:chgData name="Pedro Queirós" userId="2fc2270f7c636da8" providerId="LiveId" clId="{4D97BFD6-B0BB-434A-AEE3-1DD6CE6093AB}" dt="2019-11-16T21:13:45.257" v="4949" actId="1076"/>
          <ac:picMkLst>
            <pc:docMk/>
            <pc:sldMk cId="596663260" sldId="259"/>
            <ac:picMk id="21" creationId="{4C3DDE3A-A8CE-437C-BD2D-92FE7D88E554}"/>
          </ac:picMkLst>
        </pc:picChg>
      </pc:sldChg>
      <pc:sldChg chg="addSp delSp modSp">
        <pc:chgData name="Pedro Queirós" userId="2fc2270f7c636da8" providerId="LiveId" clId="{4D97BFD6-B0BB-434A-AEE3-1DD6CE6093AB}" dt="2019-11-16T22:05:06.340" v="5392" actId="1076"/>
        <pc:sldMkLst>
          <pc:docMk/>
          <pc:sldMk cId="2066238183" sldId="260"/>
        </pc:sldMkLst>
        <pc:spChg chg="add del mod">
          <ac:chgData name="Pedro Queirós" userId="2fc2270f7c636da8" providerId="LiveId" clId="{4D97BFD6-B0BB-434A-AEE3-1DD6CE6093AB}" dt="2019-11-16T20:39:09.112" v="4737"/>
          <ac:spMkLst>
            <pc:docMk/>
            <pc:sldMk cId="2066238183" sldId="260"/>
            <ac:spMk id="2" creationId="{90DF2E43-B4BC-45F4-9417-BCFEAD36A879}"/>
          </ac:spMkLst>
        </pc:spChg>
        <pc:spChg chg="add del mod">
          <ac:chgData name="Pedro Queirós" userId="2fc2270f7c636da8" providerId="LiveId" clId="{4D97BFD6-B0BB-434A-AEE3-1DD6CE6093AB}" dt="2019-11-16T22:03:06.033" v="5346" actId="478"/>
          <ac:spMkLst>
            <pc:docMk/>
            <pc:sldMk cId="2066238183" sldId="260"/>
            <ac:spMk id="3" creationId="{3ED2E3C4-83EC-4B6F-BA3C-780EAB1FD08D}"/>
          </ac:spMkLst>
        </pc:spChg>
        <pc:spChg chg="add mod">
          <ac:chgData name="Pedro Queirós" userId="2fc2270f7c636da8" providerId="LiveId" clId="{4D97BFD6-B0BB-434A-AEE3-1DD6CE6093AB}" dt="2019-11-16T22:04:24.835" v="5383" actId="1076"/>
          <ac:spMkLst>
            <pc:docMk/>
            <pc:sldMk cId="2066238183" sldId="260"/>
            <ac:spMk id="5" creationId="{DB22A01D-A4EA-429D-9EA9-99F9B518DEE3}"/>
          </ac:spMkLst>
        </pc:spChg>
        <pc:spChg chg="del">
          <ac:chgData name="Pedro Queirós" userId="2fc2270f7c636da8" providerId="LiveId" clId="{4D97BFD6-B0BB-434A-AEE3-1DD6CE6093AB}" dt="2019-11-16T15:35:46.733" v="15" actId="478"/>
          <ac:spMkLst>
            <pc:docMk/>
            <pc:sldMk cId="2066238183" sldId="260"/>
            <ac:spMk id="11" creationId="{F780442A-112C-466F-B5B4-5D3485288DF9}"/>
          </ac:spMkLst>
        </pc:spChg>
        <pc:picChg chg="mod">
          <ac:chgData name="Pedro Queirós" userId="2fc2270f7c636da8" providerId="LiveId" clId="{4D97BFD6-B0BB-434A-AEE3-1DD6CE6093AB}" dt="2019-11-16T22:05:06.340" v="5392" actId="1076"/>
          <ac:picMkLst>
            <pc:docMk/>
            <pc:sldMk cId="2066238183" sldId="260"/>
            <ac:picMk id="9" creationId="{76D11E07-77A5-41B4-B44B-924B298B53A3}"/>
          </ac:picMkLst>
        </pc:picChg>
      </pc:sldChg>
      <pc:sldChg chg="addSp delSp modSp add">
        <pc:chgData name="Pedro Queirós" userId="2fc2270f7c636da8" providerId="LiveId" clId="{4D97BFD6-B0BB-434A-AEE3-1DD6CE6093AB}" dt="2019-11-16T21:12:34.951" v="4934" actId="1076"/>
        <pc:sldMkLst>
          <pc:docMk/>
          <pc:sldMk cId="776728310" sldId="261"/>
        </pc:sldMkLst>
        <pc:spChg chg="mod">
          <ac:chgData name="Pedro Queirós" userId="2fc2270f7c636da8" providerId="LiveId" clId="{4D97BFD6-B0BB-434A-AEE3-1DD6CE6093AB}" dt="2019-11-16T21:12:34.951" v="4934" actId="1076"/>
          <ac:spMkLst>
            <pc:docMk/>
            <pc:sldMk cId="776728310" sldId="261"/>
            <ac:spMk id="2" creationId="{A840D121-0521-456B-8B90-FD56C76E7A04}"/>
          </ac:spMkLst>
        </pc:spChg>
        <pc:spChg chg="del">
          <ac:chgData name="Pedro Queirós" userId="2fc2270f7c636da8" providerId="LiveId" clId="{4D97BFD6-B0BB-434A-AEE3-1DD6CE6093AB}" dt="2019-11-16T15:34:58.508" v="6" actId="931"/>
          <ac:spMkLst>
            <pc:docMk/>
            <pc:sldMk cId="776728310" sldId="261"/>
            <ac:spMk id="3" creationId="{325F373D-CCDF-4D0A-9400-CDEB8E62441F}"/>
          </ac:spMkLst>
        </pc:spChg>
        <pc:picChg chg="add mod">
          <ac:chgData name="Pedro Queirós" userId="2fc2270f7c636da8" providerId="LiveId" clId="{4D97BFD6-B0BB-434A-AEE3-1DD6CE6093AB}" dt="2019-11-16T21:12:01.914" v="4929" actId="1076"/>
          <ac:picMkLst>
            <pc:docMk/>
            <pc:sldMk cId="776728310" sldId="261"/>
            <ac:picMk id="5" creationId="{872823FB-3AB8-4FE1-85E7-19099111DA54}"/>
          </ac:picMkLst>
        </pc:picChg>
      </pc:sldChg>
      <pc:sldChg chg="delSp modSp add del">
        <pc:chgData name="Pedro Queirós" userId="2fc2270f7c636da8" providerId="LiveId" clId="{4D97BFD6-B0BB-434A-AEE3-1DD6CE6093AB}" dt="2019-11-16T15:36:59.588" v="29" actId="47"/>
        <pc:sldMkLst>
          <pc:docMk/>
          <pc:sldMk cId="2889574566" sldId="262"/>
        </pc:sldMkLst>
        <pc:spChg chg="del">
          <ac:chgData name="Pedro Queirós" userId="2fc2270f7c636da8" providerId="LiveId" clId="{4D97BFD6-B0BB-434A-AEE3-1DD6CE6093AB}" dt="2019-11-16T15:36:16.761" v="27" actId="478"/>
          <ac:spMkLst>
            <pc:docMk/>
            <pc:sldMk cId="2889574566" sldId="262"/>
            <ac:spMk id="2" creationId="{48F842EE-349A-4EC9-8052-4944F2CCB786}"/>
          </ac:spMkLst>
        </pc:spChg>
        <pc:spChg chg="mod">
          <ac:chgData name="Pedro Queirós" userId="2fc2270f7c636da8" providerId="LiveId" clId="{4D97BFD6-B0BB-434A-AEE3-1DD6CE6093AB}" dt="2019-11-16T15:36:18.635" v="28" actId="5793"/>
          <ac:spMkLst>
            <pc:docMk/>
            <pc:sldMk cId="2889574566" sldId="262"/>
            <ac:spMk id="3" creationId="{5570198F-E9D9-431B-9763-B0CED325D056}"/>
          </ac:spMkLst>
        </pc:spChg>
      </pc:sldChg>
      <pc:sldChg chg="addSp delSp modSp add">
        <pc:chgData name="Pedro Queirós" userId="2fc2270f7c636da8" providerId="LiveId" clId="{4D97BFD6-B0BB-434A-AEE3-1DD6CE6093AB}" dt="2019-11-16T23:38:51.738" v="5876" actId="962"/>
        <pc:sldMkLst>
          <pc:docMk/>
          <pc:sldMk cId="3728398480" sldId="262"/>
        </pc:sldMkLst>
        <pc:spChg chg="mod">
          <ac:chgData name="Pedro Queirós" userId="2fc2270f7c636da8" providerId="LiveId" clId="{4D97BFD6-B0BB-434A-AEE3-1DD6CE6093AB}" dt="2019-11-16T21:39:58.949" v="5067" actId="1076"/>
          <ac:spMkLst>
            <pc:docMk/>
            <pc:sldMk cId="3728398480" sldId="262"/>
            <ac:spMk id="2" creationId="{E082F8EE-EFCA-4BC2-A76C-BC27AF2A7246}"/>
          </ac:spMkLst>
        </pc:spChg>
        <pc:spChg chg="add mod">
          <ac:chgData name="Pedro Queirós" userId="2fc2270f7c636da8" providerId="LiveId" clId="{4D97BFD6-B0BB-434A-AEE3-1DD6CE6093AB}" dt="2019-11-16T21:37:49.983" v="5048" actId="14100"/>
          <ac:spMkLst>
            <pc:docMk/>
            <pc:sldMk cId="3728398480" sldId="262"/>
            <ac:spMk id="3" creationId="{450825FA-93BA-46FA-8E8F-4B5EF3A8CCA8}"/>
          </ac:spMkLst>
        </pc:spChg>
        <pc:spChg chg="del mod">
          <ac:chgData name="Pedro Queirós" userId="2fc2270f7c636da8" providerId="LiveId" clId="{4D97BFD6-B0BB-434A-AEE3-1DD6CE6093AB}" dt="2019-11-16T18:44:02.002" v="3335" actId="931"/>
          <ac:spMkLst>
            <pc:docMk/>
            <pc:sldMk cId="3728398480" sldId="262"/>
            <ac:spMk id="3" creationId="{6A557995-7D06-45A5-A752-D9D6B0E5D592}"/>
          </ac:spMkLst>
        </pc:spChg>
        <pc:spChg chg="add mod">
          <ac:chgData name="Pedro Queirós" userId="2fc2270f7c636da8" providerId="LiveId" clId="{4D97BFD6-B0BB-434A-AEE3-1DD6CE6093AB}" dt="2019-11-16T21:37:57.875" v="5049" actId="123"/>
          <ac:spMkLst>
            <pc:docMk/>
            <pc:sldMk cId="3728398480" sldId="262"/>
            <ac:spMk id="4" creationId="{896898AC-BA60-48CB-B9E6-38007CD6045B}"/>
          </ac:spMkLst>
        </pc:spChg>
        <pc:spChg chg="add mod">
          <ac:chgData name="Pedro Queirós" userId="2fc2270f7c636da8" providerId="LiveId" clId="{4D97BFD6-B0BB-434A-AEE3-1DD6CE6093AB}" dt="2019-11-16T21:36:45.453" v="5039" actId="1076"/>
          <ac:spMkLst>
            <pc:docMk/>
            <pc:sldMk cId="3728398480" sldId="262"/>
            <ac:spMk id="6" creationId="{D87A680F-82ED-46D9-9E6D-2E289C722DBE}"/>
          </ac:spMkLst>
        </pc:spChg>
        <pc:spChg chg="add mod">
          <ac:chgData name="Pedro Queirós" userId="2fc2270f7c636da8" providerId="LiveId" clId="{4D97BFD6-B0BB-434A-AEE3-1DD6CE6093AB}" dt="2019-11-16T21:36:41.515" v="5038" actId="1076"/>
          <ac:spMkLst>
            <pc:docMk/>
            <pc:sldMk cId="3728398480" sldId="262"/>
            <ac:spMk id="8" creationId="{A44186C2-056C-4A81-8DF6-008DB0C9F6F2}"/>
          </ac:spMkLst>
        </pc:spChg>
        <pc:spChg chg="add mod">
          <ac:chgData name="Pedro Queirós" userId="2fc2270f7c636da8" providerId="LiveId" clId="{4D97BFD6-B0BB-434A-AEE3-1DD6CE6093AB}" dt="2019-11-16T21:18:17.284" v="4981" actId="1076"/>
          <ac:spMkLst>
            <pc:docMk/>
            <pc:sldMk cId="3728398480" sldId="262"/>
            <ac:spMk id="9" creationId="{F4D438D3-0A11-4894-A8B1-CA224B08E866}"/>
          </ac:spMkLst>
        </pc:spChg>
        <pc:spChg chg="add mod">
          <ac:chgData name="Pedro Queirós" userId="2fc2270f7c636da8" providerId="LiveId" clId="{4D97BFD6-B0BB-434A-AEE3-1DD6CE6093AB}" dt="2019-11-16T21:18:30.583" v="4986" actId="1076"/>
          <ac:spMkLst>
            <pc:docMk/>
            <pc:sldMk cId="3728398480" sldId="262"/>
            <ac:spMk id="10" creationId="{B10C070B-6F66-45FE-8A81-7D8B1258A115}"/>
          </ac:spMkLst>
        </pc:spChg>
        <pc:spChg chg="add del mod">
          <ac:chgData name="Pedro Queirós" userId="2fc2270f7c636da8" providerId="LiveId" clId="{4D97BFD6-B0BB-434A-AEE3-1DD6CE6093AB}" dt="2019-11-16T23:38:45.637" v="5873" actId="931"/>
          <ac:spMkLst>
            <pc:docMk/>
            <pc:sldMk cId="3728398480" sldId="262"/>
            <ac:spMk id="12" creationId="{04E1BFCA-42CB-44AB-B4F1-C852F90903E8}"/>
          </ac:spMkLst>
        </pc:spChg>
        <pc:picChg chg="add del mod">
          <ac:chgData name="Pedro Queirós" userId="2fc2270f7c636da8" providerId="LiveId" clId="{4D97BFD6-B0BB-434A-AEE3-1DD6CE6093AB}" dt="2019-11-16T23:38:39.637" v="5872" actId="478"/>
          <ac:picMkLst>
            <pc:docMk/>
            <pc:sldMk cId="3728398480" sldId="262"/>
            <ac:picMk id="5" creationId="{86AAEAC6-A1E1-4226-851E-4FB6808C5168}"/>
          </ac:picMkLst>
        </pc:picChg>
        <pc:picChg chg="add mod">
          <ac:chgData name="Pedro Queirós" userId="2fc2270f7c636da8" providerId="LiveId" clId="{4D97BFD6-B0BB-434A-AEE3-1DD6CE6093AB}" dt="2019-11-16T21:17:15.574" v="4971" actId="1076"/>
          <ac:picMkLst>
            <pc:docMk/>
            <pc:sldMk cId="3728398480" sldId="262"/>
            <ac:picMk id="7" creationId="{4551233B-F2D5-4FF9-A13D-21BB3B8F2833}"/>
          </ac:picMkLst>
        </pc:picChg>
        <pc:picChg chg="add del mod">
          <ac:chgData name="Pedro Queirós" userId="2fc2270f7c636da8" providerId="LiveId" clId="{4D97BFD6-B0BB-434A-AEE3-1DD6CE6093AB}" dt="2019-11-16T18:46:29.351" v="3381"/>
          <ac:picMkLst>
            <pc:docMk/>
            <pc:sldMk cId="3728398480" sldId="262"/>
            <ac:picMk id="9" creationId="{EFF406B9-B56A-437F-B470-D9B2DB63D373}"/>
          </ac:picMkLst>
        </pc:picChg>
        <pc:picChg chg="add mod">
          <ac:chgData name="Pedro Queirós" userId="2fc2270f7c636da8" providerId="LiveId" clId="{4D97BFD6-B0BB-434A-AEE3-1DD6CE6093AB}" dt="2019-11-16T23:38:51.738" v="5876" actId="962"/>
          <ac:picMkLst>
            <pc:docMk/>
            <pc:sldMk cId="3728398480" sldId="262"/>
            <ac:picMk id="14" creationId="{5DF263B9-8167-4DEA-B005-C3A8167E5E14}"/>
          </ac:picMkLst>
        </pc:picChg>
      </pc:sldChg>
      <pc:sldChg chg="addSp delSp modSp add">
        <pc:chgData name="Pedro Queirós" userId="2fc2270f7c636da8" providerId="LiveId" clId="{4D97BFD6-B0BB-434A-AEE3-1DD6CE6093AB}" dt="2019-11-16T23:36:28.976" v="5851" actId="14100"/>
        <pc:sldMkLst>
          <pc:docMk/>
          <pc:sldMk cId="1297038620" sldId="263"/>
        </pc:sldMkLst>
        <pc:spChg chg="mod">
          <ac:chgData name="Pedro Queirós" userId="2fc2270f7c636da8" providerId="LiveId" clId="{4D97BFD6-B0BB-434A-AEE3-1DD6CE6093AB}" dt="2019-11-16T15:43:12.126" v="64" actId="1076"/>
          <ac:spMkLst>
            <pc:docMk/>
            <pc:sldMk cId="1297038620" sldId="263"/>
            <ac:spMk id="2" creationId="{4202FC42-96AB-4258-8206-6CE78E36285E}"/>
          </ac:spMkLst>
        </pc:spChg>
        <pc:spChg chg="del mod">
          <ac:chgData name="Pedro Queirós" userId="2fc2270f7c636da8" providerId="LiveId" clId="{4D97BFD6-B0BB-434A-AEE3-1DD6CE6093AB}" dt="2019-11-16T15:42:02.919" v="56"/>
          <ac:spMkLst>
            <pc:docMk/>
            <pc:sldMk cId="1297038620" sldId="263"/>
            <ac:spMk id="3" creationId="{7A2CDF64-E6EF-49FE-B8C9-E29D4BE4A98A}"/>
          </ac:spMkLst>
        </pc:spChg>
        <pc:spChg chg="add del mod">
          <ac:chgData name="Pedro Queirós" userId="2fc2270f7c636da8" providerId="LiveId" clId="{4D97BFD6-B0BB-434A-AEE3-1DD6CE6093AB}" dt="2019-11-16T15:42:11.330" v="58"/>
          <ac:spMkLst>
            <pc:docMk/>
            <pc:sldMk cId="1297038620" sldId="263"/>
            <ac:spMk id="5" creationId="{27F3810B-2C59-403B-91F0-BD2FF5E662F8}"/>
          </ac:spMkLst>
        </pc:spChg>
        <pc:spChg chg="add mod">
          <ac:chgData name="Pedro Queirós" userId="2fc2270f7c636da8" providerId="LiveId" clId="{4D97BFD6-B0BB-434A-AEE3-1DD6CE6093AB}" dt="2019-11-16T23:36:22.438" v="5849" actId="14100"/>
          <ac:spMkLst>
            <pc:docMk/>
            <pc:sldMk cId="1297038620" sldId="263"/>
            <ac:spMk id="5" creationId="{689CD3B1-BD74-49CC-88A9-51DBAA537026}"/>
          </ac:spMkLst>
        </pc:spChg>
        <pc:spChg chg="add del mod">
          <ac:chgData name="Pedro Queirós" userId="2fc2270f7c636da8" providerId="LiveId" clId="{4D97BFD6-B0BB-434A-AEE3-1DD6CE6093AB}" dt="2019-11-16T15:45:56.853" v="74" actId="478"/>
          <ac:spMkLst>
            <pc:docMk/>
            <pc:sldMk cId="1297038620" sldId="263"/>
            <ac:spMk id="7" creationId="{08BAE05F-70A7-41D0-B0FD-8B91C5E844B8}"/>
          </ac:spMkLst>
        </pc:spChg>
        <pc:spChg chg="add mod">
          <ac:chgData name="Pedro Queirós" userId="2fc2270f7c636da8" providerId="LiveId" clId="{4D97BFD6-B0BB-434A-AEE3-1DD6CE6093AB}" dt="2019-11-16T21:59:53.210" v="5336" actId="123"/>
          <ac:spMkLst>
            <pc:docMk/>
            <pc:sldMk cId="1297038620" sldId="263"/>
            <ac:spMk id="7" creationId="{0CBAFF07-49A4-4619-8FDE-D3A55B0E94EC}"/>
          </ac:spMkLst>
        </pc:spChg>
        <pc:spChg chg="add mod">
          <ac:chgData name="Pedro Queirós" userId="2fc2270f7c636da8" providerId="LiveId" clId="{4D97BFD6-B0BB-434A-AEE3-1DD6CE6093AB}" dt="2019-11-16T21:53:48.366" v="5125" actId="1076"/>
          <ac:spMkLst>
            <pc:docMk/>
            <pc:sldMk cId="1297038620" sldId="263"/>
            <ac:spMk id="8" creationId="{2CCACD4C-175A-4E79-BEC5-9BE7C4B2A6B7}"/>
          </ac:spMkLst>
        </pc:spChg>
        <pc:spChg chg="add mod">
          <ac:chgData name="Pedro Queirós" userId="2fc2270f7c636da8" providerId="LiveId" clId="{4D97BFD6-B0BB-434A-AEE3-1DD6CE6093AB}" dt="2019-11-16T21:54:05.161" v="5130" actId="1076"/>
          <ac:spMkLst>
            <pc:docMk/>
            <pc:sldMk cId="1297038620" sldId="263"/>
            <ac:spMk id="9" creationId="{B94E0A91-2BFE-4A67-AB36-98D13BF4CDD1}"/>
          </ac:spMkLst>
        </pc:spChg>
        <pc:spChg chg="add mod">
          <ac:chgData name="Pedro Queirós" userId="2fc2270f7c636da8" providerId="LiveId" clId="{4D97BFD6-B0BB-434A-AEE3-1DD6CE6093AB}" dt="2019-11-16T21:54:02.664" v="5129" actId="1076"/>
          <ac:spMkLst>
            <pc:docMk/>
            <pc:sldMk cId="1297038620" sldId="263"/>
            <ac:spMk id="10" creationId="{8B2C7568-83F9-41B1-9CE9-EDA45472CBFC}"/>
          </ac:spMkLst>
        </pc:spChg>
        <pc:spChg chg="add mod">
          <ac:chgData name="Pedro Queirós" userId="2fc2270f7c636da8" providerId="LiveId" clId="{4D97BFD6-B0BB-434A-AEE3-1DD6CE6093AB}" dt="2019-11-16T21:53:50.542" v="5126" actId="1076"/>
          <ac:spMkLst>
            <pc:docMk/>
            <pc:sldMk cId="1297038620" sldId="263"/>
            <ac:spMk id="11" creationId="{B35D6DB7-E13D-4171-92DD-5EFFF234355E}"/>
          </ac:spMkLst>
        </pc:spChg>
        <pc:spChg chg="add mod">
          <ac:chgData name="Pedro Queirós" userId="2fc2270f7c636da8" providerId="LiveId" clId="{4D97BFD6-B0BB-434A-AEE3-1DD6CE6093AB}" dt="2019-11-16T21:53:59.456" v="5128" actId="1076"/>
          <ac:spMkLst>
            <pc:docMk/>
            <pc:sldMk cId="1297038620" sldId="263"/>
            <ac:spMk id="12" creationId="{FBA0DA3B-CC55-4B04-8771-C22A81373545}"/>
          </ac:spMkLst>
        </pc:spChg>
        <pc:spChg chg="add mod">
          <ac:chgData name="Pedro Queirós" userId="2fc2270f7c636da8" providerId="LiveId" clId="{4D97BFD6-B0BB-434A-AEE3-1DD6CE6093AB}" dt="2019-11-16T21:53:55.625" v="5127" actId="1076"/>
          <ac:spMkLst>
            <pc:docMk/>
            <pc:sldMk cId="1297038620" sldId="263"/>
            <ac:spMk id="13" creationId="{6C40AAF4-8686-4D1A-9DF8-74955BFD65AE}"/>
          </ac:spMkLst>
        </pc:spChg>
        <pc:spChg chg="add del mod">
          <ac:chgData name="Pedro Queirós" userId="2fc2270f7c636da8" providerId="LiveId" clId="{4D97BFD6-B0BB-434A-AEE3-1DD6CE6093AB}" dt="2019-11-16T17:45:58.987" v="2776" actId="478"/>
          <ac:spMkLst>
            <pc:docMk/>
            <pc:sldMk cId="1297038620" sldId="263"/>
            <ac:spMk id="14" creationId="{6C2D012D-77D3-4F3F-82D9-1DCEFB4384A4}"/>
          </ac:spMkLst>
        </pc:spChg>
        <pc:picChg chg="add del">
          <ac:chgData name="Pedro Queirós" userId="2fc2270f7c636da8" providerId="LiveId" clId="{4D97BFD6-B0BB-434A-AEE3-1DD6CE6093AB}" dt="2019-11-16T15:42:07.798" v="57"/>
          <ac:picMkLst>
            <pc:docMk/>
            <pc:sldMk cId="1297038620" sldId="263"/>
            <ac:picMk id="4" creationId="{16630E02-5A55-4EF2-90FC-717BBE56CE36}"/>
          </ac:picMkLst>
        </pc:picChg>
        <pc:picChg chg="add del mod">
          <ac:chgData name="Pedro Queirós" userId="2fc2270f7c636da8" providerId="LiveId" clId="{4D97BFD6-B0BB-434A-AEE3-1DD6CE6093AB}" dt="2019-11-16T23:35:53.204" v="5840" actId="478"/>
          <ac:picMkLst>
            <pc:docMk/>
            <pc:sldMk cId="1297038620" sldId="263"/>
            <ac:picMk id="4" creationId="{5C7D6E9C-47AF-4FBE-829B-895E041A8055}"/>
          </ac:picMkLst>
        </pc:picChg>
        <pc:picChg chg="add mod modCrop">
          <ac:chgData name="Pedro Queirós" userId="2fc2270f7c636da8" providerId="LiveId" clId="{4D97BFD6-B0BB-434A-AEE3-1DD6CE6093AB}" dt="2019-11-16T21:54:10.662" v="5131" actId="1076"/>
          <ac:picMkLst>
            <pc:docMk/>
            <pc:sldMk cId="1297038620" sldId="263"/>
            <ac:picMk id="6" creationId="{EB5BB28F-4665-4293-9199-3D51246FEC06}"/>
          </ac:picMkLst>
        </pc:picChg>
        <pc:picChg chg="add mod">
          <ac:chgData name="Pedro Queirós" userId="2fc2270f7c636da8" providerId="LiveId" clId="{4D97BFD6-B0BB-434A-AEE3-1DD6CE6093AB}" dt="2019-11-16T23:36:28.976" v="5851" actId="14100"/>
          <ac:picMkLst>
            <pc:docMk/>
            <pc:sldMk cId="1297038620" sldId="263"/>
            <ac:picMk id="14" creationId="{9B7B7FAD-4F05-43F1-84FA-B36705C50A32}"/>
          </ac:picMkLst>
        </pc:picChg>
      </pc:sldChg>
      <pc:sldChg chg="modSp add">
        <pc:chgData name="Pedro Queirós" userId="2fc2270f7c636da8" providerId="LiveId" clId="{4D97BFD6-B0BB-434A-AEE3-1DD6CE6093AB}" dt="2019-11-16T21:39:23.405" v="5065" actId="255"/>
        <pc:sldMkLst>
          <pc:docMk/>
          <pc:sldMk cId="3331041441" sldId="264"/>
        </pc:sldMkLst>
        <pc:spChg chg="mod">
          <ac:chgData name="Pedro Queirós" userId="2fc2270f7c636da8" providerId="LiveId" clId="{4D97BFD6-B0BB-434A-AEE3-1DD6CE6093AB}" dt="2019-11-16T18:27:25.665" v="2831" actId="20577"/>
          <ac:spMkLst>
            <pc:docMk/>
            <pc:sldMk cId="3331041441" sldId="264"/>
            <ac:spMk id="2" creationId="{C500F081-CBBA-4903-A93E-37DEC4B3BCF0}"/>
          </ac:spMkLst>
        </pc:spChg>
        <pc:spChg chg="mod">
          <ac:chgData name="Pedro Queirós" userId="2fc2270f7c636da8" providerId="LiveId" clId="{4D97BFD6-B0BB-434A-AEE3-1DD6CE6093AB}" dt="2019-11-16T21:39:23.405" v="5065" actId="255"/>
          <ac:spMkLst>
            <pc:docMk/>
            <pc:sldMk cId="3331041441" sldId="264"/>
            <ac:spMk id="3" creationId="{CEDA7911-394C-4F27-B89D-C0ECDAF09A5B}"/>
          </ac:spMkLst>
        </pc:spChg>
      </pc:sldChg>
      <pc:sldChg chg="modSp add del">
        <pc:chgData name="Pedro Queirós" userId="2fc2270f7c636da8" providerId="LiveId" clId="{4D97BFD6-B0BB-434A-AEE3-1DD6CE6093AB}" dt="2019-11-16T18:08:09.238" v="2798" actId="47"/>
        <pc:sldMkLst>
          <pc:docMk/>
          <pc:sldMk cId="422461133" sldId="265"/>
        </pc:sldMkLst>
        <pc:spChg chg="mod">
          <ac:chgData name="Pedro Queirós" userId="2fc2270f7c636da8" providerId="LiveId" clId="{4D97BFD6-B0BB-434A-AEE3-1DD6CE6093AB}" dt="2019-11-16T16:19:04.840" v="1455" actId="20577"/>
          <ac:spMkLst>
            <pc:docMk/>
            <pc:sldMk cId="422461133" sldId="265"/>
            <ac:spMk id="2" creationId="{C0BAE58A-0F11-4E60-8E6F-E8DABD12DCB3}"/>
          </ac:spMkLst>
        </pc:spChg>
        <pc:spChg chg="mod">
          <ac:chgData name="Pedro Queirós" userId="2fc2270f7c636da8" providerId="LiveId" clId="{4D97BFD6-B0BB-434A-AEE3-1DD6CE6093AB}" dt="2019-11-16T16:19:06.826" v="1456" actId="5793"/>
          <ac:spMkLst>
            <pc:docMk/>
            <pc:sldMk cId="422461133" sldId="265"/>
            <ac:spMk id="3" creationId="{0A4C7A67-6A3B-4470-A6B5-E84EAF32F02C}"/>
          </ac:spMkLst>
        </pc:spChg>
      </pc:sldChg>
      <pc:sldChg chg="addSp delSp modSp add">
        <pc:chgData name="Pedro Queirós" userId="2fc2270f7c636da8" providerId="LiveId" clId="{4D97BFD6-B0BB-434A-AEE3-1DD6CE6093AB}" dt="2019-11-16T23:39:34.551" v="5877" actId="1076"/>
        <pc:sldMkLst>
          <pc:docMk/>
          <pc:sldMk cId="2243465836" sldId="266"/>
        </pc:sldMkLst>
        <pc:spChg chg="mod">
          <ac:chgData name="Pedro Queirós" userId="2fc2270f7c636da8" providerId="LiveId" clId="{4D97BFD6-B0BB-434A-AEE3-1DD6CE6093AB}" dt="2019-11-16T22:15:22.081" v="5822" actId="1076"/>
          <ac:spMkLst>
            <pc:docMk/>
            <pc:sldMk cId="2243465836" sldId="266"/>
            <ac:spMk id="2" creationId="{1CD57D7C-8BFF-41A9-A3B3-221FEB74B002}"/>
          </ac:spMkLst>
        </pc:spChg>
        <pc:spChg chg="del mod">
          <ac:chgData name="Pedro Queirós" userId="2fc2270f7c636da8" providerId="LiveId" clId="{4D97BFD6-B0BB-434A-AEE3-1DD6CE6093AB}" dt="2019-11-16T22:07:33.644" v="5393" actId="931"/>
          <ac:spMkLst>
            <pc:docMk/>
            <pc:sldMk cId="2243465836" sldId="266"/>
            <ac:spMk id="3" creationId="{11F67985-D379-4A8C-9AFC-ECD2E0C70372}"/>
          </ac:spMkLst>
        </pc:spChg>
        <pc:spChg chg="add del mod">
          <ac:chgData name="Pedro Queirós" userId="2fc2270f7c636da8" providerId="LiveId" clId="{4D97BFD6-B0BB-434A-AEE3-1DD6CE6093AB}" dt="2019-11-16T23:36:51.269" v="5854" actId="931"/>
          <ac:spMkLst>
            <pc:docMk/>
            <pc:sldMk cId="2243465836" sldId="266"/>
            <ac:spMk id="4" creationId="{39A0D672-D6F4-4F56-B0E9-D6E17AA53370}"/>
          </ac:spMkLst>
        </pc:spChg>
        <pc:spChg chg="add del mod">
          <ac:chgData name="Pedro Queirós" userId="2fc2270f7c636da8" providerId="LiveId" clId="{4D97BFD6-B0BB-434A-AEE3-1DD6CE6093AB}" dt="2019-11-16T22:08:35.212" v="5414"/>
          <ac:spMkLst>
            <pc:docMk/>
            <pc:sldMk cId="2243465836" sldId="266"/>
            <ac:spMk id="8" creationId="{D249907F-778A-4BBA-AAEB-A6F6E704F974}"/>
          </ac:spMkLst>
        </pc:spChg>
        <pc:spChg chg="add del mod">
          <ac:chgData name="Pedro Queirós" userId="2fc2270f7c636da8" providerId="LiveId" clId="{4D97BFD6-B0BB-434A-AEE3-1DD6CE6093AB}" dt="2019-11-16T22:09:49.863" v="5421"/>
          <ac:spMkLst>
            <pc:docMk/>
            <pc:sldMk cId="2243465836" sldId="266"/>
            <ac:spMk id="9" creationId="{A8077420-4790-4D82-A5B6-59600B9C2A0E}"/>
          </ac:spMkLst>
        </pc:spChg>
        <pc:spChg chg="add del mod">
          <ac:chgData name="Pedro Queirós" userId="2fc2270f7c636da8" providerId="LiveId" clId="{4D97BFD6-B0BB-434A-AEE3-1DD6CE6093AB}" dt="2019-11-16T23:37:51.085" v="5871" actId="1076"/>
          <ac:spMkLst>
            <pc:docMk/>
            <pc:sldMk cId="2243465836" sldId="266"/>
            <ac:spMk id="10" creationId="{3664100D-87B8-44C6-BFC5-0320500D7E53}"/>
          </ac:spMkLst>
        </pc:spChg>
        <pc:picChg chg="add del mod">
          <ac:chgData name="Pedro Queirós" userId="2fc2270f7c636da8" providerId="LiveId" clId="{4D97BFD6-B0BB-434A-AEE3-1DD6CE6093AB}" dt="2019-11-16T23:36:38.338" v="5853" actId="478"/>
          <ac:picMkLst>
            <pc:docMk/>
            <pc:sldMk cId="2243465836" sldId="266"/>
            <ac:picMk id="5" creationId="{42D7C5DC-69F6-4E39-872D-511D7179C134}"/>
          </ac:picMkLst>
        </pc:picChg>
        <pc:picChg chg="add del mod">
          <ac:chgData name="Pedro Queirós" userId="2fc2270f7c636da8" providerId="LiveId" clId="{4D97BFD6-B0BB-434A-AEE3-1DD6CE6093AB}" dt="2019-11-16T23:36:37.124" v="5852" actId="478"/>
          <ac:picMkLst>
            <pc:docMk/>
            <pc:sldMk cId="2243465836" sldId="266"/>
            <ac:picMk id="7" creationId="{D1964125-F6A9-493F-BD89-2DEF892E3512}"/>
          </ac:picMkLst>
        </pc:picChg>
        <pc:picChg chg="add mod">
          <ac:chgData name="Pedro Queirós" userId="2fc2270f7c636da8" providerId="LiveId" clId="{4D97BFD6-B0BB-434A-AEE3-1DD6CE6093AB}" dt="2019-11-16T23:37:09.126" v="5859" actId="14100"/>
          <ac:picMkLst>
            <pc:docMk/>
            <pc:sldMk cId="2243465836" sldId="266"/>
            <ac:picMk id="8" creationId="{74247750-B558-414E-A9F8-871DB3E4ED8E}"/>
          </ac:picMkLst>
        </pc:picChg>
        <pc:picChg chg="add mod">
          <ac:chgData name="Pedro Queirós" userId="2fc2270f7c636da8" providerId="LiveId" clId="{4D97BFD6-B0BB-434A-AEE3-1DD6CE6093AB}" dt="2019-11-16T23:39:34.551" v="5877" actId="1076"/>
          <ac:picMkLst>
            <pc:docMk/>
            <pc:sldMk cId="2243465836" sldId="266"/>
            <ac:picMk id="11" creationId="{96F3D127-5154-4DDB-94FB-551B6429A3BC}"/>
          </ac:picMkLst>
        </pc:picChg>
      </pc:sldChg>
      <pc:sldChg chg="modSp add">
        <pc:chgData name="Pedro Queirós" userId="2fc2270f7c636da8" providerId="LiveId" clId="{4D97BFD6-B0BB-434A-AEE3-1DD6CE6093AB}" dt="2019-11-16T21:40:23.107" v="5070" actId="27636"/>
        <pc:sldMkLst>
          <pc:docMk/>
          <pc:sldMk cId="1849338902" sldId="267"/>
        </pc:sldMkLst>
        <pc:spChg chg="mod">
          <ac:chgData name="Pedro Queirós" userId="2fc2270f7c636da8" providerId="LiveId" clId="{4D97BFD6-B0BB-434A-AEE3-1DD6CE6093AB}" dt="2019-11-16T16:24:48.408" v="1498" actId="20577"/>
          <ac:spMkLst>
            <pc:docMk/>
            <pc:sldMk cId="1849338902" sldId="267"/>
            <ac:spMk id="2" creationId="{0ECC843E-7F92-4398-ADE8-4F8E84038AFB}"/>
          </ac:spMkLst>
        </pc:spChg>
        <pc:spChg chg="mod">
          <ac:chgData name="Pedro Queirós" userId="2fc2270f7c636da8" providerId="LiveId" clId="{4D97BFD6-B0BB-434A-AEE3-1DD6CE6093AB}" dt="2019-11-16T21:40:23.107" v="5070" actId="27636"/>
          <ac:spMkLst>
            <pc:docMk/>
            <pc:sldMk cId="1849338902" sldId="267"/>
            <ac:spMk id="3" creationId="{56428DD2-E768-45BA-A5E6-0DA0A7F611C2}"/>
          </ac:spMkLst>
        </pc:spChg>
      </pc:sldChg>
      <pc:sldChg chg="modSp add del">
        <pc:chgData name="Pedro Queirós" userId="2fc2270f7c636da8" providerId="LiveId" clId="{4D97BFD6-B0BB-434A-AEE3-1DD6CE6093AB}" dt="2019-11-16T20:41:50.755" v="4773" actId="47"/>
        <pc:sldMkLst>
          <pc:docMk/>
          <pc:sldMk cId="3628360913" sldId="268"/>
        </pc:sldMkLst>
        <pc:spChg chg="mod">
          <ac:chgData name="Pedro Queirós" userId="2fc2270f7c636da8" providerId="LiveId" clId="{4D97BFD6-B0BB-434A-AEE3-1DD6CE6093AB}" dt="2019-11-16T17:47:43.810" v="2777" actId="5793"/>
          <ac:spMkLst>
            <pc:docMk/>
            <pc:sldMk cId="3628360913" sldId="268"/>
            <ac:spMk id="3" creationId="{3EB37E74-7A75-4D49-9479-A487062C9D32}"/>
          </ac:spMkLst>
        </pc:spChg>
      </pc:sldChg>
      <pc:sldChg chg="addSp delSp modSp add">
        <pc:chgData name="Pedro Queirós" userId="2fc2270f7c636da8" providerId="LiveId" clId="{4D97BFD6-B0BB-434A-AEE3-1DD6CE6093AB}" dt="2019-11-16T21:44:44.344" v="5108" actId="1076"/>
        <pc:sldMkLst>
          <pc:docMk/>
          <pc:sldMk cId="1404525791" sldId="269"/>
        </pc:sldMkLst>
        <pc:spChg chg="mod">
          <ac:chgData name="Pedro Queirós" userId="2fc2270f7c636da8" providerId="LiveId" clId="{4D97BFD6-B0BB-434A-AEE3-1DD6CE6093AB}" dt="2019-11-16T21:36:04.397" v="5033" actId="1076"/>
          <ac:spMkLst>
            <pc:docMk/>
            <pc:sldMk cId="1404525791" sldId="269"/>
            <ac:spMk id="2" creationId="{6FE6555B-F86A-4F9E-9CE0-A2E2040A209B}"/>
          </ac:spMkLst>
        </pc:spChg>
        <pc:spChg chg="add mod">
          <ac:chgData name="Pedro Queirós" userId="2fc2270f7c636da8" providerId="LiveId" clId="{4D97BFD6-B0BB-434A-AEE3-1DD6CE6093AB}" dt="2019-11-16T21:39:00.839" v="5063" actId="255"/>
          <ac:spMkLst>
            <pc:docMk/>
            <pc:sldMk cId="1404525791" sldId="269"/>
            <ac:spMk id="3" creationId="{4D7D9234-D41B-4FA8-B166-71C2720245BC}"/>
          </ac:spMkLst>
        </pc:spChg>
        <pc:spChg chg="del">
          <ac:chgData name="Pedro Queirós" userId="2fc2270f7c636da8" providerId="LiveId" clId="{4D97BFD6-B0BB-434A-AEE3-1DD6CE6093AB}" dt="2019-11-16T18:44:42.212" v="3347" actId="931"/>
          <ac:spMkLst>
            <pc:docMk/>
            <pc:sldMk cId="1404525791" sldId="269"/>
            <ac:spMk id="3" creationId="{FB98EC34-4F76-495D-A459-C88BE61043C9}"/>
          </ac:spMkLst>
        </pc:spChg>
        <pc:spChg chg="add mod">
          <ac:chgData name="Pedro Queirós" userId="2fc2270f7c636da8" providerId="LiveId" clId="{4D97BFD6-B0BB-434A-AEE3-1DD6CE6093AB}" dt="2019-11-16T21:36:22.624" v="5036" actId="1076"/>
          <ac:spMkLst>
            <pc:docMk/>
            <pc:sldMk cId="1404525791" sldId="269"/>
            <ac:spMk id="4" creationId="{7F7589C9-EAE1-4C9B-A789-91229DE6A6AD}"/>
          </ac:spMkLst>
        </pc:spChg>
        <pc:spChg chg="add mod">
          <ac:chgData name="Pedro Queirós" userId="2fc2270f7c636da8" providerId="LiveId" clId="{4D97BFD6-B0BB-434A-AEE3-1DD6CE6093AB}" dt="2019-11-16T21:38:40.339" v="5059" actId="1076"/>
          <ac:spMkLst>
            <pc:docMk/>
            <pc:sldMk cId="1404525791" sldId="269"/>
            <ac:spMk id="5" creationId="{C1400FF1-E433-48CC-A6CC-63C7AA97D417}"/>
          </ac:spMkLst>
        </pc:spChg>
        <pc:spChg chg="add del mod">
          <ac:chgData name="Pedro Queirós" userId="2fc2270f7c636da8" providerId="LiveId" clId="{4D97BFD6-B0BB-434A-AEE3-1DD6CE6093AB}" dt="2019-11-16T18:49:07.391" v="3398" actId="478"/>
          <ac:spMkLst>
            <pc:docMk/>
            <pc:sldMk cId="1404525791" sldId="269"/>
            <ac:spMk id="10" creationId="{CA1D8D84-EF12-4C52-8E5D-5783C588C65B}"/>
          </ac:spMkLst>
        </pc:spChg>
        <pc:picChg chg="add del mod">
          <ac:chgData name="Pedro Queirós" userId="2fc2270f7c636da8" providerId="LiveId" clId="{4D97BFD6-B0BB-434A-AEE3-1DD6CE6093AB}" dt="2019-11-16T18:46:53.093" v="3385"/>
          <ac:picMkLst>
            <pc:docMk/>
            <pc:sldMk cId="1404525791" sldId="269"/>
            <ac:picMk id="5" creationId="{E87590B5-B6B3-4402-89DC-3E38CF7C986D}"/>
          </ac:picMkLst>
        </pc:picChg>
        <pc:picChg chg="add del mod modCrop">
          <ac:chgData name="Pedro Queirós" userId="2fc2270f7c636da8" providerId="LiveId" clId="{4D97BFD6-B0BB-434A-AEE3-1DD6CE6093AB}" dt="2019-11-16T18:51:01.032" v="3409"/>
          <ac:picMkLst>
            <pc:docMk/>
            <pc:sldMk cId="1404525791" sldId="269"/>
            <ac:picMk id="7" creationId="{F78D1E1B-3706-457C-BA91-8FE9351072A8}"/>
          </ac:picMkLst>
        </pc:picChg>
        <pc:picChg chg="add mod">
          <ac:chgData name="Pedro Queirós" userId="2fc2270f7c636da8" providerId="LiveId" clId="{4D97BFD6-B0BB-434A-AEE3-1DD6CE6093AB}" dt="2019-11-16T21:44:44.344" v="5108" actId="1076"/>
          <ac:picMkLst>
            <pc:docMk/>
            <pc:sldMk cId="1404525791" sldId="269"/>
            <ac:picMk id="9" creationId="{494984FF-2E12-4A79-89BF-19D50511BFE6}"/>
          </ac:picMkLst>
        </pc:picChg>
      </pc:sldChg>
      <pc:sldChg chg="addSp delSp modSp add">
        <pc:chgData name="Pedro Queirós" userId="2fc2270f7c636da8" providerId="LiveId" clId="{4D97BFD6-B0BB-434A-AEE3-1DD6CE6093AB}" dt="2019-11-16T21:37:37.897" v="5046" actId="14100"/>
        <pc:sldMkLst>
          <pc:docMk/>
          <pc:sldMk cId="982409402" sldId="270"/>
        </pc:sldMkLst>
        <pc:spChg chg="mod">
          <ac:chgData name="Pedro Queirós" userId="2fc2270f7c636da8" providerId="LiveId" clId="{4D97BFD6-B0BB-434A-AEE3-1DD6CE6093AB}" dt="2019-11-16T21:19:36.297" v="4994" actId="1076"/>
          <ac:spMkLst>
            <pc:docMk/>
            <pc:sldMk cId="982409402" sldId="270"/>
            <ac:spMk id="2" creationId="{0531BA37-59A8-4053-AF35-561213AE07D9}"/>
          </ac:spMkLst>
        </pc:spChg>
        <pc:spChg chg="del">
          <ac:chgData name="Pedro Queirós" userId="2fc2270f7c636da8" providerId="LiveId" clId="{4D97BFD6-B0BB-434A-AEE3-1DD6CE6093AB}" dt="2019-11-16T18:46:35.598" v="3383"/>
          <ac:spMkLst>
            <pc:docMk/>
            <pc:sldMk cId="982409402" sldId="270"/>
            <ac:spMk id="3" creationId="{4E37B3A3-FA41-4368-A3C2-B2AA89E66BE7}"/>
          </ac:spMkLst>
        </pc:spChg>
        <pc:spChg chg="add mod">
          <ac:chgData name="Pedro Queirós" userId="2fc2270f7c636da8" providerId="LiveId" clId="{4D97BFD6-B0BB-434A-AEE3-1DD6CE6093AB}" dt="2019-11-16T21:37:27.312" v="5044" actId="123"/>
          <ac:spMkLst>
            <pc:docMk/>
            <pc:sldMk cId="982409402" sldId="270"/>
            <ac:spMk id="3" creationId="{E1BEBF6D-6137-4C9B-BC0E-2FF0EAB06465}"/>
          </ac:spMkLst>
        </pc:spChg>
        <pc:spChg chg="add mod">
          <ac:chgData name="Pedro Queirós" userId="2fc2270f7c636da8" providerId="LiveId" clId="{4D97BFD6-B0BB-434A-AEE3-1DD6CE6093AB}" dt="2019-11-16T21:37:37.897" v="5046" actId="14100"/>
          <ac:spMkLst>
            <pc:docMk/>
            <pc:sldMk cId="982409402" sldId="270"/>
            <ac:spMk id="7" creationId="{453A80FD-4372-42B2-8E98-8BE8CF2E2C38}"/>
          </ac:spMkLst>
        </pc:spChg>
        <pc:spChg chg="add del mod">
          <ac:chgData name="Pedro Queirós" userId="2fc2270f7c636da8" providerId="LiveId" clId="{4D97BFD6-B0BB-434A-AEE3-1DD6CE6093AB}" dt="2019-11-16T20:44:55.369" v="4781"/>
          <ac:spMkLst>
            <pc:docMk/>
            <pc:sldMk cId="982409402" sldId="270"/>
            <ac:spMk id="8" creationId="{AE981B30-106B-43A7-AE22-4544C1D7AA56}"/>
          </ac:spMkLst>
        </pc:spChg>
        <pc:spChg chg="add mod">
          <ac:chgData name="Pedro Queirós" userId="2fc2270f7c636da8" providerId="LiveId" clId="{4D97BFD6-B0BB-434A-AEE3-1DD6CE6093AB}" dt="2019-11-16T21:36:32.297" v="5037" actId="1076"/>
          <ac:spMkLst>
            <pc:docMk/>
            <pc:sldMk cId="982409402" sldId="270"/>
            <ac:spMk id="9" creationId="{42E7EB24-18D4-44B6-A1FD-44E7F4D415ED}"/>
          </ac:spMkLst>
        </pc:spChg>
        <pc:spChg chg="add mod">
          <ac:chgData name="Pedro Queirós" userId="2fc2270f7c636da8" providerId="LiveId" clId="{4D97BFD6-B0BB-434A-AEE3-1DD6CE6093AB}" dt="2019-11-16T20:37:35.984" v="4653" actId="1076"/>
          <ac:spMkLst>
            <pc:docMk/>
            <pc:sldMk cId="982409402" sldId="270"/>
            <ac:spMk id="10" creationId="{CCE481E6-3A7A-4B23-88B3-E83E33AE8E05}"/>
          </ac:spMkLst>
        </pc:spChg>
        <pc:spChg chg="add del mod">
          <ac:chgData name="Pedro Queirós" userId="2fc2270f7c636da8" providerId="LiveId" clId="{4D97BFD6-B0BB-434A-AEE3-1DD6CE6093AB}" dt="2019-11-16T20:44:46.087" v="4778"/>
          <ac:spMkLst>
            <pc:docMk/>
            <pc:sldMk cId="982409402" sldId="270"/>
            <ac:spMk id="11" creationId="{C5753C20-3DCF-4069-B9D8-C8F5BF012D57}"/>
          </ac:spMkLst>
        </pc:spChg>
        <pc:spChg chg="add del mod">
          <ac:chgData name="Pedro Queirós" userId="2fc2270f7c636da8" providerId="LiveId" clId="{4D97BFD6-B0BB-434A-AEE3-1DD6CE6093AB}" dt="2019-11-16T20:46:03.495" v="4843" actId="478"/>
          <ac:spMkLst>
            <pc:docMk/>
            <pc:sldMk cId="982409402" sldId="270"/>
            <ac:spMk id="12" creationId="{D84EA4C7-CE38-4E29-B17E-E74C95677789}"/>
          </ac:spMkLst>
        </pc:spChg>
        <pc:spChg chg="add del mod">
          <ac:chgData name="Pedro Queirós" userId="2fc2270f7c636da8" providerId="LiveId" clId="{4D97BFD6-B0BB-434A-AEE3-1DD6CE6093AB}" dt="2019-11-16T21:20:39.108" v="5009" actId="478"/>
          <ac:spMkLst>
            <pc:docMk/>
            <pc:sldMk cId="982409402" sldId="270"/>
            <ac:spMk id="13" creationId="{0E412345-F7D7-42E5-B706-24A820839088}"/>
          </ac:spMkLst>
        </pc:spChg>
        <pc:spChg chg="add mod">
          <ac:chgData name="Pedro Queirós" userId="2fc2270f7c636da8" providerId="LiveId" clId="{4D97BFD6-B0BB-434A-AEE3-1DD6CE6093AB}" dt="2019-11-16T21:20:59.596" v="5014" actId="1076"/>
          <ac:spMkLst>
            <pc:docMk/>
            <pc:sldMk cId="982409402" sldId="270"/>
            <ac:spMk id="14" creationId="{8C943D0F-2C14-403C-AE0B-E147E7FC5127}"/>
          </ac:spMkLst>
        </pc:spChg>
        <pc:spChg chg="add mod">
          <ac:chgData name="Pedro Queirós" userId="2fc2270f7c636da8" providerId="LiveId" clId="{4D97BFD6-B0BB-434A-AEE3-1DD6CE6093AB}" dt="2019-11-16T21:23:23.246" v="5030" actId="1076"/>
          <ac:spMkLst>
            <pc:docMk/>
            <pc:sldMk cId="982409402" sldId="270"/>
            <ac:spMk id="15" creationId="{46D6A740-863F-412B-8528-C938693309A1}"/>
          </ac:spMkLst>
        </pc:spChg>
        <pc:picChg chg="add del mod modCrop">
          <ac:chgData name="Pedro Queirós" userId="2fc2270f7c636da8" providerId="LiveId" clId="{4D97BFD6-B0BB-434A-AEE3-1DD6CE6093AB}" dt="2019-11-16T20:44:38.851" v="4775"/>
          <ac:picMkLst>
            <pc:docMk/>
            <pc:sldMk cId="982409402" sldId="270"/>
            <ac:picMk id="4" creationId="{E6550E3C-8D7F-4502-A651-00F2128A0ACA}"/>
          </ac:picMkLst>
        </pc:picChg>
        <pc:picChg chg="add mod">
          <ac:chgData name="Pedro Queirós" userId="2fc2270f7c636da8" providerId="LiveId" clId="{4D97BFD6-B0BB-434A-AEE3-1DD6CE6093AB}" dt="2019-11-16T21:19:42.333" v="4995" actId="1076"/>
          <ac:picMkLst>
            <pc:docMk/>
            <pc:sldMk cId="982409402" sldId="270"/>
            <ac:picMk id="5" creationId="{55809DDD-59C4-46D7-A9DF-8EB57A0C5EFF}"/>
          </ac:picMkLst>
        </pc:picChg>
        <pc:picChg chg="add mod">
          <ac:chgData name="Pedro Queirós" userId="2fc2270f7c636da8" providerId="LiveId" clId="{4D97BFD6-B0BB-434A-AEE3-1DD6CE6093AB}" dt="2019-11-16T21:19:57.691" v="5000" actId="1076"/>
          <ac:picMkLst>
            <pc:docMk/>
            <pc:sldMk cId="982409402" sldId="270"/>
            <ac:picMk id="6" creationId="{E0520952-9060-44F3-A618-659E8F3596A5}"/>
          </ac:picMkLst>
        </pc:picChg>
      </pc:sldChg>
      <pc:sldChg chg="addSp delSp modSp add">
        <pc:chgData name="Pedro Queirós" userId="2fc2270f7c636da8" providerId="LiveId" clId="{4D97BFD6-B0BB-434A-AEE3-1DD6CE6093AB}" dt="2019-11-16T21:43:39.831" v="5098" actId="1076"/>
        <pc:sldMkLst>
          <pc:docMk/>
          <pc:sldMk cId="2377677607" sldId="271"/>
        </pc:sldMkLst>
        <pc:spChg chg="mod">
          <ac:chgData name="Pedro Queirós" userId="2fc2270f7c636da8" providerId="LiveId" clId="{4D97BFD6-B0BB-434A-AEE3-1DD6CE6093AB}" dt="2019-11-16T21:41:41.937" v="5074" actId="114"/>
          <ac:spMkLst>
            <pc:docMk/>
            <pc:sldMk cId="2377677607" sldId="271"/>
            <ac:spMk id="2" creationId="{24D40B24-58BE-43C8-AF38-C1EF83AFCC45}"/>
          </ac:spMkLst>
        </pc:spChg>
        <pc:spChg chg="del">
          <ac:chgData name="Pedro Queirós" userId="2fc2270f7c636da8" providerId="LiveId" clId="{4D97BFD6-B0BB-434A-AEE3-1DD6CE6093AB}" dt="2019-11-16T20:44:40.420" v="4776"/>
          <ac:spMkLst>
            <pc:docMk/>
            <pc:sldMk cId="2377677607" sldId="271"/>
            <ac:spMk id="3" creationId="{4B8B8853-D1DA-4D17-96E3-1FFDFBAF0B4F}"/>
          </ac:spMkLst>
        </pc:spChg>
        <pc:spChg chg="add mod">
          <ac:chgData name="Pedro Queirós" userId="2fc2270f7c636da8" providerId="LiveId" clId="{4D97BFD6-B0BB-434A-AEE3-1DD6CE6093AB}" dt="2019-11-16T21:41:46.942" v="5075" actId="1076"/>
          <ac:spMkLst>
            <pc:docMk/>
            <pc:sldMk cId="2377677607" sldId="271"/>
            <ac:spMk id="5" creationId="{7C095609-775B-462C-92DE-63D5EBCAA547}"/>
          </ac:spMkLst>
        </pc:spChg>
        <pc:spChg chg="add mod">
          <ac:chgData name="Pedro Queirós" userId="2fc2270f7c636da8" providerId="LiveId" clId="{4D97BFD6-B0BB-434A-AEE3-1DD6CE6093AB}" dt="2019-11-16T21:43:39.831" v="5098" actId="1076"/>
          <ac:spMkLst>
            <pc:docMk/>
            <pc:sldMk cId="2377677607" sldId="271"/>
            <ac:spMk id="6" creationId="{421E3A08-B047-4D14-B528-58290F86A2A4}"/>
          </ac:spMkLst>
        </pc:spChg>
        <pc:spChg chg="add mod">
          <ac:chgData name="Pedro Queirós" userId="2fc2270f7c636da8" providerId="LiveId" clId="{4D97BFD6-B0BB-434A-AEE3-1DD6CE6093AB}" dt="2019-11-16T21:43:34.454" v="5097" actId="1076"/>
          <ac:spMkLst>
            <pc:docMk/>
            <pc:sldMk cId="2377677607" sldId="271"/>
            <ac:spMk id="7" creationId="{24A0A4C1-634D-4941-BE30-8649F9ABC861}"/>
          </ac:spMkLst>
        </pc:spChg>
        <pc:picChg chg="add mod">
          <ac:chgData name="Pedro Queirós" userId="2fc2270f7c636da8" providerId="LiveId" clId="{4D97BFD6-B0BB-434A-AEE3-1DD6CE6093AB}" dt="2019-11-16T21:41:49.203" v="5076" actId="1076"/>
          <ac:picMkLst>
            <pc:docMk/>
            <pc:sldMk cId="2377677607" sldId="271"/>
            <ac:picMk id="4" creationId="{F10006E6-22D2-4A81-B74F-E6CF446C3F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895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39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2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39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715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01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02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9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07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68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57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00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1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35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30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81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08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3E33-B90A-4BA7-9220-0A85AF9097D7}" type="datetimeFigureOut">
              <a:rPr lang="pt-PT" smtClean="0"/>
              <a:t>03/01/2020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58DC-A270-4C3C-BAFF-FD8CCA3CAB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20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1E95D-A259-4A27-84BD-550DE596C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latin typeface="+mn-lt"/>
              </a:rPr>
              <a:t>Tema 6 – Gestão de Condomínio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B471E-D099-4CB2-B8D8-EAE017E44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7836" y="5794695"/>
            <a:ext cx="4172125" cy="106330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PT" dirty="0"/>
              <a:t>Trabalho realizado por:</a:t>
            </a:r>
          </a:p>
          <a:p>
            <a:pPr algn="just"/>
            <a:r>
              <a:rPr lang="pt-PT" dirty="0"/>
              <a:t>Carlos Lousada, up201806302</a:t>
            </a:r>
          </a:p>
          <a:p>
            <a:pPr algn="just"/>
            <a:r>
              <a:rPr lang="pt-PT" dirty="0"/>
              <a:t>Pedro Queirós, up201806329</a:t>
            </a:r>
          </a:p>
        </p:txBody>
      </p:sp>
    </p:spTree>
    <p:extLst>
      <p:ext uri="{BB962C8B-B14F-4D97-AF65-F5344CB8AC3E}">
        <p14:creationId xmlns:p14="http://schemas.microsoft.com/office/powerpoint/2010/main" val="89756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57D7C-8BFF-41A9-A3B3-221FEB74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195" y="108878"/>
            <a:ext cx="9905998" cy="1478570"/>
          </a:xfrm>
        </p:spPr>
        <p:txBody>
          <a:bodyPr/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64100D-87B8-44C6-BFC5-0320500D7E53}"/>
              </a:ext>
            </a:extLst>
          </p:cNvPr>
          <p:cNvSpPr txBox="1"/>
          <p:nvPr/>
        </p:nvSpPr>
        <p:spPr>
          <a:xfrm>
            <a:off x="6397691" y="1508551"/>
            <a:ext cx="44011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Estas duas funcionalidades são indispensáveis ao correto funcionamento do nosso programa. Sem elas seria impossível a leitura e a escrita das diversas datas existentes nos ficheiros. A primeira converte a </a:t>
            </a:r>
            <a:r>
              <a:rPr lang="pt-PT" sz="1700" dirty="0" err="1"/>
              <a:t>string</a:t>
            </a:r>
            <a:r>
              <a:rPr lang="pt-PT" sz="1700" dirty="0"/>
              <a:t> data numa </a:t>
            </a:r>
            <a:r>
              <a:rPr lang="pt-PT" sz="1700" dirty="0" err="1"/>
              <a:t>unsigned</a:t>
            </a:r>
            <a:r>
              <a:rPr lang="pt-PT" sz="1700" dirty="0"/>
              <a:t> </a:t>
            </a:r>
            <a:r>
              <a:rPr lang="pt-PT" sz="1700" dirty="0" err="1"/>
              <a:t>int</a:t>
            </a:r>
            <a:r>
              <a:rPr lang="pt-PT" sz="1700" dirty="0"/>
              <a:t> data, e a segunda faz o reverso.</a:t>
            </a:r>
          </a:p>
        </p:txBody>
      </p:sp>
      <p:pic>
        <p:nvPicPr>
          <p:cNvPr id="6" name="Marcador de Posição de Conteúdo 5" descr="Uma imagem com preto, vermelho, branco&#10;&#10;Descrição gerada automaticamente">
            <a:extLst>
              <a:ext uri="{FF2B5EF4-FFF2-40B4-BE49-F238E27FC236}">
                <a16:creationId xmlns:a16="http://schemas.microsoft.com/office/drawing/2014/main" id="{41882DB1-C3DA-4377-AC6D-BD8DB479C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07" y="1587448"/>
            <a:ext cx="4401164" cy="1667108"/>
          </a:xfrm>
        </p:spPr>
      </p:pic>
      <p:pic>
        <p:nvPicPr>
          <p:cNvPr id="12" name="Marcador de Posição de Conteúdo 4">
            <a:extLst>
              <a:ext uri="{FF2B5EF4-FFF2-40B4-BE49-F238E27FC236}">
                <a16:creationId xmlns:a16="http://schemas.microsoft.com/office/drawing/2014/main" id="{95939FE8-E3EC-4687-9717-F267778E3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07" y="3705330"/>
            <a:ext cx="7217482" cy="13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6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C843E-7F92-4398-ADE8-4F8E8403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 participação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428DD2-E768-45BA-A5E6-0DA0A7F6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700" dirty="0"/>
              <a:t>Na realização desta parte do projeto, não houve grandes dificuldades. Sentiu se apenas alguma confusão quando necessário trabalhar com cópias das novas estruturas de dados.</a:t>
            </a:r>
          </a:p>
          <a:p>
            <a:pPr marL="0" indent="0" algn="just">
              <a:buNone/>
            </a:pPr>
            <a:r>
              <a:rPr lang="pt-PT" sz="1700" dirty="0"/>
              <a:t>Relativamente à participação na realização do trabalho, cada elemento contribuiu igualmente para a implementação de todas as funcionalidades do programa.</a:t>
            </a:r>
          </a:p>
        </p:txBody>
      </p:sp>
    </p:spTree>
    <p:extLst>
      <p:ext uri="{BB962C8B-B14F-4D97-AF65-F5344CB8AC3E}">
        <p14:creationId xmlns:p14="http://schemas.microsoft.com/office/powerpoint/2010/main" val="18493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5ACE-C253-428C-BF76-AA95FC23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FCA587-4628-4BE6-B061-E032A0F0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700" dirty="0"/>
              <a:t>Este trabalho baseia-se na gestão de um condomínio por parte do programa da empresa </a:t>
            </a:r>
            <a:r>
              <a:rPr lang="pt-PT" sz="1700" dirty="0" err="1"/>
              <a:t>CondomiX</a:t>
            </a:r>
            <a:r>
              <a:rPr lang="pt-PT" sz="1700" dirty="0"/>
              <a:t>, especialista no ramo em questão. O programa deverá ser capaz de organizar toda a informação do condomínio: organizar as habitações e seus proprietários (condóminos), valor mensal que cada condómino terá de pagar, serviços que o condomínio coloca à disposição dos seus membros, gestão dos funcionários que prestam determinado serviço, informação sobre transportes e paragens mais próximas e ainda dois históricos, não muito detalhados, dos serviços prestados e seus prestadores e dos condóminos. </a:t>
            </a:r>
          </a:p>
        </p:txBody>
      </p:sp>
    </p:spTree>
    <p:extLst>
      <p:ext uri="{BB962C8B-B14F-4D97-AF65-F5344CB8AC3E}">
        <p14:creationId xmlns:p14="http://schemas.microsoft.com/office/powerpoint/2010/main" val="210238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7BDAC-0893-43D6-9DE3-B401AAE0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535"/>
            <a:ext cx="10515600" cy="1325563"/>
          </a:xfrm>
        </p:spPr>
        <p:txBody>
          <a:bodyPr/>
          <a:lstStyle/>
          <a:p>
            <a:r>
              <a:rPr lang="pt-PT" dirty="0"/>
              <a:t>Solução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55849D-FD08-45FE-A836-92507D26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16"/>
            <a:ext cx="5730551" cy="47211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PT" sz="1700" b="1" dirty="0"/>
              <a:t>Menu de condomínio: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t-PT" sz="1700" dirty="0"/>
              <a:t>Verificar e alterar informação do condomínio;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t-PT" sz="1700" dirty="0"/>
              <a:t>Consultar o histórico de condóminos;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t-PT" sz="1700" dirty="0"/>
              <a:t>Verificar e alterar informação dos transportes.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1700" b="1" dirty="0"/>
              <a:t>Menu do condómino: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t-PT" sz="1700" dirty="0"/>
              <a:t>Verificação e alteração de informação sobre condóminos;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t-PT" sz="1700" dirty="0"/>
              <a:t>Adição e remoção de condóminos.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1700" b="1" dirty="0"/>
              <a:t>Menu de habitações: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t-PT" sz="1700" dirty="0"/>
              <a:t>Verificação de todas as habitações ou segundo parâmetros fornecidos pelo utilizador.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1700" b="1" dirty="0"/>
              <a:t>Menu de serviços: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1700" dirty="0"/>
              <a:t>- Requisição de serviços e escolha do funcionário que o irá prestar.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0428792-1582-4C03-BA8A-C86DAD62B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636" y="1455796"/>
            <a:ext cx="3881827" cy="26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F8EE-EFCA-4BC2-A76C-BC27AF2A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503"/>
            <a:ext cx="10515600" cy="1325563"/>
          </a:xfrm>
        </p:spPr>
        <p:txBody>
          <a:bodyPr/>
          <a:lstStyle/>
          <a:p>
            <a:r>
              <a:rPr lang="pt-PT" dirty="0"/>
              <a:t>Estrutura de ficheiros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0825FA-93BA-46FA-8E8F-4B5EF3A8CCA8}"/>
              </a:ext>
            </a:extLst>
          </p:cNvPr>
          <p:cNvSpPr txBox="1"/>
          <p:nvPr/>
        </p:nvSpPr>
        <p:spPr>
          <a:xfrm>
            <a:off x="7511046" y="1630062"/>
            <a:ext cx="426709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Nome do condomínio</a:t>
            </a:r>
          </a:p>
          <a:p>
            <a:pPr algn="just"/>
            <a:r>
              <a:rPr lang="pt-PT" sz="1700" dirty="0"/>
              <a:t>Localização</a:t>
            </a:r>
          </a:p>
          <a:p>
            <a:pPr algn="just"/>
            <a:r>
              <a:rPr lang="pt-PT" sz="1700" dirty="0"/>
              <a:t>Preço mensal por vivenda</a:t>
            </a:r>
          </a:p>
          <a:p>
            <a:pPr algn="just"/>
            <a:r>
              <a:rPr lang="pt-PT" sz="1700" dirty="0"/>
              <a:t>Preço mensal por apartamento</a:t>
            </a:r>
          </a:p>
          <a:p>
            <a:pPr algn="just"/>
            <a:r>
              <a:rPr lang="pt-PT" sz="1700" dirty="0"/>
              <a:t>Valorização</a:t>
            </a:r>
          </a:p>
          <a:p>
            <a:pPr algn="just"/>
            <a:r>
              <a:rPr lang="pt-PT" sz="1700" dirty="0"/>
              <a:t>Ficheiro das habitações</a:t>
            </a:r>
          </a:p>
          <a:p>
            <a:pPr algn="just"/>
            <a:r>
              <a:rPr lang="pt-PT" sz="1700" dirty="0"/>
              <a:t>Ficheiro dos condóminos</a:t>
            </a:r>
          </a:p>
          <a:p>
            <a:pPr algn="just"/>
            <a:r>
              <a:rPr lang="pt-PT" sz="1700" dirty="0"/>
              <a:t>Serviços disponibilizados pelo condomínio</a:t>
            </a:r>
          </a:p>
          <a:p>
            <a:pPr algn="just"/>
            <a:r>
              <a:rPr lang="pt-PT" sz="1700" dirty="0"/>
              <a:t>Ficheiro do histórico de serviços</a:t>
            </a:r>
          </a:p>
          <a:p>
            <a:pPr algn="just"/>
            <a:r>
              <a:rPr lang="pt-PT" sz="1700" dirty="0"/>
              <a:t>Ficheiro do histórico de condóminos</a:t>
            </a:r>
          </a:p>
          <a:p>
            <a:pPr algn="just"/>
            <a:r>
              <a:rPr lang="pt-PT" sz="1700" dirty="0"/>
              <a:t>Ficheiro dos transportes</a:t>
            </a:r>
          </a:p>
          <a:p>
            <a:pPr algn="just"/>
            <a:r>
              <a:rPr lang="pt-PT" sz="1700" dirty="0"/>
              <a:t>Separador (====================)</a:t>
            </a:r>
          </a:p>
          <a:p>
            <a:pPr algn="just"/>
            <a:endParaRPr lang="pt-PT" sz="1700" dirty="0"/>
          </a:p>
          <a:p>
            <a:pPr algn="just"/>
            <a:endParaRPr lang="pt-PT" sz="17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6898AC-BA60-48CB-B9E6-38007CD6045B}"/>
              </a:ext>
            </a:extLst>
          </p:cNvPr>
          <p:cNvSpPr txBox="1"/>
          <p:nvPr/>
        </p:nvSpPr>
        <p:spPr>
          <a:xfrm>
            <a:off x="4931665" y="5239622"/>
            <a:ext cx="47733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Nome do condómino</a:t>
            </a:r>
          </a:p>
          <a:p>
            <a:pPr algn="just"/>
            <a:r>
              <a:rPr lang="pt-PT" sz="1700" dirty="0"/>
              <a:t>NIF </a:t>
            </a:r>
          </a:p>
          <a:p>
            <a:pPr algn="just"/>
            <a:r>
              <a:rPr lang="pt-PT" sz="1700" dirty="0"/>
              <a:t>Data de entrada</a:t>
            </a:r>
          </a:p>
          <a:p>
            <a:pPr algn="just"/>
            <a:r>
              <a:rPr lang="pt-PT" sz="1700" dirty="0"/>
              <a:t>Separador (====================)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7A680F-82ED-46D9-9E6D-2E289C722DBE}"/>
              </a:ext>
            </a:extLst>
          </p:cNvPr>
          <p:cNvSpPr txBox="1"/>
          <p:nvPr/>
        </p:nvSpPr>
        <p:spPr>
          <a:xfrm>
            <a:off x="839437" y="1256199"/>
            <a:ext cx="30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Ficheiro do condomínio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4186C2-056C-4A81-8DF6-008DB0C9F6F2}"/>
              </a:ext>
            </a:extLst>
          </p:cNvPr>
          <p:cNvSpPr txBox="1"/>
          <p:nvPr/>
        </p:nvSpPr>
        <p:spPr>
          <a:xfrm>
            <a:off x="835644" y="3534830"/>
            <a:ext cx="266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Ficheiro dos condóminos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4D438D3-0A11-4894-A8B1-CA224B08E866}"/>
              </a:ext>
            </a:extLst>
          </p:cNvPr>
          <p:cNvSpPr/>
          <p:nvPr/>
        </p:nvSpPr>
        <p:spPr>
          <a:xfrm>
            <a:off x="6339925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B10C070B-6F66-45FE-8A81-7D8B1258A115}"/>
              </a:ext>
            </a:extLst>
          </p:cNvPr>
          <p:cNvSpPr/>
          <p:nvPr/>
        </p:nvSpPr>
        <p:spPr>
          <a:xfrm>
            <a:off x="3780337" y="55666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3" name="Marcador de Posição de Conteúdo 12" descr="Uma imagem com pássaro, árvore&#10;&#10;Descrição gerada automaticamente">
            <a:extLst>
              <a:ext uri="{FF2B5EF4-FFF2-40B4-BE49-F238E27FC236}">
                <a16:creationId xmlns:a16="http://schemas.microsoft.com/office/drawing/2014/main" id="{D3F15A32-464C-4F17-9482-CF2A4576B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9" y="1629982"/>
            <a:ext cx="5118290" cy="3025993"/>
          </a:xfrm>
        </p:spPr>
      </p:pic>
      <p:pic>
        <p:nvPicPr>
          <p:cNvPr id="16" name="Marcador de Posição de Conteúdo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51BB772-3ED3-40A9-965A-434573F3F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18" y="4979561"/>
            <a:ext cx="1536582" cy="16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BA37-59A8-4053-AF35-561213AE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24"/>
            <a:ext cx="10515600" cy="1325563"/>
          </a:xfrm>
        </p:spPr>
        <p:txBody>
          <a:bodyPr/>
          <a:lstStyle/>
          <a:p>
            <a:r>
              <a:rPr lang="pt-PT" dirty="0"/>
              <a:t>Estrutura de ficheiros (continuação)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5809DDD-59C4-46D7-A9DF-8EB57A0C5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6" y="1580892"/>
            <a:ext cx="2000529" cy="1848108"/>
          </a:xfrm>
          <a:prstGeom prst="rect">
            <a:avLst/>
          </a:prstGeom>
        </p:spPr>
      </p:pic>
      <p:pic>
        <p:nvPicPr>
          <p:cNvPr id="6" name="Imagem 5" descr="Uma imagem com texto, recibo&#10;&#10;Descrição gerada automaticamente">
            <a:extLst>
              <a:ext uri="{FF2B5EF4-FFF2-40B4-BE49-F238E27FC236}">
                <a16:creationId xmlns:a16="http://schemas.microsoft.com/office/drawing/2014/main" id="{E0520952-9060-44F3-A618-659E8F3596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50" b="61891"/>
          <a:stretch/>
        </p:blipFill>
        <p:spPr>
          <a:xfrm>
            <a:off x="862016" y="3988645"/>
            <a:ext cx="4048690" cy="201850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1BEBF6D-6137-4C9B-BC0E-2FF0EAB06465}"/>
              </a:ext>
            </a:extLst>
          </p:cNvPr>
          <p:cNvSpPr txBox="1"/>
          <p:nvPr/>
        </p:nvSpPr>
        <p:spPr>
          <a:xfrm>
            <a:off x="4365269" y="1830358"/>
            <a:ext cx="470323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Ficheiro dos funcionários</a:t>
            </a:r>
          </a:p>
          <a:p>
            <a:pPr algn="just"/>
            <a:r>
              <a:rPr lang="pt-PT" sz="1700" dirty="0"/>
              <a:t>Tipo de serviço</a:t>
            </a:r>
          </a:p>
          <a:p>
            <a:pPr algn="just"/>
            <a:r>
              <a:rPr lang="pt-PT" sz="1700" dirty="0"/>
              <a:t>Separador (====================)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3A80FD-4372-42B2-8E98-8BE8CF2E2C38}"/>
              </a:ext>
            </a:extLst>
          </p:cNvPr>
          <p:cNvSpPr txBox="1"/>
          <p:nvPr/>
        </p:nvSpPr>
        <p:spPr>
          <a:xfrm>
            <a:off x="6147082" y="4150480"/>
            <a:ext cx="55723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Nome do funcionário</a:t>
            </a:r>
          </a:p>
          <a:p>
            <a:pPr algn="just"/>
            <a:r>
              <a:rPr lang="pt-PT" sz="1700" dirty="0"/>
              <a:t>Tipo de serviço que realiza</a:t>
            </a:r>
          </a:p>
          <a:p>
            <a:pPr algn="just"/>
            <a:r>
              <a:rPr lang="pt-PT" sz="1700" dirty="0"/>
              <a:t>Horário</a:t>
            </a:r>
          </a:p>
          <a:p>
            <a:pPr algn="just"/>
            <a:r>
              <a:rPr lang="pt-PT" sz="1700" dirty="0"/>
              <a:t>Horário em que está ocupado com serviços(0 se não tiver serviços marcados)</a:t>
            </a:r>
          </a:p>
          <a:p>
            <a:pPr algn="just"/>
            <a:r>
              <a:rPr lang="pt-PT" sz="1700" dirty="0"/>
              <a:t>Separador (====================)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E7EB24-18D4-44B6-A1FD-44E7F4D415ED}"/>
              </a:ext>
            </a:extLst>
          </p:cNvPr>
          <p:cNvSpPr txBox="1"/>
          <p:nvPr/>
        </p:nvSpPr>
        <p:spPr>
          <a:xfrm>
            <a:off x="838200" y="1231477"/>
            <a:ext cx="21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Ficheiro dos serviços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CE481E6-3A7A-4B23-88B3-E83E33AE8E05}"/>
              </a:ext>
            </a:extLst>
          </p:cNvPr>
          <p:cNvSpPr txBox="1"/>
          <p:nvPr/>
        </p:nvSpPr>
        <p:spPr>
          <a:xfrm>
            <a:off x="799948" y="3619313"/>
            <a:ext cx="262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Ficheiro dos funcionários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C943D0F-2C14-403C-AE0B-E147E7FC5127}"/>
              </a:ext>
            </a:extLst>
          </p:cNvPr>
          <p:cNvSpPr/>
          <p:nvPr/>
        </p:nvSpPr>
        <p:spPr>
          <a:xfrm>
            <a:off x="3200204" y="20723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46D6A740-863F-412B-8528-C938693309A1}"/>
              </a:ext>
            </a:extLst>
          </p:cNvPr>
          <p:cNvSpPr/>
          <p:nvPr/>
        </p:nvSpPr>
        <p:spPr>
          <a:xfrm>
            <a:off x="5039690" y="47555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4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40B24-58BE-43C8-AF38-C1EF83AF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77" y="205863"/>
            <a:ext cx="9905998" cy="1478570"/>
          </a:xfrm>
        </p:spPr>
        <p:txBody>
          <a:bodyPr/>
          <a:lstStyle/>
          <a:p>
            <a:r>
              <a:rPr lang="pt-PT" dirty="0"/>
              <a:t>Estrutura de ficheiros (continuação)</a:t>
            </a:r>
          </a:p>
        </p:txBody>
      </p:sp>
      <p:pic>
        <p:nvPicPr>
          <p:cNvPr id="4" name="Marcador de Posição de Conteúdo 3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F10006E6-22D2-4A81-B74F-E6CF446C3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86"/>
          <a:stretch/>
        </p:blipFill>
        <p:spPr>
          <a:xfrm>
            <a:off x="976691" y="2036140"/>
            <a:ext cx="4391638" cy="283110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095609-775B-462C-92DE-63D5EBCAA547}"/>
              </a:ext>
            </a:extLst>
          </p:cNvPr>
          <p:cNvSpPr txBox="1"/>
          <p:nvPr/>
        </p:nvSpPr>
        <p:spPr>
          <a:xfrm>
            <a:off x="940077" y="1644113"/>
            <a:ext cx="271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Ficheiros das habitações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1E3A08-B047-4D14-B528-58290F86A2A4}"/>
              </a:ext>
            </a:extLst>
          </p:cNvPr>
          <p:cNvSpPr txBox="1"/>
          <p:nvPr/>
        </p:nvSpPr>
        <p:spPr>
          <a:xfrm>
            <a:off x="6882396" y="2013444"/>
            <a:ext cx="477830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Tipo de habitação</a:t>
            </a:r>
          </a:p>
          <a:p>
            <a:pPr algn="just"/>
            <a:r>
              <a:rPr lang="pt-PT" sz="1700" dirty="0"/>
              <a:t>NIF do proprietário ( 0 se não tiver proprietário)</a:t>
            </a:r>
          </a:p>
          <a:p>
            <a:pPr algn="just"/>
            <a:r>
              <a:rPr lang="pt-PT" sz="1700" dirty="0"/>
              <a:t>Morada</a:t>
            </a:r>
          </a:p>
          <a:p>
            <a:pPr algn="just"/>
            <a:r>
              <a:rPr lang="pt-PT" sz="1700" dirty="0"/>
              <a:t>Área interior</a:t>
            </a:r>
          </a:p>
          <a:p>
            <a:pPr algn="just"/>
            <a:r>
              <a:rPr lang="pt-PT" sz="1700" dirty="0"/>
              <a:t>Área exterior (Vivenda) / Tipo de Apartamento (Apartamento)</a:t>
            </a:r>
          </a:p>
          <a:p>
            <a:pPr algn="just"/>
            <a:r>
              <a:rPr lang="pt-PT" sz="1700" dirty="0"/>
              <a:t>Existência de piscina (Vivenda) / Piso (Apartamento)</a:t>
            </a:r>
          </a:p>
          <a:p>
            <a:pPr algn="just"/>
            <a:r>
              <a:rPr lang="pt-PT" sz="1700" dirty="0"/>
              <a:t>Serviços consumidos</a:t>
            </a:r>
          </a:p>
          <a:p>
            <a:pPr algn="just"/>
            <a:r>
              <a:rPr lang="pt-PT" sz="1700" dirty="0"/>
              <a:t>Separador (====================)</a:t>
            </a:r>
          </a:p>
          <a:p>
            <a:endParaRPr lang="pt-PT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4A0A4C1-634D-4941-BE30-8649F9ABC861}"/>
              </a:ext>
            </a:extLst>
          </p:cNvPr>
          <p:cNvSpPr/>
          <p:nvPr/>
        </p:nvSpPr>
        <p:spPr>
          <a:xfrm>
            <a:off x="5693329" y="30984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767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6555B-F86A-4F9E-9CE0-A2E2040A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0"/>
            <a:ext cx="10515600" cy="1325563"/>
          </a:xfrm>
        </p:spPr>
        <p:txBody>
          <a:bodyPr/>
          <a:lstStyle/>
          <a:p>
            <a:r>
              <a:rPr lang="pt-PT" dirty="0"/>
              <a:t>Estrutura de ficheiros (continuação)</a:t>
            </a: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494984FF-2E12-4A79-89BF-19D50511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" y="1468073"/>
            <a:ext cx="3809301" cy="47072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D7D9234-D41B-4FA8-B166-71C2720245BC}"/>
              </a:ext>
            </a:extLst>
          </p:cNvPr>
          <p:cNvSpPr txBox="1"/>
          <p:nvPr/>
        </p:nvSpPr>
        <p:spPr>
          <a:xfrm>
            <a:off x="6096000" y="2208442"/>
            <a:ext cx="564649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Separador de dias e primeira linha do ficheiro (====================)</a:t>
            </a:r>
          </a:p>
          <a:p>
            <a:pPr algn="just"/>
            <a:r>
              <a:rPr lang="pt-PT" sz="1700" dirty="0"/>
              <a:t>Data </a:t>
            </a:r>
          </a:p>
          <a:p>
            <a:pPr algn="just"/>
            <a:r>
              <a:rPr lang="pt-PT" sz="1700" dirty="0"/>
              <a:t>Separador entre tipos de serviço (::::::::::)</a:t>
            </a:r>
          </a:p>
          <a:p>
            <a:pPr algn="just"/>
            <a:r>
              <a:rPr lang="pt-PT" sz="1700" dirty="0"/>
              <a:t>Tipo de serviço prestado</a:t>
            </a:r>
          </a:p>
          <a:p>
            <a:pPr algn="just"/>
            <a:r>
              <a:rPr lang="pt-PT" sz="1700" dirty="0"/>
              <a:t>Separador entre funcionários (----------)</a:t>
            </a:r>
          </a:p>
          <a:p>
            <a:pPr algn="just"/>
            <a:r>
              <a:rPr lang="pt-PT" sz="1700" dirty="0"/>
              <a:t>Nome do funcionário</a:t>
            </a:r>
          </a:p>
          <a:p>
            <a:pPr algn="just"/>
            <a:r>
              <a:rPr lang="pt-PT" sz="1700" dirty="0"/>
              <a:t>Horário do funcionário</a:t>
            </a:r>
          </a:p>
          <a:p>
            <a:pPr algn="just"/>
            <a:r>
              <a:rPr lang="pt-PT" sz="1700" dirty="0"/>
              <a:t>Intervalos em que prestou serviços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7589C9-EAE1-4C9B-A789-91229DE6A6AD}"/>
              </a:ext>
            </a:extLst>
          </p:cNvPr>
          <p:cNvSpPr txBox="1"/>
          <p:nvPr/>
        </p:nvSpPr>
        <p:spPr>
          <a:xfrm>
            <a:off x="897622" y="1098741"/>
            <a:ext cx="2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Ficheiro do histórico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1400FF1-E433-48CC-A6CC-63C7AA97D417}"/>
              </a:ext>
            </a:extLst>
          </p:cNvPr>
          <p:cNvSpPr/>
          <p:nvPr/>
        </p:nvSpPr>
        <p:spPr>
          <a:xfrm>
            <a:off x="4999838" y="32242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52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68090-5DD5-41A4-9F1F-18DD33EB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05" y="179979"/>
            <a:ext cx="9905998" cy="1478570"/>
          </a:xfrm>
        </p:spPr>
        <p:txBody>
          <a:bodyPr/>
          <a:lstStyle/>
          <a:p>
            <a:r>
              <a:rPr lang="pt-PT" dirty="0"/>
              <a:t>Estrutura de ficheiros (continuação)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BE1C79C0-2FA4-421F-9EE9-622D795C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3" y="1385526"/>
            <a:ext cx="2031439" cy="2460995"/>
          </a:xfrm>
        </p:spPr>
      </p:pic>
      <p:pic>
        <p:nvPicPr>
          <p:cNvPr id="6" name="Marcador de Posição de Conteúdo 12" descr="Uma imagem com pássaro&#10;&#10;Descrição gerada automaticamente">
            <a:extLst>
              <a:ext uri="{FF2B5EF4-FFF2-40B4-BE49-F238E27FC236}">
                <a16:creationId xmlns:a16="http://schemas.microsoft.com/office/drawing/2014/main" id="{39D10026-951E-4E5B-B834-237948423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0" y="4060304"/>
            <a:ext cx="4076403" cy="2273230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A0DED01-4EA6-4C9C-A102-FD18F9360D4F}"/>
              </a:ext>
            </a:extLst>
          </p:cNvPr>
          <p:cNvSpPr/>
          <p:nvPr/>
        </p:nvSpPr>
        <p:spPr>
          <a:xfrm>
            <a:off x="3363659" y="22679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9F2C4F-EF5A-4B5B-B008-CE1D02774EB0}"/>
              </a:ext>
            </a:extLst>
          </p:cNvPr>
          <p:cNvSpPr txBox="1"/>
          <p:nvPr/>
        </p:nvSpPr>
        <p:spPr>
          <a:xfrm>
            <a:off x="4568483" y="1808394"/>
            <a:ext cx="4588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Nome do condómino</a:t>
            </a:r>
          </a:p>
          <a:p>
            <a:pPr algn="just"/>
            <a:r>
              <a:rPr lang="pt-PT" sz="1700" dirty="0"/>
              <a:t>NIF</a:t>
            </a:r>
          </a:p>
          <a:p>
            <a:pPr algn="just"/>
            <a:r>
              <a:rPr lang="pt-PT" sz="1700" dirty="0"/>
              <a:t>Data de entrada</a:t>
            </a:r>
          </a:p>
          <a:p>
            <a:pPr algn="just"/>
            <a:r>
              <a:rPr lang="pt-PT" sz="1700" dirty="0"/>
              <a:t>Date de saída</a:t>
            </a:r>
          </a:p>
          <a:p>
            <a:pPr algn="just"/>
            <a:r>
              <a:rPr lang="pt-PT" sz="1700" dirty="0"/>
              <a:t>Separador (====================)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02B7DDA-5082-4818-8505-CA70BA38050A}"/>
              </a:ext>
            </a:extLst>
          </p:cNvPr>
          <p:cNvSpPr/>
          <p:nvPr/>
        </p:nvSpPr>
        <p:spPr>
          <a:xfrm>
            <a:off x="5744331" y="49546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7152BA-4A87-4E3D-8204-D22A1B62F5F2}"/>
              </a:ext>
            </a:extLst>
          </p:cNvPr>
          <p:cNvSpPr txBox="1"/>
          <p:nvPr/>
        </p:nvSpPr>
        <p:spPr>
          <a:xfrm>
            <a:off x="6862872" y="4486571"/>
            <a:ext cx="420220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Tipo</a:t>
            </a:r>
          </a:p>
          <a:p>
            <a:pPr algn="just"/>
            <a:r>
              <a:rPr lang="pt-PT" sz="1700" dirty="0"/>
              <a:t>Destino</a:t>
            </a:r>
          </a:p>
          <a:p>
            <a:pPr algn="just"/>
            <a:r>
              <a:rPr lang="pt-PT" sz="1700" dirty="0"/>
              <a:t>Paragens e respetivas distâncias (Km)</a:t>
            </a:r>
          </a:p>
          <a:p>
            <a:pPr algn="just"/>
            <a:r>
              <a:rPr lang="pt-PT" sz="1700" dirty="0"/>
              <a:t>Separador (====================)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235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0F081-CBBA-4903-A93E-37DEC4B3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DA7911-394C-4F27-B89D-C0ECDAF0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700" dirty="0"/>
              <a:t>CRUD: condomínio, condóminos, habitações, funcionários, transportes – completa;</a:t>
            </a:r>
          </a:p>
          <a:p>
            <a:pPr marL="0" indent="0" algn="just">
              <a:buNone/>
            </a:pPr>
            <a:r>
              <a:rPr lang="pt-PT" sz="1700" dirty="0"/>
              <a:t>Visualização de toda a informação relativa ao condomínio, aos condóminos, às habitações e aos históricos  – completa (extra);</a:t>
            </a:r>
          </a:p>
          <a:p>
            <a:pPr marL="0" indent="0" algn="just">
              <a:buNone/>
            </a:pPr>
            <a:r>
              <a:rPr lang="pt-PT" sz="1700" dirty="0"/>
              <a:t>Visualização de informação de habitações segundo determinados parâmetros – completa (extra);</a:t>
            </a:r>
          </a:p>
          <a:p>
            <a:pPr marL="0" indent="0" algn="just">
              <a:buNone/>
            </a:pPr>
            <a:r>
              <a:rPr lang="pt-PT" sz="1700" dirty="0"/>
              <a:t>Visualização de informação de condóminos antigos segundo, nome, </a:t>
            </a:r>
            <a:r>
              <a:rPr lang="pt-PT" sz="1700" dirty="0" err="1"/>
              <a:t>nif</a:t>
            </a:r>
            <a:r>
              <a:rPr lang="pt-PT" sz="1700" dirty="0"/>
              <a:t> e intervalos de tempo – completa (extra);</a:t>
            </a:r>
          </a:p>
          <a:p>
            <a:pPr marL="0" indent="0" algn="just">
              <a:buNone/>
            </a:pPr>
            <a:r>
              <a:rPr lang="pt-PT" sz="1700" dirty="0"/>
              <a:t>Requisição de serviços  e organização do horário dos funcionários – completa;</a:t>
            </a:r>
          </a:p>
          <a:p>
            <a:pPr marL="0" indent="0" algn="just">
              <a:buNone/>
            </a:pPr>
            <a:r>
              <a:rPr lang="pt-PT" sz="1700" dirty="0"/>
              <a:t>Visualizar o transporte com a paragem mais próxima do condomínio, podendo ou não ser fornecido o destino pretendido;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104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74C538794034D84B20879B6467A41" ma:contentTypeVersion="9" ma:contentTypeDescription="Create a new document." ma:contentTypeScope="" ma:versionID="01532dfe4418d42a6d1e40216a1d27d3">
  <xsd:schema xmlns:xsd="http://www.w3.org/2001/XMLSchema" xmlns:xs="http://www.w3.org/2001/XMLSchema" xmlns:p="http://schemas.microsoft.com/office/2006/metadata/properties" xmlns:ns2="549a9ec6-6ac7-4007-bde4-2aa65cba6dcf" targetNamespace="http://schemas.microsoft.com/office/2006/metadata/properties" ma:root="true" ma:fieldsID="beb9fb296bf1837de1e9fe2f4b4db1cd" ns2:_="">
    <xsd:import namespace="549a9ec6-6ac7-4007-bde4-2aa65cba6d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a9ec6-6ac7-4007-bde4-2aa65cba6d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51671E-A0C0-45CD-BE42-A9FE20137AFF}"/>
</file>

<file path=customXml/itemProps2.xml><?xml version="1.0" encoding="utf-8"?>
<ds:datastoreItem xmlns:ds="http://schemas.openxmlformats.org/officeDocument/2006/customXml" ds:itemID="{393BEABB-3811-464A-89B6-4E567B98E5BE}"/>
</file>

<file path=customXml/itemProps3.xml><?xml version="1.0" encoding="utf-8"?>
<ds:datastoreItem xmlns:ds="http://schemas.openxmlformats.org/officeDocument/2006/customXml" ds:itemID="{38B9E9F5-BC3F-479E-B632-AC4E02D8E200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508</TotalTime>
  <Words>630</Words>
  <Application>Microsoft Office PowerPoint</Application>
  <PresentationFormat>Ecrã Panorâmico</PresentationFormat>
  <Paragraphs>90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Circuito</vt:lpstr>
      <vt:lpstr>Tema 6 – Gestão de Condomínio</vt:lpstr>
      <vt:lpstr>Descrição do problema</vt:lpstr>
      <vt:lpstr>Solução do problema</vt:lpstr>
      <vt:lpstr>Estrutura de ficheiros</vt:lpstr>
      <vt:lpstr>Estrutura de ficheiros (continuação)</vt:lpstr>
      <vt:lpstr>Estrutura de ficheiros (continuação)</vt:lpstr>
      <vt:lpstr>Estrutura de ficheiros (continuação)</vt:lpstr>
      <vt:lpstr>Estrutura de ficheiros (continuação)</vt:lpstr>
      <vt:lpstr>Funcionalidades Implementadas</vt:lpstr>
      <vt:lpstr>Destaque de funcionalidade</vt:lpstr>
      <vt:lpstr>Principais dificuldades e participação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 – Gestão de Condomínio</dc:title>
  <dc:creator>Pedro Queirós</dc:creator>
  <cp:lastModifiedBy>Pedro Queirós</cp:lastModifiedBy>
  <cp:revision>5</cp:revision>
  <dcterms:created xsi:type="dcterms:W3CDTF">2019-11-16T12:02:36Z</dcterms:created>
  <dcterms:modified xsi:type="dcterms:W3CDTF">2020-01-03T17:01:40Z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0x01010028974C538794034D84B20879B6467A41</vt:lpwstr>
  </property>
</Properties>
</file>