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65" r:id="rId4"/>
    <p:sldId id="262" r:id="rId5"/>
    <p:sldId id="279" r:id="rId6"/>
  </p:sldIdLst>
  <p:sldSz cx="9144000" cy="5143500" type="screen16x9"/>
  <p:notesSz cx="6858000" cy="9144000"/>
  <p:embeddedFontLst>
    <p:embeddedFont>
      <p:font typeface="Dosis" panose="020B0604020202020204" charset="0"/>
      <p:regular r:id="rId8"/>
      <p:bold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21B3175-50A3-4FA7-A394-F16B30E2D210}">
  <a:tblStyle styleId="{921B3175-50A3-4FA7-A394-F16B30E2D2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462198-49EA-4BE0-9C2C-33EAB87EA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25" y="-49126"/>
            <a:ext cx="8369160" cy="5230725"/>
          </a:xfrm>
          <a:prstGeom prst="rect">
            <a:avLst/>
          </a:prstGeom>
        </p:spPr>
      </p:pic>
      <p:sp>
        <p:nvSpPr>
          <p:cNvPr id="10" name="Shape 10"/>
          <p:cNvSpPr/>
          <p:nvPr userDrawn="1"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ES" b="1" dirty="0"/>
              <a:t>INTERPRETE DE COMANDOS</a:t>
            </a:r>
            <a:endParaRPr lang="e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5001658" y="293319"/>
            <a:ext cx="35505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¡H</a:t>
            </a:r>
            <a:r>
              <a:rPr lang="es-ES" sz="6000" dirty="0">
                <a:solidFill>
                  <a:srgbClr val="FF8700"/>
                </a:solidFill>
              </a:rPr>
              <a:t>OLA!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5001658" y="1453119"/>
            <a:ext cx="3823200" cy="19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>
                <a:solidFill>
                  <a:srgbClr val="FFFFFF"/>
                </a:solidFill>
              </a:rPr>
              <a:t>Somos V</a:t>
            </a:r>
            <a:r>
              <a:rPr lang="es-ES" sz="2000" b="1" dirty="0" err="1">
                <a:solidFill>
                  <a:srgbClr val="FFFFFF"/>
                </a:solidFill>
              </a:rPr>
              <a:t>alarProgramming</a:t>
            </a:r>
            <a:endParaRPr lang="es-ES" sz="20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s-ES" sz="20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000" dirty="0">
                <a:solidFill>
                  <a:srgbClr val="FFFFFF"/>
                </a:solidFill>
              </a:rPr>
              <a:t>Para resumir de forma sencilla nuestra aplicación hemos creado un intérprete de comandos espacial.</a:t>
            </a:r>
            <a:endParaRPr lang="en" sz="2000" dirty="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1163389" y="893135"/>
            <a:ext cx="3910988" cy="2797247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Intérprete de comandos espacial</a:t>
            </a:r>
            <a:endParaRPr lang="en"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03151" y="2122087"/>
            <a:ext cx="3625200" cy="211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000" dirty="0"/>
              <a:t>Crea una serie de áreas o volúmenes modificables que ejecutan uno o varios comandos cuando las partes de nuestro cuerpo entran en ellas.</a:t>
            </a:r>
            <a:endParaRPr lang="en" sz="2000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 dirty="0"/>
          </a:p>
        </p:txBody>
      </p:sp>
      <p:pic>
        <p:nvPicPr>
          <p:cNvPr id="185" name="Shape 185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3147237" y="1164539"/>
            <a:ext cx="6924782" cy="3231109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1055258" y="974922"/>
            <a:ext cx="3715216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La aplicación es escalable a casi cualquier ámbito, desde aplicaciones industriales como el movimiento de grúas puente hasta el control de brazos robóticos.</a:t>
            </a:r>
            <a:endParaRPr lang="en" sz="2400"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D5CCA7-CF92-428E-A5AB-6B7AF928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74" y="815163"/>
            <a:ext cx="4401726" cy="35441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 dirty="0">
                <a:solidFill>
                  <a:srgbClr val="FF8700"/>
                </a:solidFill>
              </a:rPr>
              <a:t>GRACIAS POR SU ATENCIÓN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82919" y="3197644"/>
            <a:ext cx="71850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¿</a:t>
            </a:r>
            <a:r>
              <a:rPr lang="es-ES" sz="2400" b="1" dirty="0">
                <a:solidFill>
                  <a:srgbClr val="FFFFFF"/>
                </a:solidFill>
              </a:rPr>
              <a:t>Alguna pregunta?</a:t>
            </a:r>
            <a:endParaRPr lang="en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90</Words>
  <Application>Microsoft Office PowerPoint</Application>
  <PresentationFormat>Presentación en pantalla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Dosis</vt:lpstr>
      <vt:lpstr>Roboto</vt:lpstr>
      <vt:lpstr>William template</vt:lpstr>
      <vt:lpstr>INTERPRETE DE COMANDOS</vt:lpstr>
      <vt:lpstr>¡HOLA!</vt:lpstr>
      <vt:lpstr>Intérprete de comandos espacial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 SIMULATOR v1.0</dc:title>
  <cp:lastModifiedBy>Admin</cp:lastModifiedBy>
  <cp:revision>9</cp:revision>
  <dcterms:modified xsi:type="dcterms:W3CDTF">2017-11-24T18:11:31Z</dcterms:modified>
</cp:coreProperties>
</file>