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ángulo"/>
          <p:cNvSpPr/>
          <p:nvPr/>
        </p:nvSpPr>
        <p:spPr>
          <a:xfrm>
            <a:off x="8370233" y="7487741"/>
            <a:ext cx="2233432" cy="1773834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ángulo"/>
          <p:cNvSpPr/>
          <p:nvPr/>
        </p:nvSpPr>
        <p:spPr>
          <a:xfrm>
            <a:off x="2760058" y="7487741"/>
            <a:ext cx="5450914" cy="1773834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Títul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2" name="image011.jpg" descr="image0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552549"/>
            <a:ext cx="12369864" cy="495693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Madrid"/>
          <p:cNvSpPr txBox="1"/>
          <p:nvPr/>
        </p:nvSpPr>
        <p:spPr>
          <a:xfrm>
            <a:off x="8663862" y="8044922"/>
            <a:ext cx="1646175" cy="65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Madrid</a:t>
            </a:r>
          </a:p>
        </p:txBody>
      </p:sp>
      <p:sp>
        <p:nvSpPr>
          <p:cNvPr id="124" name="24/11/2017"/>
          <p:cNvSpPr txBox="1"/>
          <p:nvPr/>
        </p:nvSpPr>
        <p:spPr>
          <a:xfrm>
            <a:off x="152399" y="8983700"/>
            <a:ext cx="1867892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24/11/2017</a:t>
            </a:r>
          </a:p>
        </p:txBody>
      </p:sp>
      <p:sp>
        <p:nvSpPr>
          <p:cNvPr id="125" name="Rectángulo"/>
          <p:cNvSpPr/>
          <p:nvPr/>
        </p:nvSpPr>
        <p:spPr>
          <a:xfrm>
            <a:off x="2747615" y="5989538"/>
            <a:ext cx="7849246" cy="1270001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Equipo : Bloque Motor"/>
          <p:cNvSpPr txBox="1"/>
          <p:nvPr>
            <p:ph type="subTitle" sz="quarter" idx="1"/>
          </p:nvPr>
        </p:nvSpPr>
        <p:spPr>
          <a:xfrm>
            <a:off x="1270000" y="614928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Equipo : Bloque Motor </a:t>
            </a:r>
          </a:p>
        </p:txBody>
      </p:sp>
      <p:sp>
        <p:nvSpPr>
          <p:cNvPr id="127" name="Ignacio De Las Alas-Pumariño…"/>
          <p:cNvSpPr txBox="1"/>
          <p:nvPr/>
        </p:nvSpPr>
        <p:spPr>
          <a:xfrm>
            <a:off x="3015225" y="7591678"/>
            <a:ext cx="4749187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>
              <a:buSzPct val="145000"/>
              <a:buChar char="-"/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t>Ignacio De Las Alas-Pumariño</a:t>
            </a:r>
          </a:p>
          <a:p>
            <a:pPr marL="333375" indent="-333375">
              <a:buSzPct val="145000"/>
              <a:buChar char="-"/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t>Pablo Beltrán</a:t>
            </a:r>
          </a:p>
          <a:p>
            <a:pPr marL="333375" indent="-333375">
              <a:buSzPct val="145000"/>
              <a:buChar char="-"/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t>Iñigo Aranguren</a:t>
            </a:r>
          </a:p>
          <a:p>
            <a:pPr marL="333375" indent="-333375">
              <a:buSzPct val="145000"/>
              <a:buChar char="-"/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t>Jaime Palos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uchas veces nos puede la perez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Muchas veces nos puede la pereza</a:t>
            </a:r>
          </a:p>
        </p:txBody>
      </p:sp>
      <p:pic>
        <p:nvPicPr>
          <p:cNvPr id="130" name="depositphotos_30021123-stock-photo-man-sleeping-on-his-couch.jpg" descr="depositphotos_30021123-stock-photo-man-sleeping-on-his-cou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855" y="2548143"/>
            <a:ext cx="10147090" cy="6764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Nuestro Proyecto"/>
          <p:cNvSpPr txBox="1"/>
          <p:nvPr/>
        </p:nvSpPr>
        <p:spPr>
          <a:xfrm>
            <a:off x="3457575" y="684151"/>
            <a:ext cx="6467857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Nuestro Proyecto </a:t>
            </a:r>
          </a:p>
        </p:txBody>
      </p:sp>
      <p:sp>
        <p:nvSpPr>
          <p:cNvPr id="133" name="Control Multimedia mediante gestos"/>
          <p:cNvSpPr txBox="1"/>
          <p:nvPr/>
        </p:nvSpPr>
        <p:spPr>
          <a:xfrm>
            <a:off x="2191765" y="2293367"/>
            <a:ext cx="862126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Control Multimedia mediante gestos</a:t>
            </a:r>
          </a:p>
        </p:txBody>
      </p:sp>
      <p:pic>
        <p:nvPicPr>
          <p:cNvPr id="134" name="400_300.jpg" descr="400_3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905" y="3581868"/>
            <a:ext cx="11162990" cy="516288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írculo"/>
          <p:cNvSpPr/>
          <p:nvPr/>
        </p:nvSpPr>
        <p:spPr>
          <a:xfrm>
            <a:off x="1613594" y="2519486"/>
            <a:ext cx="254398" cy="256928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úblico destino"/>
          <p:cNvSpPr txBox="1"/>
          <p:nvPr>
            <p:ph type="title"/>
          </p:nvPr>
        </p:nvSpPr>
        <p:spPr>
          <a:xfrm>
            <a:off x="952500" y="-1651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Público destino</a:t>
            </a:r>
          </a:p>
        </p:txBody>
      </p:sp>
      <p:pic>
        <p:nvPicPr>
          <p:cNvPr id="138" name="millen.jpg" descr="mill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291" y="2538664"/>
            <a:ext cx="12436218" cy="640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osibles implementaciones futuras"/>
          <p:cNvSpPr txBox="1"/>
          <p:nvPr>
            <p:ph type="title"/>
          </p:nvPr>
        </p:nvSpPr>
        <p:spPr>
          <a:xfrm>
            <a:off x="514895" y="63500"/>
            <a:ext cx="11975010" cy="2159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Posibles implementaciones futuras</a:t>
            </a:r>
          </a:p>
        </p:txBody>
      </p:sp>
      <p:pic>
        <p:nvPicPr>
          <p:cNvPr id="143" name="calefaccion_1.jpg" descr="calefaccion_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316" y="5790248"/>
            <a:ext cx="5254546" cy="362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1434819114260.jpg" descr="1434819114260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7280751" y="2071787"/>
            <a:ext cx="5273654" cy="3514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71sP0ErEwlL._SL1200_.jpg" descr="71sP0ErEwlL._SL1200_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4710" y="3200226"/>
            <a:ext cx="5080348" cy="5080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