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77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07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98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5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15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65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52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9F590A6-1B6B-4C7A-9416-A1428188961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5D6E59-9DBE-4999-8678-AE1C786CE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375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Test psicotécnico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/>
              <a:t>Prueba de reflejos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1016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73617"/>
            <a:ext cx="10058400" cy="1609344"/>
          </a:xfrm>
        </p:spPr>
        <p:txBody>
          <a:bodyPr/>
          <a:lstStyle/>
          <a:p>
            <a:r>
              <a:rPr lang="es-ES" dirty="0" smtClean="0"/>
              <a:t>Idea general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30698" y="1615675"/>
            <a:ext cx="10451592" cy="433965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La idea es mostrar un pequeño cuadrado por pantalla en unas coordenadas aleatorias e intentar alcanzarlo con alguna de nuestras manos, que también aparecerán representadas.</a:t>
            </a:r>
          </a:p>
          <a:p>
            <a:endParaRPr lang="es-ES" sz="2400" dirty="0" smtClean="0"/>
          </a:p>
          <a:p>
            <a:r>
              <a:rPr lang="es-ES" sz="3600" dirty="0" smtClean="0"/>
              <a:t>El cuadrado aparecerá durante una pequeña cantidad de tiempo y podremos medir nuestros reflejos de manera sencilla.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1864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588" y="227525"/>
            <a:ext cx="10058400" cy="1609344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Entrenamiento de reflejos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91940" y="1543724"/>
            <a:ext cx="4754880" cy="64008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7" name="videoplayback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7588" y="2312886"/>
            <a:ext cx="7151846" cy="4023660"/>
          </a:xfr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69848" y="1543724"/>
            <a:ext cx="4754880" cy="640080"/>
          </a:xfrm>
        </p:spPr>
        <p:txBody>
          <a:bodyPr/>
          <a:lstStyle/>
          <a:p>
            <a:r>
              <a:rPr lang="es-ES" dirty="0" smtClean="0"/>
              <a:t>Deportistas como Fernando Alonso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 rotWithShape="1">
          <a:blip r:embed="rId5"/>
          <a:srcRect l="19250" t="19732" r="53188" b="41725"/>
          <a:stretch/>
        </p:blipFill>
        <p:spPr>
          <a:xfrm rot="475913">
            <a:off x="8495020" y="1604814"/>
            <a:ext cx="2906246" cy="22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6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lum/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406769" y="2509489"/>
            <a:ext cx="4895557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4400"/>
            </a:lvl1pPr>
          </a:lstStyle>
          <a:p>
            <a:r>
              <a:rPr lang="es-ES" dirty="0"/>
              <a:t>Deportistas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093742" y="4811597"/>
            <a:ext cx="4895557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4400"/>
            </a:lvl1pPr>
          </a:lstStyle>
          <a:p>
            <a:r>
              <a:rPr lang="es-ES" dirty="0"/>
              <a:t>Árbitros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400800" y="1037140"/>
            <a:ext cx="5303519" cy="212365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Aptitudes para la obtención del carné de conducir</a:t>
            </a:r>
            <a:endParaRPr lang="es-ES" sz="4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809957" y="4121752"/>
            <a:ext cx="5047957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4400"/>
            </a:lvl1pPr>
          </a:lstStyle>
          <a:p>
            <a:r>
              <a:rPr lang="es-ES" dirty="0"/>
              <a:t>Juegos de agilidad</a:t>
            </a: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1111348" y="714627"/>
            <a:ext cx="9918426" cy="1105017"/>
          </a:xfrm>
        </p:spPr>
        <p:txBody>
          <a:bodyPr>
            <a:normAutofit/>
          </a:bodyPr>
          <a:lstStyle/>
          <a:p>
            <a:r>
              <a:rPr lang="es-ES" sz="6600" dirty="0" smtClean="0"/>
              <a:t>Aplicaciones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40072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/>
              <a:t>Ventajas</a:t>
            </a:r>
            <a:endParaRPr lang="es-ES" sz="6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434905" y="2149371"/>
            <a:ext cx="9693343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4400"/>
            </a:lvl1pPr>
          </a:lstStyle>
          <a:p>
            <a:r>
              <a:rPr lang="es-ES" sz="3600" dirty="0"/>
              <a:t>Sin necesidad de usar una máquina física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34905" y="2905944"/>
            <a:ext cx="8496886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/>
            </a:lvl1pPr>
          </a:lstStyle>
          <a:p>
            <a:r>
              <a:rPr lang="es-ES" dirty="0"/>
              <a:t>Facilidad de transporte y almacenaje 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34905" y="3662517"/>
            <a:ext cx="8496886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/>
            </a:lvl1pPr>
          </a:lstStyle>
          <a:p>
            <a:r>
              <a:rPr lang="es-ES" dirty="0"/>
              <a:t>Mayor flexibilidad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434905" y="4469389"/>
            <a:ext cx="894705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/>
            </a:lvl1pPr>
          </a:lstStyle>
          <a:p>
            <a:r>
              <a:rPr lang="es-ES" dirty="0"/>
              <a:t>Posibilidad de adaptarlo según la altura</a:t>
            </a:r>
          </a:p>
        </p:txBody>
      </p:sp>
    </p:spTree>
    <p:extLst>
      <p:ext uri="{BB962C8B-B14F-4D97-AF65-F5344CB8AC3E}">
        <p14:creationId xmlns:p14="http://schemas.microsoft.com/office/powerpoint/2010/main" val="9243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9993" y="3108961"/>
            <a:ext cx="9819249" cy="3108543"/>
          </a:xfrm>
          <a:prstGeom prst="rect">
            <a:avLst/>
          </a:prstGeom>
          <a:solidFill>
            <a:schemeClr val="bg1">
              <a:lumMod val="85000"/>
              <a:lumOff val="15000"/>
              <a:alpha val="62000"/>
            </a:schemeClr>
          </a:solidFill>
          <a:effectLst>
            <a:glow rad="228600">
              <a:schemeClr val="tx1">
                <a:lumMod val="85000"/>
                <a:alpha val="40000"/>
              </a:scheme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Ideado por: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Carmelo Alcaraz Coy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Arturo Saura Esteban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María Pilar </a:t>
            </a:r>
            <a:r>
              <a:rPr lang="es-ES" sz="2800" dirty="0" err="1" smtClean="0"/>
              <a:t>Temprado</a:t>
            </a:r>
            <a:r>
              <a:rPr lang="es-ES" sz="2800" dirty="0" smtClean="0"/>
              <a:t> Belmonte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 smtClean="0"/>
              <a:t>Estudiantes de Doble Grado de Matemáticas e Ingeniería Informática en la Universidad de Murcia</a:t>
            </a:r>
            <a:endParaRPr lang="es-ES" sz="2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29993" y="1069145"/>
            <a:ext cx="9551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En el modelo presentado no hemos conseguido mostrar por pantalla el rectángulo y nuestras manos pero si que detecta la colisión.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876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126</TotalTime>
  <Words>143</Words>
  <Application>Microsoft Office PowerPoint</Application>
  <PresentationFormat>Panorámica</PresentationFormat>
  <Paragraphs>25</Paragraphs>
  <Slides>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Tipo de madera</vt:lpstr>
      <vt:lpstr>Test psicotécnico</vt:lpstr>
      <vt:lpstr>Idea general</vt:lpstr>
      <vt:lpstr>Entrenamiento de reflejos</vt:lpstr>
      <vt:lpstr>Aplicaciones</vt:lpstr>
      <vt:lpstr>Ventajas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Pilar</dc:creator>
  <cp:lastModifiedBy>Maria Pilar</cp:lastModifiedBy>
  <cp:revision>13</cp:revision>
  <dcterms:created xsi:type="dcterms:W3CDTF">2017-11-24T15:24:30Z</dcterms:created>
  <dcterms:modified xsi:type="dcterms:W3CDTF">2017-11-24T17:31:13Z</dcterms:modified>
</cp:coreProperties>
</file>