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bsvjde.mybluemix.net/ui" TargetMode="External"/><Relationship Id="rId5" Type="http://schemas.openxmlformats.org/officeDocument/2006/relationships/hyperlink" Target="https://drive.google.com/file/d/1DMlTxwoZxnUqqU1FjwDdxdDlFYBAp8Tj/view" TargetMode="External"/><Relationship Id="rId6" Type="http://schemas.openxmlformats.org/officeDocument/2006/relationships/hyperlink" Target="https://bsvjde.mybluemix.net/ui/#/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45350" y="2816350"/>
            <a:ext cx="5783400" cy="82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Domo-red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5246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by Backstreet voids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3157" l="0" r="0" t="0"/>
          <a:stretch/>
        </p:blipFill>
        <p:spPr>
          <a:xfrm>
            <a:off x="2977337" y="300525"/>
            <a:ext cx="3397626" cy="25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5"/>
            <a:ext cx="6202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Domo-red es la </a:t>
            </a:r>
            <a:r>
              <a:rPr lang="es"/>
              <a:t>vía</a:t>
            </a:r>
            <a:r>
              <a:rPr lang="es"/>
              <a:t> para comunicarte con tu casa y tu coche de la forma </a:t>
            </a:r>
            <a:r>
              <a:rPr b="1" lang="es"/>
              <a:t>más</a:t>
            </a:r>
            <a:r>
              <a:rPr b="1" lang="es"/>
              <a:t> </a:t>
            </a:r>
            <a:r>
              <a:rPr b="1" lang="es"/>
              <a:t>fácil</a:t>
            </a:r>
            <a:r>
              <a:rPr b="1" lang="es"/>
              <a:t> y sencilla</a:t>
            </a:r>
            <a:r>
              <a:rPr lang="es"/>
              <a:t> que puedas imaginar.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Con simples gestos o directamente desde tu smartphone </a:t>
            </a:r>
            <a:r>
              <a:rPr lang="es"/>
              <a:t>podrás</a:t>
            </a:r>
            <a:r>
              <a:rPr lang="es"/>
              <a:t> </a:t>
            </a:r>
            <a:r>
              <a:rPr b="1" lang="es"/>
              <a:t>ver y controlar </a:t>
            </a:r>
            <a:r>
              <a:rPr lang="es"/>
              <a:t>el ambiente de tu casa o </a:t>
            </a:r>
            <a:br>
              <a:rPr lang="es"/>
            </a:br>
            <a:r>
              <a:rPr lang="es"/>
              <a:t>localizar tu </a:t>
            </a:r>
            <a:r>
              <a:rPr lang="es"/>
              <a:t>vehículo.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¡De esta forma, objetos que antes parecían </a:t>
            </a:r>
            <a:br>
              <a:rPr lang="es"/>
            </a:br>
            <a:r>
              <a:rPr lang="es"/>
              <a:t>inanimados, ahora </a:t>
            </a:r>
            <a:r>
              <a:rPr b="1" lang="es"/>
              <a:t>cobran vida</a:t>
            </a:r>
            <a:r>
              <a:rPr lang="es"/>
              <a:t>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 Domo-red?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-5510" r="5509" t="0"/>
          <a:stretch/>
        </p:blipFill>
        <p:spPr>
          <a:xfrm>
            <a:off x="5959225" y="2456587"/>
            <a:ext cx="2028550" cy="1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625" y="1728650"/>
            <a:ext cx="1436800" cy="212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-1620" l="0" r="0" t="1620"/>
          <a:stretch/>
        </p:blipFill>
        <p:spPr>
          <a:xfrm>
            <a:off x="7157200" y="2843267"/>
            <a:ext cx="1661800" cy="17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3650" y="3216563"/>
            <a:ext cx="1484975" cy="14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785100" y="901525"/>
            <a:ext cx="5783400" cy="82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Domo-red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645352" y="180550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¿Como lo haces?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3157" l="0" r="0" t="0"/>
          <a:stretch/>
        </p:blipFill>
        <p:spPr>
          <a:xfrm>
            <a:off x="496438" y="2355125"/>
            <a:ext cx="3397626" cy="25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 casa inteligente de la forma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fácil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05975"/>
            <a:ext cx="52518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Podrás </a:t>
            </a:r>
            <a:r>
              <a:rPr b="1" lang="es"/>
              <a:t>controlar </a:t>
            </a:r>
            <a:r>
              <a:rPr lang="es"/>
              <a:t>cualquier habitación de tu casa a tiempo real</a:t>
            </a:r>
            <a:r>
              <a:rPr lang="es"/>
              <a:t> </a:t>
            </a:r>
            <a:r>
              <a:rPr lang="es"/>
              <a:t>en cualquier lugar o desde donde tengas instalada tu kinect</a:t>
            </a:r>
            <a:r>
              <a:rPr lang="es"/>
              <a:t>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Temperatura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Cantidad de luz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Si está la luz encendida o apagada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Subir o bajar persianas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Cantidad de ruido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Si hay alguien gente dentro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Donde se encuentra tu coche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47120" r="7175" t="15052"/>
          <a:stretch/>
        </p:blipFill>
        <p:spPr>
          <a:xfrm>
            <a:off x="6666550" y="1296525"/>
            <a:ext cx="2089550" cy="21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49929" t="0"/>
          <a:stretch/>
        </p:blipFill>
        <p:spPr>
          <a:xfrm>
            <a:off x="7126925" y="3241275"/>
            <a:ext cx="1413000" cy="17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700" y="2093225"/>
            <a:ext cx="1589775" cy="17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Reducir los consumos y encontrar cosas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Gracias a un </a:t>
            </a:r>
            <a:r>
              <a:rPr lang="es"/>
              <a:t>histórico</a:t>
            </a:r>
            <a:r>
              <a:rPr lang="es"/>
              <a:t> de </a:t>
            </a:r>
            <a:r>
              <a:rPr lang="es"/>
              <a:t>los</a:t>
            </a:r>
            <a:r>
              <a:rPr lang="es"/>
              <a:t> sensores podrás ver el gasto que hay en tu casa y tomar las medidas necesarias para reducir ese consumo.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Podrás saber dónde está cualquiera de tus vehículos incluidos.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Podrás encontrar todos los dispositivos que tengas sensorizados con la geolocalización.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61" y="3580225"/>
            <a:ext cx="1470589" cy="133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75" y="3643125"/>
            <a:ext cx="1146101" cy="13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775" y="3057150"/>
            <a:ext cx="2370325" cy="18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Formas de control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 tu kinect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Con tu voz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Con tu </a:t>
            </a:r>
            <a:r>
              <a:rPr lang="es"/>
              <a:t>móvil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Desde tu propio ordenador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074" y="1112250"/>
            <a:ext cx="4811800" cy="3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14595" t="0"/>
          <a:stretch/>
        </p:blipFill>
        <p:spPr>
          <a:xfrm>
            <a:off x="3902950" y="1392725"/>
            <a:ext cx="4860051" cy="32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Nuestro </a:t>
            </a:r>
            <a:r>
              <a:rPr lang="es" u="sng">
                <a:solidFill>
                  <a:schemeClr val="hlink"/>
                </a:solidFill>
                <a:hlinkClick r:id="rId4"/>
              </a:rPr>
              <a:t>prototipo</a:t>
            </a:r>
          </a:p>
        </p:txBody>
      </p:sp>
      <p:sp>
        <p:nvSpPr>
          <p:cNvPr id="114" name="Shape 114" title="video.mp4">
            <a:hlinkClick r:id="rId5"/>
          </p:cNvPr>
          <p:cNvSpPr/>
          <p:nvPr/>
        </p:nvSpPr>
        <p:spPr>
          <a:xfrm>
            <a:off x="387900" y="1375725"/>
            <a:ext cx="4313150" cy="3234875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Shape 115"/>
          <p:cNvSpPr txBox="1"/>
          <p:nvPr/>
        </p:nvSpPr>
        <p:spPr>
          <a:xfrm>
            <a:off x="442450" y="4694000"/>
            <a:ext cx="78879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s" sz="800"/>
              <a:t>Nota: Las</a:t>
            </a:r>
            <a:r>
              <a:rPr lang="es" sz="800"/>
              <a:t> simulaciones de temperatura han sido realizadas con una raspberry pi 3. El dashboard de la app puede consultarse en: </a:t>
            </a:r>
            <a:r>
              <a:rPr lang="es" sz="700" u="sng">
                <a:solidFill>
                  <a:schemeClr val="accent5"/>
                </a:solidFill>
                <a:hlinkClick r:id="rId6"/>
              </a:rPr>
              <a:t>https://bsvjde.mybluemix.net/ui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645350" y="2816350"/>
            <a:ext cx="5783400" cy="82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Domo-red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3157" l="0" r="0" t="0"/>
          <a:stretch/>
        </p:blipFill>
        <p:spPr>
          <a:xfrm>
            <a:off x="2977337" y="300525"/>
            <a:ext cx="3397626" cy="25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" type="subTitle"/>
          </p:nvPr>
        </p:nvSpPr>
        <p:spPr>
          <a:xfrm>
            <a:off x="1680302" y="35246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by Backstreet voids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