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61" r:id="rId4"/>
    <p:sldId id="275" r:id="rId5"/>
    <p:sldId id="278" r:id="rId6"/>
    <p:sldId id="276" r:id="rId7"/>
    <p:sldId id="277" r:id="rId8"/>
    <p:sldId id="26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76044D-D13D-434A-831F-24E6DA4BAE63}">
  <a:tblStyle styleId="{0876044D-D13D-434A-831F-24E6DA4BAE6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51" autoAdjust="0"/>
  </p:normalViewPr>
  <p:slideViewPr>
    <p:cSldViewPr showGuides="1">
      <p:cViewPr varScale="1">
        <p:scale>
          <a:sx n="119" d="100"/>
          <a:sy n="119" d="100"/>
        </p:scale>
        <p:origin x="69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6498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1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81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38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41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88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6113" y="4400687"/>
            <a:ext cx="5485800" cy="3600599"/>
          </a:xfrm>
          <a:prstGeom prst="rect">
            <a:avLst/>
          </a:prstGeom>
          <a:noFill/>
          <a:ln>
            <a:noFill/>
          </a:ln>
        </p:spPr>
        <p:txBody>
          <a:bodyPr lIns="90325" tIns="90325" rIns="90325" bIns="90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65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36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ortada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smartphone-925287_1920.jpg"/>
          <p:cNvPicPr preferRelativeResize="0"/>
          <p:nvPr/>
        </p:nvPicPr>
        <p:blipFill rotWithShape="1">
          <a:blip r:embed="rId2">
            <a:alphaModFix amt="50000"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descr="Picture1.png"/>
          <p:cNvPicPr preferRelativeResize="0"/>
          <p:nvPr/>
        </p:nvPicPr>
        <p:blipFill rotWithShape="1">
          <a:blip r:embed="rId3">
            <a:alphaModFix/>
          </a:blip>
          <a:srcRect t="670" b="670"/>
          <a:stretch/>
        </p:blipFill>
        <p:spPr>
          <a:xfrm>
            <a:off x="0" y="3483506"/>
            <a:ext cx="9144000" cy="165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599" y="4413500"/>
            <a:ext cx="1903574" cy="5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874575" y="2312600"/>
            <a:ext cx="5574600" cy="6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None/>
              <a:defRPr sz="3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3147000" y="2929400"/>
            <a:ext cx="5277600" cy="3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None/>
              <a:defRPr sz="1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45850" y="2394300"/>
            <a:ext cx="8383800" cy="122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 dirty="0"/>
              <a:t>Coding Dojo – Sesion 3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400" dirty="0"/>
              <a:t>Noviembre 2017</a:t>
            </a:r>
          </a:p>
        </p:txBody>
      </p:sp>
      <p:pic>
        <p:nvPicPr>
          <p:cNvPr id="138" name="Shape 138" descr="Logotype-Vertical-Colo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578" y="214296"/>
            <a:ext cx="1774448" cy="16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685800" y="2085798"/>
            <a:ext cx="7772400" cy="73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" sz="4410" b="1" dirty="0">
                <a:solidFill>
                  <a:schemeClr val="lt1"/>
                </a:solidFill>
              </a:rPr>
              <a:t>Práctica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1371600" y="2798323"/>
            <a:ext cx="6400800" cy="53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" dirty="0">
                <a:solidFill>
                  <a:srgbClr val="002060"/>
                </a:solidFill>
              </a:rPr>
              <a:t>Kata Gilded Rose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Gilded Rose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2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148064" y="970600"/>
            <a:ext cx="36004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spcBef>
                <a:spcPts val="400"/>
              </a:spcBef>
              <a:tabLst>
                <a:tab pos="360363" algn="l"/>
              </a:tabLst>
            </a:pP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Bienvenido al equipo de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Gilded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 Rose. Como quizá sabes, somos una pequeña posada ubicada estratégicamente en una prestigiosa ciudad, atendida por la amable Allison. También compramos y vendemos mercadería de alta calidad. Por desgracia, nuestra mercadería va bajando de calidad a medida que se aproxima la fecha de venta.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_tradnl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Tenemos un sistema instalado que actualiza automáticamente el inventario. Este sistema fue desarrollado por un muchacho con poco sentido común llamado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Leeroy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, que ahora se dedica a nuevas aventuras. Por suerte,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Leeroy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 implementó un sistema de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tests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 muy meticuloso. 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Tu tarea es agregar una nueva característica al sistema para que podamos comenzar a vender una nueva categoría de </a:t>
            </a:r>
            <a:r>
              <a:rPr lang="es-ES_tradnl" dirty="0" err="1">
                <a:latin typeface="Calibri"/>
                <a:ea typeface="Calibri"/>
                <a:cs typeface="Calibri"/>
                <a:sym typeface="Calibri"/>
              </a:rPr>
              <a:t>items</a:t>
            </a:r>
            <a:r>
              <a:rPr lang="es-ES_tradnl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http://images3.wikia.nocookie.net/__cb20060611194804/wowwiki/images/5/57/Slaughtered_La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7080"/>
            <a:ext cx="4523869" cy="33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Gilded Rose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2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970600"/>
            <a:ext cx="82296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400"/>
              </a:spcBef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Vamos a introducir el sistema:</a:t>
            </a:r>
          </a:p>
          <a:p>
            <a:pPr>
              <a:spcBef>
                <a:spcPts val="400"/>
              </a:spcBef>
              <a:tabLst>
                <a:tab pos="360363" algn="l"/>
              </a:tabLst>
            </a:pPr>
            <a:endParaRPr lang="es-ES_tradnl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Todos los artículos (</a:t>
            </a:r>
            <a:r>
              <a:rPr lang="es-ES_tradnl" sz="18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) tienen una propiedad </a:t>
            </a:r>
            <a:r>
              <a:rPr lang="es-ES_tradnl" sz="18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 que denota el número de días que tenemos para venderlo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Todos los artículos tienen una propiedad </a:t>
            </a:r>
            <a:r>
              <a:rPr lang="es-ES_tradnl" sz="18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 que denota </a:t>
            </a:r>
            <a:r>
              <a:rPr lang="es-ES_tradnl" sz="1800" dirty="0" err="1">
                <a:latin typeface="Calibri"/>
                <a:ea typeface="Calibri"/>
                <a:cs typeface="Calibri"/>
                <a:sym typeface="Calibri"/>
              </a:rPr>
              <a:t>cúan</a:t>
            </a: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 valioso es el artículo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Al final de cada día, nuestro sistema decrementa ambos valores para cada artículo mediante el método </a:t>
            </a:r>
            <a:r>
              <a:rPr lang="es-ES_tradnl" sz="18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updateQuality</a:t>
            </a:r>
            <a:endParaRPr lang="es-ES_tradnl" sz="18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endParaRPr lang="es-ES" sz="18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endParaRPr lang="es-ES" sz="18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tabLst>
                <a:tab pos="360363" algn="l"/>
              </a:tabLst>
            </a:pPr>
            <a:r>
              <a:rPr lang="es-ES_tradnl" sz="1800" dirty="0">
                <a:latin typeface="Calibri"/>
                <a:ea typeface="Calibri"/>
                <a:cs typeface="Calibri"/>
                <a:sym typeface="Calibri"/>
              </a:rPr>
              <a:t>Bastante simple, ¿no? Bueno, ahora es donde se pone interesante.</a:t>
            </a:r>
          </a:p>
          <a:p>
            <a:pPr>
              <a:spcBef>
                <a:spcPts val="400"/>
              </a:spcBef>
              <a:tabLst>
                <a:tab pos="360363" algn="l"/>
              </a:tabLst>
            </a:pPr>
            <a:endParaRPr lang="es-ES" sz="12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3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Gilded Rose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2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970600"/>
            <a:ext cx="82296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Una vez superado el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de venta, la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se degrada al doble de velocidad</a:t>
            </a:r>
          </a:p>
          <a:p>
            <a:pPr marL="285750" lvl="8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de un artículo nunca es negativa</a:t>
            </a:r>
          </a:p>
          <a:p>
            <a:pPr marL="285750" lvl="8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de un artículo nunca es mayor a 50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El artículo 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_tradnl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Aged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brie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incrementa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a medida que se pone viejo</a:t>
            </a:r>
          </a:p>
          <a:p>
            <a:pPr marL="714375" lvl="6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aumenta en 1 unidad cada día</a:t>
            </a:r>
          </a:p>
          <a:p>
            <a:pPr marL="714375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Cuando caduca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aumenta 2 unidades por día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El artículo 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”Sulfuras, Hand of </a:t>
            </a:r>
            <a:r>
              <a:rPr lang="es-ES_tradnl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Ragnaros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, siendo un artículo legendario, no modifica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ni degrada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endParaRPr lang="es-ES_tradnl"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El artículo 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”Backstage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_tradnl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Passes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, como el queso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brie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, incrementa su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a medida que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se aproxima</a:t>
            </a:r>
          </a:p>
          <a:p>
            <a:pPr marL="714375" lvl="1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si faltan 10 días o menos para el concierto,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se incrementa en 2 unidades</a:t>
            </a:r>
          </a:p>
          <a:p>
            <a:pPr marL="714375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si faltan 5 días o menos,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se incrementa en 3 unidades</a:t>
            </a:r>
          </a:p>
          <a:p>
            <a:pPr marL="714375" indent="-28575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Al vencimiento del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sellIn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cae a 0</a:t>
            </a:r>
            <a:endParaRPr lang="es-ES" sz="1600" dirty="0"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52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1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es" sz="3200" b="1" dirty="0">
                <a:solidFill>
                  <a:srgbClr val="00B0F0"/>
                </a:solidFill>
              </a:rPr>
              <a:t>Gilded Rose </a:t>
            </a:r>
            <a:r>
              <a:rPr lang="es" sz="2000" dirty="0">
                <a:solidFill>
                  <a:srgbClr val="00B0F0"/>
                </a:solidFill>
              </a:rPr>
              <a:t>(Enunciado)</a:t>
            </a:r>
            <a:endParaRPr lang="es" sz="1200" dirty="0">
              <a:solidFill>
                <a:srgbClr val="00B0F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970600"/>
            <a:ext cx="8229600" cy="39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spcBef>
                <a:spcPts val="400"/>
              </a:spcBef>
              <a:tabLst>
                <a:tab pos="360363" algn="l"/>
              </a:tabLst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Requerimiento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" sz="1600" dirty="0">
                <a:latin typeface="Calibri"/>
                <a:ea typeface="Calibri"/>
                <a:cs typeface="Calibri"/>
                <a:sym typeface="Calibri"/>
              </a:rPr>
              <a:t>Hace poco contratamos a un proveedor de artículos conjurados mágicamente y por tanto necesitamos una ampliación de nuestra aplicación.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" sz="16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es-ES" sz="1600" dirty="0">
                <a:latin typeface="Calibri"/>
                <a:ea typeface="Calibri"/>
                <a:cs typeface="Calibri"/>
                <a:sym typeface="Calibri"/>
              </a:rPr>
              <a:t>Los artículos 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" sz="1600" b="1" dirty="0" err="1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Conjured</a:t>
            </a:r>
            <a:r>
              <a:rPr lang="es-ES_tradnl" sz="1600" b="1" dirty="0">
                <a:solidFill>
                  <a:schemeClr val="bg2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”</a:t>
            </a:r>
            <a:r>
              <a:rPr lang="es-ES" sz="1600" dirty="0">
                <a:latin typeface="Calibri"/>
                <a:ea typeface="Calibri"/>
                <a:cs typeface="Calibri"/>
                <a:sym typeface="Calibri"/>
              </a:rPr>
              <a:t> degradan su calidad al doble de velocidad que los normales.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" sz="1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" sz="1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Siéntete libre de realizar cualquier cambio al método </a:t>
            </a:r>
            <a:r>
              <a:rPr lang="es-ES_tradnl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updateQuality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y agregar el código que sea necesario, mientras que todo siga funcionando correctamente.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_tradnl" sz="16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endParaRPr lang="es-ES_tradnl" sz="16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Sin embargo, no alteres el objeto </a:t>
            </a:r>
            <a:r>
              <a:rPr lang="es-ES_tradnl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ni sus propiedades ya que pertenecen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s-ES_tradnl" sz="1600" dirty="0" err="1">
                <a:latin typeface="Calibri"/>
                <a:ea typeface="Calibri"/>
                <a:cs typeface="Calibri"/>
                <a:sym typeface="Calibri"/>
              </a:rPr>
              <a:t>goblin</a:t>
            </a: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 que está en ese rincón, que en un ataque de ira te puede liquidar </a:t>
            </a:r>
          </a:p>
          <a:p>
            <a:pPr algn="just">
              <a:lnSpc>
                <a:spcPct val="90000"/>
              </a:lnSpc>
              <a:tabLst>
                <a:tab pos="360363" algn="l"/>
              </a:tabLst>
            </a:pPr>
            <a:r>
              <a:rPr lang="es-ES_tradnl" sz="1600" dirty="0">
                <a:latin typeface="Calibri"/>
                <a:ea typeface="Calibri"/>
                <a:cs typeface="Calibri"/>
                <a:sym typeface="Calibri"/>
              </a:rPr>
              <a:t>de un golpe.</a:t>
            </a:r>
          </a:p>
        </p:txBody>
      </p:sp>
      <p:pic>
        <p:nvPicPr>
          <p:cNvPr id="2050" name="Picture 2" descr="https://pathfinderwiki.com/mediawiki/images/thumb/c/c0/Chuffy_Lickwound.jpg/250px-Chuffy_Lickw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6296" y="3147814"/>
            <a:ext cx="1689696" cy="18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6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 descr="Logotype-Vertic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1" y="1331574"/>
            <a:ext cx="3070549" cy="248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ic slides">
  <a:themeElements>
    <a:clrScheme name="Custom 2">
      <a:dk1>
        <a:srgbClr val="7F7F7F"/>
      </a:dk1>
      <a:lt1>
        <a:srgbClr val="FFFFFF"/>
      </a:lt1>
      <a:dk2>
        <a:srgbClr val="D8D8D8"/>
      </a:dk2>
      <a:lt2>
        <a:srgbClr val="FFFFFF"/>
      </a:lt2>
      <a:accent1>
        <a:srgbClr val="0098CC"/>
      </a:accent1>
      <a:accent2>
        <a:srgbClr val="00488D"/>
      </a:accent2>
      <a:accent3>
        <a:srgbClr val="007DCC"/>
      </a:accent3>
      <a:accent4>
        <a:srgbClr val="205867"/>
      </a:accent4>
      <a:accent5>
        <a:srgbClr val="31859B"/>
      </a:accent5>
      <a:accent6>
        <a:srgbClr val="92CDDC"/>
      </a:accent6>
      <a:hlink>
        <a:srgbClr val="B7DDE8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467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Generic slides</vt:lpstr>
      <vt:lpstr>PowerPoint Presentation</vt:lpstr>
      <vt:lpstr>Práctica</vt:lpstr>
      <vt:lpstr>Gilded Rose (Enunciado)</vt:lpstr>
      <vt:lpstr>Gilded Rose (Enunciado)</vt:lpstr>
      <vt:lpstr>Gilded Rose (Enunciado)</vt:lpstr>
      <vt:lpstr>Gilded Rose (Enunciado)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Jimenez Martinez, Pablo</cp:lastModifiedBy>
  <cp:revision>74</cp:revision>
  <dcterms:modified xsi:type="dcterms:W3CDTF">2017-11-07T20:54:13Z</dcterms:modified>
</cp:coreProperties>
</file>