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9B1E-857D-14E6-0C02-E3D17C23F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75A0E-DB2C-D7CA-50CE-80AA27733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50A69-DE45-750E-018D-7D9B3C50231F}"/>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E86A850F-F0BD-1427-7939-884487FF0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ECF4B-A7B6-6851-AAA6-A7D8B90BC4EE}"/>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92050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AB5F-59E9-2A2A-016B-906B6BADD7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3128CC-DA35-718E-BFF3-68DA82F11A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39C9-717B-D3C5-93E5-4CE8F0788FB3}"/>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A1500FCA-59AA-9809-0DBE-454D154D7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BD451-1279-8D10-FE3F-0E18EC614050}"/>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284375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3B1E1-A79D-B6C0-3489-BC03AAE3F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E40548-D2FD-02EB-D9CB-6DD48FC89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A58AC-ECB7-17D8-786A-A0266C198181}"/>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9C6FF006-E9D9-137B-6E91-5C48C8226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026B5-CF0A-15E4-36BF-4B532FB9C8B0}"/>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4950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9B6D-FD7F-B6F2-F229-A196C17DE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ECAEF-17FF-CB67-1295-F2E33392C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1B11A-EE51-8A08-2BF8-41E280CE4EF1}"/>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3D2D703E-F572-693C-5303-5938B316C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9E21B-A79B-4D2E-F40B-BF9C2E407986}"/>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249061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C789-E7F2-B048-D234-C44AEA372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D6891B-BC71-3F75-90F0-CB730CAB5D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0E1B7-88A1-9088-5228-CF2809754384}"/>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D7C8A78E-164D-289C-5F25-39FBBB7DA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23ED-2C44-D554-9B14-201FE906D599}"/>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344946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20D0-5BD7-1FE2-56E0-F93AF9858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90045-965E-BFBA-D5E0-4252F1344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68B306-D190-9372-8BF7-31021A8AF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C476E-68D2-A857-9FC8-187789CF2FDA}"/>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6" name="Footer Placeholder 5">
            <a:extLst>
              <a:ext uri="{FF2B5EF4-FFF2-40B4-BE49-F238E27FC236}">
                <a16:creationId xmlns:a16="http://schemas.microsoft.com/office/drawing/2014/main" id="{5B67CF54-4993-9216-AF07-D6BF2F183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94CEF-EE5C-76BB-C814-8B3EB37A7707}"/>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241704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DE86-E232-C7DA-D8EE-F7AEA2B597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A1E09-62C0-99E5-D8D9-48F9B6F5D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675D2-E6F8-55C6-B846-5A81448F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1BC1BD-B6F9-A2ED-867D-16B666653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131F1-AAB1-70F0-3A83-9456DC6A1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7B070B-F560-069B-29F9-9B0387EBE8CA}"/>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8" name="Footer Placeholder 7">
            <a:extLst>
              <a:ext uri="{FF2B5EF4-FFF2-40B4-BE49-F238E27FC236}">
                <a16:creationId xmlns:a16="http://schemas.microsoft.com/office/drawing/2014/main" id="{9566D194-84E7-544D-4D6A-BB5B8F3AE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214663-D8CD-84D7-04A7-04F0C3369D15}"/>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354758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52E6-F6AB-0602-AC73-D970B5AF8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40FC8-2851-9513-AC7F-B7340DFF83C5}"/>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4" name="Footer Placeholder 3">
            <a:extLst>
              <a:ext uri="{FF2B5EF4-FFF2-40B4-BE49-F238E27FC236}">
                <a16:creationId xmlns:a16="http://schemas.microsoft.com/office/drawing/2014/main" id="{8F6EAAE2-CF73-AC10-38D8-DA763C1C5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C10C0-1DAF-F5C4-7DBA-7FE5378F7B8A}"/>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307592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8E2B5-D251-1D87-A272-744DCA5CDF9E}"/>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3" name="Footer Placeholder 2">
            <a:extLst>
              <a:ext uri="{FF2B5EF4-FFF2-40B4-BE49-F238E27FC236}">
                <a16:creationId xmlns:a16="http://schemas.microsoft.com/office/drawing/2014/main" id="{4A6E6028-8C50-4985-740D-26031CBB4F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4DA33-ACEC-48C1-F5D9-34A1E93FAB00}"/>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626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9202-2386-1A96-50E5-214762CB4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59E213-D82B-59D7-2625-CB1EE8245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3B3B0-9734-EE01-510B-12A8514CA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BD3D8-5A74-330B-8018-08871D12055C}"/>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6" name="Footer Placeholder 5">
            <a:extLst>
              <a:ext uri="{FF2B5EF4-FFF2-40B4-BE49-F238E27FC236}">
                <a16:creationId xmlns:a16="http://schemas.microsoft.com/office/drawing/2014/main" id="{EDD76ED5-ED11-413B-6ECD-01ACF8383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38834-B6B7-1799-D60D-19F95D2D8D66}"/>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101370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535E-536B-8A21-86C2-7884FDE31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74E6CD-08F8-ACAB-F20D-B64DB87D3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37EE67-CEF3-77B5-BA44-0870AF40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305E1-509A-8EC8-2D7F-662C5E5B7D5B}"/>
              </a:ext>
            </a:extLst>
          </p:cNvPr>
          <p:cNvSpPr>
            <a:spLocks noGrp="1"/>
          </p:cNvSpPr>
          <p:nvPr>
            <p:ph type="dt" sz="half" idx="10"/>
          </p:nvPr>
        </p:nvSpPr>
        <p:spPr/>
        <p:txBody>
          <a:bodyPr/>
          <a:lstStyle/>
          <a:p>
            <a:fld id="{728AFE1B-A9F8-48F4-A84C-8C02C8D791DD}" type="datetimeFigureOut">
              <a:rPr lang="en-US" smtClean="0"/>
              <a:t>7/20/2025</a:t>
            </a:fld>
            <a:endParaRPr lang="en-US"/>
          </a:p>
        </p:txBody>
      </p:sp>
      <p:sp>
        <p:nvSpPr>
          <p:cNvPr id="6" name="Footer Placeholder 5">
            <a:extLst>
              <a:ext uri="{FF2B5EF4-FFF2-40B4-BE49-F238E27FC236}">
                <a16:creationId xmlns:a16="http://schemas.microsoft.com/office/drawing/2014/main" id="{D4D1F534-0851-148E-9142-C96FD15F8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006DA-65C3-AF2E-5801-7DCAFE43EC13}"/>
              </a:ext>
            </a:extLst>
          </p:cNvPr>
          <p:cNvSpPr>
            <a:spLocks noGrp="1"/>
          </p:cNvSpPr>
          <p:nvPr>
            <p:ph type="sldNum" sz="quarter" idx="12"/>
          </p:nvPr>
        </p:nvSpPr>
        <p:spPr/>
        <p:txBody>
          <a:bodyPr/>
          <a:lstStyle/>
          <a:p>
            <a:fld id="{61830BDA-029C-4C80-8CE6-E7610325CA82}" type="slidenum">
              <a:rPr lang="en-US" smtClean="0"/>
              <a:t>‹#›</a:t>
            </a:fld>
            <a:endParaRPr lang="en-US"/>
          </a:p>
        </p:txBody>
      </p:sp>
    </p:spTree>
    <p:extLst>
      <p:ext uri="{BB962C8B-B14F-4D97-AF65-F5344CB8AC3E}">
        <p14:creationId xmlns:p14="http://schemas.microsoft.com/office/powerpoint/2010/main" val="417210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617DC-B482-571D-B2BA-CB549CE77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A15F8B-4925-8234-696F-C99F622D1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F2D40-73AB-B6E5-51BC-2173F9E91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8AFE1B-A9F8-48F4-A84C-8C02C8D791DD}" type="datetimeFigureOut">
              <a:rPr lang="en-US" smtClean="0"/>
              <a:t>7/20/2025</a:t>
            </a:fld>
            <a:endParaRPr lang="en-US"/>
          </a:p>
        </p:txBody>
      </p:sp>
      <p:sp>
        <p:nvSpPr>
          <p:cNvPr id="5" name="Footer Placeholder 4">
            <a:extLst>
              <a:ext uri="{FF2B5EF4-FFF2-40B4-BE49-F238E27FC236}">
                <a16:creationId xmlns:a16="http://schemas.microsoft.com/office/drawing/2014/main" id="{7EE8043B-EBBF-5113-A415-BA9487854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C7A73C-ED28-0880-1B55-70BC7A771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30BDA-029C-4C80-8CE6-E7610325CA82}" type="slidenum">
              <a:rPr lang="en-US" smtClean="0"/>
              <a:t>‹#›</a:t>
            </a:fld>
            <a:endParaRPr lang="en-US"/>
          </a:p>
        </p:txBody>
      </p:sp>
    </p:spTree>
    <p:extLst>
      <p:ext uri="{BB962C8B-B14F-4D97-AF65-F5344CB8AC3E}">
        <p14:creationId xmlns:p14="http://schemas.microsoft.com/office/powerpoint/2010/main" val="163742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D333-BA27-63A8-7A9A-4C0C64ED4282}"/>
              </a:ext>
            </a:extLst>
          </p:cNvPr>
          <p:cNvSpPr>
            <a:spLocks noGrp="1"/>
          </p:cNvSpPr>
          <p:nvPr>
            <p:ph type="ctrTitle"/>
          </p:nvPr>
        </p:nvSpPr>
        <p:spPr/>
        <p:txBody>
          <a:bodyPr/>
          <a:lstStyle/>
          <a:p>
            <a:r>
              <a:rPr lang="en-US" dirty="0"/>
              <a:t>Alexander Barrass</a:t>
            </a:r>
          </a:p>
        </p:txBody>
      </p:sp>
      <p:sp>
        <p:nvSpPr>
          <p:cNvPr id="3" name="Subtitle 2">
            <a:extLst>
              <a:ext uri="{FF2B5EF4-FFF2-40B4-BE49-F238E27FC236}">
                <a16:creationId xmlns:a16="http://schemas.microsoft.com/office/drawing/2014/main" id="{8704D328-95A7-3708-FBBB-0B8FEB91C8D5}"/>
              </a:ext>
            </a:extLst>
          </p:cNvPr>
          <p:cNvSpPr>
            <a:spLocks noGrp="1"/>
          </p:cNvSpPr>
          <p:nvPr>
            <p:ph type="subTitle" idx="1"/>
          </p:nvPr>
        </p:nvSpPr>
        <p:spPr/>
        <p:txBody>
          <a:bodyPr>
            <a:normAutofit fontScale="92500" lnSpcReduction="10000"/>
          </a:bodyPr>
          <a:lstStyle/>
          <a:p>
            <a:r>
              <a:rPr lang="en-US" dirty="0"/>
              <a:t>Space theme, radiation containment zone.</a:t>
            </a:r>
          </a:p>
          <a:p>
            <a:r>
              <a:rPr lang="en-US" dirty="0"/>
              <a:t>System will read exposure to radiation detected while maintaining an alert system that can either be manually triggered, or soft-triggered via threshold being crossed by sensor, regular updates and value reading included.</a:t>
            </a:r>
          </a:p>
        </p:txBody>
      </p:sp>
    </p:spTree>
    <p:extLst>
      <p:ext uri="{BB962C8B-B14F-4D97-AF65-F5344CB8AC3E}">
        <p14:creationId xmlns:p14="http://schemas.microsoft.com/office/powerpoint/2010/main" val="39468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360-8DD8-FA9C-BE56-33FE2E8B224F}"/>
              </a:ext>
            </a:extLst>
          </p:cNvPr>
          <p:cNvSpPr>
            <a:spLocks noGrp="1"/>
          </p:cNvSpPr>
          <p:nvPr>
            <p:ph type="title"/>
          </p:nvPr>
        </p:nvSpPr>
        <p:spPr/>
        <p:txBody>
          <a:bodyPr/>
          <a:lstStyle/>
          <a:p>
            <a:r>
              <a:rPr lang="en-US" dirty="0"/>
              <a:t>What was the most important technical thing you learned?</a:t>
            </a:r>
          </a:p>
        </p:txBody>
      </p:sp>
      <p:sp>
        <p:nvSpPr>
          <p:cNvPr id="3" name="Content Placeholder 2">
            <a:extLst>
              <a:ext uri="{FF2B5EF4-FFF2-40B4-BE49-F238E27FC236}">
                <a16:creationId xmlns:a16="http://schemas.microsoft.com/office/drawing/2014/main" id="{6F119A5E-D60C-8F88-F6F5-28B92BF2A61B}"/>
              </a:ext>
            </a:extLst>
          </p:cNvPr>
          <p:cNvSpPr>
            <a:spLocks noGrp="1"/>
          </p:cNvSpPr>
          <p:nvPr>
            <p:ph idx="1"/>
          </p:nvPr>
        </p:nvSpPr>
        <p:spPr/>
        <p:txBody>
          <a:bodyPr/>
          <a:lstStyle/>
          <a:p>
            <a:r>
              <a:rPr lang="en-US" dirty="0"/>
              <a:t>Properly being able to distinguish the differences between binary and counting semaphores. Knowing the best times to use each one clears up a lot of mistakes, because I can configure my code to an incrementing, queued semaphore with counting or binary when only 1 state is accepted at any given time.</a:t>
            </a:r>
          </a:p>
          <a:p>
            <a:endParaRPr lang="en-US" dirty="0"/>
          </a:p>
        </p:txBody>
      </p:sp>
    </p:spTree>
    <p:extLst>
      <p:ext uri="{BB962C8B-B14F-4D97-AF65-F5344CB8AC3E}">
        <p14:creationId xmlns:p14="http://schemas.microsoft.com/office/powerpoint/2010/main" val="169443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3E43-DD59-30C8-0991-6EE8D9BF4399}"/>
              </a:ext>
            </a:extLst>
          </p:cNvPr>
          <p:cNvSpPr>
            <a:spLocks noGrp="1"/>
          </p:cNvSpPr>
          <p:nvPr>
            <p:ph type="title"/>
          </p:nvPr>
        </p:nvSpPr>
        <p:spPr/>
        <p:txBody>
          <a:bodyPr/>
          <a:lstStyle/>
          <a:p>
            <a:r>
              <a:rPr lang="en-US" dirty="0"/>
              <a:t>What part of the project was most fun or rewarding?</a:t>
            </a:r>
          </a:p>
        </p:txBody>
      </p:sp>
      <p:sp>
        <p:nvSpPr>
          <p:cNvPr id="3" name="Content Placeholder 2">
            <a:extLst>
              <a:ext uri="{FF2B5EF4-FFF2-40B4-BE49-F238E27FC236}">
                <a16:creationId xmlns:a16="http://schemas.microsoft.com/office/drawing/2014/main" id="{D987E1DC-9538-094D-E2F1-89891307B403}"/>
              </a:ext>
            </a:extLst>
          </p:cNvPr>
          <p:cNvSpPr>
            <a:spLocks noGrp="1"/>
          </p:cNvSpPr>
          <p:nvPr>
            <p:ph idx="1"/>
          </p:nvPr>
        </p:nvSpPr>
        <p:spPr/>
        <p:txBody>
          <a:bodyPr/>
          <a:lstStyle/>
          <a:p>
            <a:r>
              <a:rPr lang="en-US" dirty="0"/>
              <a:t>The best part of this project is always theming my design around a scenario because it makes me feel better about spending so much time trying to figure out the coding, the little edits to make it fit into real world scenarios feels satisfying.</a:t>
            </a:r>
          </a:p>
        </p:txBody>
      </p:sp>
    </p:spTree>
    <p:extLst>
      <p:ext uri="{BB962C8B-B14F-4D97-AF65-F5344CB8AC3E}">
        <p14:creationId xmlns:p14="http://schemas.microsoft.com/office/powerpoint/2010/main" val="341026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0C91-D73F-1CDE-D899-973379245719}"/>
              </a:ext>
            </a:extLst>
          </p:cNvPr>
          <p:cNvSpPr>
            <a:spLocks noGrp="1"/>
          </p:cNvSpPr>
          <p:nvPr>
            <p:ph type="title"/>
          </p:nvPr>
        </p:nvSpPr>
        <p:spPr/>
        <p:txBody>
          <a:bodyPr/>
          <a:lstStyle/>
          <a:p>
            <a:r>
              <a:rPr lang="en-US" dirty="0"/>
              <a:t>What challenged you? What would you explore further if you had more time?</a:t>
            </a:r>
            <a:endParaRPr lang="en-US" b="1" dirty="0"/>
          </a:p>
        </p:txBody>
      </p:sp>
      <p:sp>
        <p:nvSpPr>
          <p:cNvPr id="3" name="Content Placeholder 2">
            <a:extLst>
              <a:ext uri="{FF2B5EF4-FFF2-40B4-BE49-F238E27FC236}">
                <a16:creationId xmlns:a16="http://schemas.microsoft.com/office/drawing/2014/main" id="{A5D6EFF4-FC4B-F146-4995-2750B05FC6D1}"/>
              </a:ext>
            </a:extLst>
          </p:cNvPr>
          <p:cNvSpPr>
            <a:spLocks noGrp="1"/>
          </p:cNvSpPr>
          <p:nvPr>
            <p:ph idx="1"/>
          </p:nvPr>
        </p:nvSpPr>
        <p:spPr/>
        <p:txBody>
          <a:bodyPr/>
          <a:lstStyle/>
          <a:p>
            <a:r>
              <a:rPr lang="en-US" dirty="0"/>
              <a:t>Starting from the base code always is very challenging for me, I have a hard time applying what I learn to large scale programming projects, I feel less naturally inclined to performing well with debugging so the process of completing programming assignments always is slow.</a:t>
            </a:r>
          </a:p>
          <a:p>
            <a:r>
              <a:rPr lang="en-US" dirty="0"/>
              <a:t>If I had more time to explore this subject, being able to first hand implement thresholds and responses without a base level start on each would </a:t>
            </a:r>
            <a:r>
              <a:rPr lang="en-US"/>
              <a:t>be satisfying to learn.</a:t>
            </a:r>
            <a:endParaRPr lang="en-US" dirty="0"/>
          </a:p>
        </p:txBody>
      </p:sp>
    </p:spTree>
    <p:extLst>
      <p:ext uri="{BB962C8B-B14F-4D97-AF65-F5344CB8AC3E}">
        <p14:creationId xmlns:p14="http://schemas.microsoft.com/office/powerpoint/2010/main" val="137179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8700F161A02746B11533630EE8171E" ma:contentTypeVersion="9" ma:contentTypeDescription="Create a new document." ma:contentTypeScope="" ma:versionID="9b5d6f33bb9b5751841fbe59f7984af3">
  <xsd:schema xmlns:xsd="http://www.w3.org/2001/XMLSchema" xmlns:xs="http://www.w3.org/2001/XMLSchema" xmlns:p="http://schemas.microsoft.com/office/2006/metadata/properties" xmlns:ns3="26b066c0-a39d-4b1f-8ec4-2062b193e9a2" targetNamespace="http://schemas.microsoft.com/office/2006/metadata/properties" ma:root="true" ma:fieldsID="cdec4e4286833f3f0ed201d535d5aaf4" ns3:_="">
    <xsd:import namespace="26b066c0-a39d-4b1f-8ec4-2062b193e9a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066c0-a39d-4b1f-8ec4-2062b193e9a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50067D-3E73-4E56-ABE4-51B6E8DBC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b066c0-a39d-4b1f-8ec4-2062b193e9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D06CD4-C9CD-4E66-ABF6-76EE8E48F49B}">
  <ds:schemaRefs>
    <ds:schemaRef ds:uri="http://schemas.microsoft.com/sharepoint/v3/contenttype/forms"/>
  </ds:schemaRefs>
</ds:datastoreItem>
</file>

<file path=customXml/itemProps3.xml><?xml version="1.0" encoding="utf-8"?>
<ds:datastoreItem xmlns:ds="http://schemas.openxmlformats.org/officeDocument/2006/customXml" ds:itemID="{07E47738-7778-4FBF-AC20-B7A4F5641274}">
  <ds:schemaRefs>
    <ds:schemaRef ds:uri="http://schemas.microsoft.com/office/infopath/2007/PartnerControls"/>
    <ds:schemaRef ds:uri="http://purl.org/dc/elements/1.1/"/>
    <ds:schemaRef ds:uri="http://www.w3.org/XML/1998/namespace"/>
    <ds:schemaRef ds:uri="http://purl.org/dc/dcmitype/"/>
    <ds:schemaRef ds:uri="26b066c0-a39d-4b1f-8ec4-2062b193e9a2"/>
    <ds:schemaRef ds:uri="http://purl.org/dc/terms/"/>
    <ds:schemaRef ds:uri="http://schemas.microsoft.com/office/2006/documentManagement/type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23</TotalTime>
  <Words>261</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Alexander Barrass</vt:lpstr>
      <vt:lpstr>What was the most important technical thing you learned?</vt:lpstr>
      <vt:lpstr>What part of the project was most fun or rewarding?</vt:lpstr>
      <vt:lpstr>What challenged you? What would you explore further if you had more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Barrass</dc:creator>
  <cp:lastModifiedBy>Alexander Barrass</cp:lastModifiedBy>
  <cp:revision>1</cp:revision>
  <dcterms:created xsi:type="dcterms:W3CDTF">2025-07-20T15:32:01Z</dcterms:created>
  <dcterms:modified xsi:type="dcterms:W3CDTF">2025-07-20T15:56:00Z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0x010100A78700F161A02746B11533630EE8171E</vt:lpwstr>
  </property>
</Properties>
</file>