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C2992-281C-43CB-938E-93CFF8D3A64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AE6717-97E6-44B6-AF8F-3346D7A214B3}">
      <dgm:prSet/>
      <dgm:spPr/>
      <dgm:t>
        <a:bodyPr/>
        <a:lstStyle/>
        <a:p>
          <a:pPr>
            <a:lnSpc>
              <a:spcPct val="100000"/>
            </a:lnSpc>
          </a:pPr>
          <a:r>
            <a:rPr lang="en-US"/>
            <a:t>The sheer amount of debugging that this program took was very taxing on me, It required a lot of resources to facilitate a working application and also required a good connection to the internet, inconveniently at the time of working on this project, my car tire went flat, I worked almost every day as well meaning my thought process was very clouded and access to a stable connection which my house has trouble with was rare.</a:t>
          </a:r>
        </a:p>
      </dgm:t>
    </dgm:pt>
    <dgm:pt modelId="{14093C45-7D79-48CF-B27C-723E5124FCF8}" type="parTrans" cxnId="{A3CA910D-6B42-45A2-AC74-785A27D5DB34}">
      <dgm:prSet/>
      <dgm:spPr/>
      <dgm:t>
        <a:bodyPr/>
        <a:lstStyle/>
        <a:p>
          <a:endParaRPr lang="en-US"/>
        </a:p>
      </dgm:t>
    </dgm:pt>
    <dgm:pt modelId="{D2CF9811-CCA7-4F23-AD7B-7A055C4CFA42}" type="sibTrans" cxnId="{A3CA910D-6B42-45A2-AC74-785A27D5DB34}">
      <dgm:prSet/>
      <dgm:spPr/>
      <dgm:t>
        <a:bodyPr/>
        <a:lstStyle/>
        <a:p>
          <a:pPr>
            <a:lnSpc>
              <a:spcPct val="100000"/>
            </a:lnSpc>
          </a:pPr>
          <a:endParaRPr lang="en-US"/>
        </a:p>
      </dgm:t>
    </dgm:pt>
    <dgm:pt modelId="{B7F4FAAC-B543-47E7-8D36-3288E0D0B326}">
      <dgm:prSet/>
      <dgm:spPr/>
      <dgm:t>
        <a:bodyPr/>
        <a:lstStyle/>
        <a:p>
          <a:pPr>
            <a:lnSpc>
              <a:spcPct val="100000"/>
            </a:lnSpc>
          </a:pPr>
          <a:r>
            <a:rPr lang="en-US"/>
            <a:t>If I could continue this project on my own time, I would really want to refine my understanding of creating new operations that interact between the wowski file and the HTML</a:t>
          </a:r>
        </a:p>
      </dgm:t>
    </dgm:pt>
    <dgm:pt modelId="{F60A5A0C-CD96-4E8B-A1A6-F7653913D318}" type="parTrans" cxnId="{FB7071AA-A937-4A52-9E22-2682438376E8}">
      <dgm:prSet/>
      <dgm:spPr/>
      <dgm:t>
        <a:bodyPr/>
        <a:lstStyle/>
        <a:p>
          <a:endParaRPr lang="en-US"/>
        </a:p>
      </dgm:t>
    </dgm:pt>
    <dgm:pt modelId="{C8DABCC0-5135-4281-8340-F38D4233AC26}" type="sibTrans" cxnId="{FB7071AA-A937-4A52-9E22-2682438376E8}">
      <dgm:prSet/>
      <dgm:spPr/>
      <dgm:t>
        <a:bodyPr/>
        <a:lstStyle/>
        <a:p>
          <a:endParaRPr lang="en-US"/>
        </a:p>
      </dgm:t>
    </dgm:pt>
    <dgm:pt modelId="{D0FCF88B-EF83-40F2-A4D9-A90BA6659B98}" type="pres">
      <dgm:prSet presAssocID="{464C2992-281C-43CB-938E-93CFF8D3A64E}" presName="root" presStyleCnt="0">
        <dgm:presLayoutVars>
          <dgm:dir/>
          <dgm:resizeHandles val="exact"/>
        </dgm:presLayoutVars>
      </dgm:prSet>
      <dgm:spPr/>
    </dgm:pt>
    <dgm:pt modelId="{BED2352D-B9A3-4E80-A006-DDD325FB2339}" type="pres">
      <dgm:prSet presAssocID="{464C2992-281C-43CB-938E-93CFF8D3A64E}" presName="container" presStyleCnt="0">
        <dgm:presLayoutVars>
          <dgm:dir/>
          <dgm:resizeHandles val="exact"/>
        </dgm:presLayoutVars>
      </dgm:prSet>
      <dgm:spPr/>
    </dgm:pt>
    <dgm:pt modelId="{C3D22261-BBDE-42B9-90AE-860210050356}" type="pres">
      <dgm:prSet presAssocID="{FBAE6717-97E6-44B6-AF8F-3346D7A214B3}" presName="compNode" presStyleCnt="0"/>
      <dgm:spPr/>
    </dgm:pt>
    <dgm:pt modelId="{8B133D34-1A87-41CA-9E35-B48E77520108}" type="pres">
      <dgm:prSet presAssocID="{FBAE6717-97E6-44B6-AF8F-3346D7A214B3}" presName="iconBgRect" presStyleLbl="bgShp" presStyleIdx="0" presStyleCnt="2"/>
      <dgm:spPr/>
    </dgm:pt>
    <dgm:pt modelId="{20F5AD38-6BFA-4F05-92A6-12584CB923D0}" type="pres">
      <dgm:prSet presAssocID="{FBAE6717-97E6-44B6-AF8F-3346D7A214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xi"/>
        </a:ext>
      </dgm:extLst>
    </dgm:pt>
    <dgm:pt modelId="{3D640C40-C6D5-49DC-B907-D4E59D91026A}" type="pres">
      <dgm:prSet presAssocID="{FBAE6717-97E6-44B6-AF8F-3346D7A214B3}" presName="spaceRect" presStyleCnt="0"/>
      <dgm:spPr/>
    </dgm:pt>
    <dgm:pt modelId="{B6BC6A9A-0AAB-4F47-A7B4-4E7CB83770DC}" type="pres">
      <dgm:prSet presAssocID="{FBAE6717-97E6-44B6-AF8F-3346D7A214B3}" presName="textRect" presStyleLbl="revTx" presStyleIdx="0" presStyleCnt="2">
        <dgm:presLayoutVars>
          <dgm:chMax val="1"/>
          <dgm:chPref val="1"/>
        </dgm:presLayoutVars>
      </dgm:prSet>
      <dgm:spPr/>
    </dgm:pt>
    <dgm:pt modelId="{2296F01F-1AE5-4C83-AACF-23D2C713BCFC}" type="pres">
      <dgm:prSet presAssocID="{D2CF9811-CCA7-4F23-AD7B-7A055C4CFA42}" presName="sibTrans" presStyleLbl="sibTrans2D1" presStyleIdx="0" presStyleCnt="0"/>
      <dgm:spPr/>
    </dgm:pt>
    <dgm:pt modelId="{565BAC80-E268-4D3A-9199-35EDC76AB72A}" type="pres">
      <dgm:prSet presAssocID="{B7F4FAAC-B543-47E7-8D36-3288E0D0B326}" presName="compNode" presStyleCnt="0"/>
      <dgm:spPr/>
    </dgm:pt>
    <dgm:pt modelId="{17ECE184-3813-402E-9F5E-DCD92D44D1B3}" type="pres">
      <dgm:prSet presAssocID="{B7F4FAAC-B543-47E7-8D36-3288E0D0B326}" presName="iconBgRect" presStyleLbl="bgShp" presStyleIdx="1" presStyleCnt="2"/>
      <dgm:spPr/>
    </dgm:pt>
    <dgm:pt modelId="{22D6B6E3-1233-4A70-BE3C-7CE5A104973E}" type="pres">
      <dgm:prSet presAssocID="{B7F4FAAC-B543-47E7-8D36-3288E0D0B3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417C5E76-B25B-4751-A22C-11EB5933CDF4}" type="pres">
      <dgm:prSet presAssocID="{B7F4FAAC-B543-47E7-8D36-3288E0D0B326}" presName="spaceRect" presStyleCnt="0"/>
      <dgm:spPr/>
    </dgm:pt>
    <dgm:pt modelId="{FD9F86C2-E8D6-469A-B49E-72F067C36B31}" type="pres">
      <dgm:prSet presAssocID="{B7F4FAAC-B543-47E7-8D36-3288E0D0B326}" presName="textRect" presStyleLbl="revTx" presStyleIdx="1" presStyleCnt="2">
        <dgm:presLayoutVars>
          <dgm:chMax val="1"/>
          <dgm:chPref val="1"/>
        </dgm:presLayoutVars>
      </dgm:prSet>
      <dgm:spPr/>
    </dgm:pt>
  </dgm:ptLst>
  <dgm:cxnLst>
    <dgm:cxn modelId="{A3CA910D-6B42-45A2-AC74-785A27D5DB34}" srcId="{464C2992-281C-43CB-938E-93CFF8D3A64E}" destId="{FBAE6717-97E6-44B6-AF8F-3346D7A214B3}" srcOrd="0" destOrd="0" parTransId="{14093C45-7D79-48CF-B27C-723E5124FCF8}" sibTransId="{D2CF9811-CCA7-4F23-AD7B-7A055C4CFA42}"/>
    <dgm:cxn modelId="{36654B3F-14A1-44D3-9143-DCAEC50474D4}" type="presOf" srcId="{464C2992-281C-43CB-938E-93CFF8D3A64E}" destId="{D0FCF88B-EF83-40F2-A4D9-A90BA6659B98}" srcOrd="0" destOrd="0" presId="urn:microsoft.com/office/officeart/2018/2/layout/IconCircleList"/>
    <dgm:cxn modelId="{4C08D454-7641-4DEA-9246-FB546CFF9058}" type="presOf" srcId="{D2CF9811-CCA7-4F23-AD7B-7A055C4CFA42}" destId="{2296F01F-1AE5-4C83-AACF-23D2C713BCFC}" srcOrd="0" destOrd="0" presId="urn:microsoft.com/office/officeart/2018/2/layout/IconCircleList"/>
    <dgm:cxn modelId="{3DB441A1-9223-4C12-AA81-71D4B472EC5C}" type="presOf" srcId="{FBAE6717-97E6-44B6-AF8F-3346D7A214B3}" destId="{B6BC6A9A-0AAB-4F47-A7B4-4E7CB83770DC}" srcOrd="0" destOrd="0" presId="urn:microsoft.com/office/officeart/2018/2/layout/IconCircleList"/>
    <dgm:cxn modelId="{FB7071AA-A937-4A52-9E22-2682438376E8}" srcId="{464C2992-281C-43CB-938E-93CFF8D3A64E}" destId="{B7F4FAAC-B543-47E7-8D36-3288E0D0B326}" srcOrd="1" destOrd="0" parTransId="{F60A5A0C-CD96-4E8B-A1A6-F7653913D318}" sibTransId="{C8DABCC0-5135-4281-8340-F38D4233AC26}"/>
    <dgm:cxn modelId="{FA37A9D0-3416-4DB5-9B0B-C85B1EAC1F8A}" type="presOf" srcId="{B7F4FAAC-B543-47E7-8D36-3288E0D0B326}" destId="{FD9F86C2-E8D6-469A-B49E-72F067C36B31}" srcOrd="0" destOrd="0" presId="urn:microsoft.com/office/officeart/2018/2/layout/IconCircleList"/>
    <dgm:cxn modelId="{D2B0A4B2-A954-432E-A775-25D1EB3846E5}" type="presParOf" srcId="{D0FCF88B-EF83-40F2-A4D9-A90BA6659B98}" destId="{BED2352D-B9A3-4E80-A006-DDD325FB2339}" srcOrd="0" destOrd="0" presId="urn:microsoft.com/office/officeart/2018/2/layout/IconCircleList"/>
    <dgm:cxn modelId="{F347E179-D4EC-4DD3-AFAD-A9AF3EF60DB0}" type="presParOf" srcId="{BED2352D-B9A3-4E80-A006-DDD325FB2339}" destId="{C3D22261-BBDE-42B9-90AE-860210050356}" srcOrd="0" destOrd="0" presId="urn:microsoft.com/office/officeart/2018/2/layout/IconCircleList"/>
    <dgm:cxn modelId="{DF13A3C6-EB80-4090-807F-B9ECCA7A707B}" type="presParOf" srcId="{C3D22261-BBDE-42B9-90AE-860210050356}" destId="{8B133D34-1A87-41CA-9E35-B48E77520108}" srcOrd="0" destOrd="0" presId="urn:microsoft.com/office/officeart/2018/2/layout/IconCircleList"/>
    <dgm:cxn modelId="{CC2AAAEC-F306-43D2-80B3-E68437051D72}" type="presParOf" srcId="{C3D22261-BBDE-42B9-90AE-860210050356}" destId="{20F5AD38-6BFA-4F05-92A6-12584CB923D0}" srcOrd="1" destOrd="0" presId="urn:microsoft.com/office/officeart/2018/2/layout/IconCircleList"/>
    <dgm:cxn modelId="{B734BE4D-3CD9-4E64-ADFD-1FB5F2F8C543}" type="presParOf" srcId="{C3D22261-BBDE-42B9-90AE-860210050356}" destId="{3D640C40-C6D5-49DC-B907-D4E59D91026A}" srcOrd="2" destOrd="0" presId="urn:microsoft.com/office/officeart/2018/2/layout/IconCircleList"/>
    <dgm:cxn modelId="{EBE7BD78-E487-4837-918B-E3F4FC6347D2}" type="presParOf" srcId="{C3D22261-BBDE-42B9-90AE-860210050356}" destId="{B6BC6A9A-0AAB-4F47-A7B4-4E7CB83770DC}" srcOrd="3" destOrd="0" presId="urn:microsoft.com/office/officeart/2018/2/layout/IconCircleList"/>
    <dgm:cxn modelId="{21C6AD12-3D6C-4E14-A327-2EB1DB42846D}" type="presParOf" srcId="{BED2352D-B9A3-4E80-A006-DDD325FB2339}" destId="{2296F01F-1AE5-4C83-AACF-23D2C713BCFC}" srcOrd="1" destOrd="0" presId="urn:microsoft.com/office/officeart/2018/2/layout/IconCircleList"/>
    <dgm:cxn modelId="{BA781FE5-57B2-4028-B1BB-0D37423AF289}" type="presParOf" srcId="{BED2352D-B9A3-4E80-A006-DDD325FB2339}" destId="{565BAC80-E268-4D3A-9199-35EDC76AB72A}" srcOrd="2" destOrd="0" presId="urn:microsoft.com/office/officeart/2018/2/layout/IconCircleList"/>
    <dgm:cxn modelId="{1A32272D-EB93-4CAC-A1BE-73D0BD421046}" type="presParOf" srcId="{565BAC80-E268-4D3A-9199-35EDC76AB72A}" destId="{17ECE184-3813-402E-9F5E-DCD92D44D1B3}" srcOrd="0" destOrd="0" presId="urn:microsoft.com/office/officeart/2018/2/layout/IconCircleList"/>
    <dgm:cxn modelId="{6D1A80FF-0034-464C-BC65-25B4B3DDDAFD}" type="presParOf" srcId="{565BAC80-E268-4D3A-9199-35EDC76AB72A}" destId="{22D6B6E3-1233-4A70-BE3C-7CE5A104973E}" srcOrd="1" destOrd="0" presId="urn:microsoft.com/office/officeart/2018/2/layout/IconCircleList"/>
    <dgm:cxn modelId="{13993BEB-FFB9-41DE-A395-2CAE76E3E8F5}" type="presParOf" srcId="{565BAC80-E268-4D3A-9199-35EDC76AB72A}" destId="{417C5E76-B25B-4751-A22C-11EB5933CDF4}" srcOrd="2" destOrd="0" presId="urn:microsoft.com/office/officeart/2018/2/layout/IconCircleList"/>
    <dgm:cxn modelId="{5B2503FB-DD1D-42CD-A0AE-7694160DB4B3}" type="presParOf" srcId="{565BAC80-E268-4D3A-9199-35EDC76AB72A}" destId="{FD9F86C2-E8D6-469A-B49E-72F067C36B3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33D34-1A87-41CA-9E35-B48E77520108}">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F5AD38-6BFA-4F05-92A6-12584CB923D0}">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C6A9A-0AAB-4F47-A7B4-4E7CB83770DC}">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The sheer amount of debugging that this program took was very taxing on me, It required a lot of resources to facilitate a working application and also required a good connection to the internet, inconveniently at the time of working on this project, my car tire went flat, I worked almost every day as well meaning my thought process was very clouded and access to a stable connection which my house has trouble with was rare.</a:t>
          </a:r>
        </a:p>
      </dsp:txBody>
      <dsp:txXfrm>
        <a:off x="1834517" y="1507711"/>
        <a:ext cx="3148942" cy="1335915"/>
      </dsp:txXfrm>
    </dsp:sp>
    <dsp:sp modelId="{17ECE184-3813-402E-9F5E-DCD92D44D1B3}">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D6B6E3-1233-4A70-BE3C-7CE5A104973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F86C2-E8D6-469A-B49E-72F067C36B31}">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If I could continue this project on my own time, I would really want to refine my understanding of creating new operations that interact between the wowski file and the HTML</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A0B-118B-F564-CF23-4DB92D3B1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647089-D85C-E152-5DEC-36F67E3F79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D0A22B-2624-CB60-DE2F-9B47023555F4}"/>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5D19BAF0-C2B8-0B22-193E-6AA86F9D4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F3689-B147-957D-8D20-37EE7CC865CA}"/>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3820369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4894-AEB8-D450-5940-AE0AEF489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3F973-73D7-BCAE-B1C1-9065A9DB9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0A411-6796-5B56-8220-74CA1D7B7E56}"/>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870CF93D-27B7-D4C7-9907-817CF79E3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C1232-FD11-3026-B9ED-92C915770597}"/>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72213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037CA-2DE3-9D63-30FE-5BF1F852FF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EDF0F-9424-4B26-9A1F-7FF7315A1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C6ED7C-6A7F-8BB3-41D4-C8BD07A6EBC9}"/>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DF0B7BBE-5E1D-716E-20D0-D9B7BC898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A9673-9516-5432-750E-79E31F5363CD}"/>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135579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14FA-8675-EEBD-01BC-6B2D08A17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2CA82-D531-6425-7BF6-143B739EC8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74C43-7518-CD38-5D5E-D4E8D7F4DC39}"/>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7A548AB1-F1DF-C78C-4777-4214ACEAC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503BA-F07E-82CC-B402-815304F7D526}"/>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335275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F5F9-6903-4E36-B081-8231D80204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CFF94C-A6DB-EEDA-486C-0E15DD63D6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65008-8BF2-A8AE-96E3-6CAAD3B1DDDD}"/>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AC37AE1F-8B79-946A-B93F-3955743B0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0ACF0-E6D6-D4A1-AE16-23CA5251B96A}"/>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84444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FBA7-C991-0D9E-F257-42637D8C30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B7319-5DEB-F0D5-560F-12DF5A7C8B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175D61-341E-E7A1-D9AB-78CFF710DA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89D79F-CD26-1F54-B10F-5A5F5EBAE451}"/>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6" name="Footer Placeholder 5">
            <a:extLst>
              <a:ext uri="{FF2B5EF4-FFF2-40B4-BE49-F238E27FC236}">
                <a16:creationId xmlns:a16="http://schemas.microsoft.com/office/drawing/2014/main" id="{9C91BA47-8D95-C6E6-1D0A-18752BEE1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86CCA-DFB4-3CC5-946E-3E2EBCEDFDDA}"/>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163517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BAAA-03FB-CFAA-5B3F-4E799B2DFA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42CB3-9416-82D3-BDFB-CBA85C4A6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59E1C5-66EE-8779-0D7F-2B1C8878DE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D994EF-BF0D-36BE-1F28-CC818CF72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38E1F-678B-03C5-49DC-BEEF8E7F09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2C69E-72B9-EA5A-445D-0AE0CB690E92}"/>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8" name="Footer Placeholder 7">
            <a:extLst>
              <a:ext uri="{FF2B5EF4-FFF2-40B4-BE49-F238E27FC236}">
                <a16:creationId xmlns:a16="http://schemas.microsoft.com/office/drawing/2014/main" id="{077AFD4C-DA85-BA12-69D8-E64219131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A1517-2586-D5F9-1296-33A6A8A04338}"/>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999629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6834B-886D-7549-2EBD-434B4C4041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34FF8-79BC-F731-9000-EC25D3B5242C}"/>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4" name="Footer Placeholder 3">
            <a:extLst>
              <a:ext uri="{FF2B5EF4-FFF2-40B4-BE49-F238E27FC236}">
                <a16:creationId xmlns:a16="http://schemas.microsoft.com/office/drawing/2014/main" id="{3405FA31-AA54-ACE5-AAF7-F278B0F128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255D15-0DEE-7B93-B418-CAD39401829B}"/>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98312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6EDFC-C15A-1FE5-C838-A143956AAABC}"/>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3" name="Footer Placeholder 2">
            <a:extLst>
              <a:ext uri="{FF2B5EF4-FFF2-40B4-BE49-F238E27FC236}">
                <a16:creationId xmlns:a16="http://schemas.microsoft.com/office/drawing/2014/main" id="{AC20D09B-8AC2-180E-722E-585E40BBB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76D33-63D0-E119-CB9D-C3D3F759C355}"/>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54948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726-1C41-58DF-847A-9296F9AD4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0E85ED-BE6D-464B-3463-6FB19A621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41939F-47D8-1194-A70B-713C02E8B1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FCA55-BBA4-60FC-6C5D-73112A5A158E}"/>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6" name="Footer Placeholder 5">
            <a:extLst>
              <a:ext uri="{FF2B5EF4-FFF2-40B4-BE49-F238E27FC236}">
                <a16:creationId xmlns:a16="http://schemas.microsoft.com/office/drawing/2014/main" id="{21C1B2B9-64A5-B7A3-2154-0C80672449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42D63-C936-8A29-D004-4ECD889F82B2}"/>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50510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B63A-1855-FFE4-FECA-848097AC56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1B8E6-D737-71EF-76D9-A5078D2E0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8CFF9A-FA05-A2AE-7643-A8852047E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72328-30CE-AF33-D811-270C849EE9B6}"/>
              </a:ext>
            </a:extLst>
          </p:cNvPr>
          <p:cNvSpPr>
            <a:spLocks noGrp="1"/>
          </p:cNvSpPr>
          <p:nvPr>
            <p:ph type="dt" sz="half" idx="10"/>
          </p:nvPr>
        </p:nvSpPr>
        <p:spPr/>
        <p:txBody>
          <a:bodyPr/>
          <a:lstStyle/>
          <a:p>
            <a:fld id="{C29F12DB-4C60-4632-9AFA-320741F1D291}" type="datetimeFigureOut">
              <a:rPr lang="en-US" smtClean="0"/>
              <a:t>7/22/2025</a:t>
            </a:fld>
            <a:endParaRPr lang="en-US"/>
          </a:p>
        </p:txBody>
      </p:sp>
      <p:sp>
        <p:nvSpPr>
          <p:cNvPr id="6" name="Footer Placeholder 5">
            <a:extLst>
              <a:ext uri="{FF2B5EF4-FFF2-40B4-BE49-F238E27FC236}">
                <a16:creationId xmlns:a16="http://schemas.microsoft.com/office/drawing/2014/main" id="{34B689C6-3709-66D5-18AD-5D5F3DFF1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0C679B-9515-3248-84C0-FDEE109BB56D}"/>
              </a:ext>
            </a:extLst>
          </p:cNvPr>
          <p:cNvSpPr>
            <a:spLocks noGrp="1"/>
          </p:cNvSpPr>
          <p:nvPr>
            <p:ph type="sldNum" sz="quarter" idx="12"/>
          </p:nvPr>
        </p:nvSpPr>
        <p:spPr/>
        <p:txBody>
          <a:bodyPr/>
          <a:lstStyle/>
          <a:p>
            <a:fld id="{7F729181-3453-4260-853D-2597A41F7BDC}" type="slidenum">
              <a:rPr lang="en-US" smtClean="0"/>
              <a:t>‹#›</a:t>
            </a:fld>
            <a:endParaRPr lang="en-US"/>
          </a:p>
        </p:txBody>
      </p:sp>
    </p:spTree>
    <p:extLst>
      <p:ext uri="{BB962C8B-B14F-4D97-AF65-F5344CB8AC3E}">
        <p14:creationId xmlns:p14="http://schemas.microsoft.com/office/powerpoint/2010/main" val="237550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C8E5F3-F574-5A06-2976-FF435CC53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616E25-FB3A-7857-D0DB-808C86D72B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9A155-973E-5E0D-F2B4-17649F2F89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9F12DB-4C60-4632-9AFA-320741F1D291}" type="datetimeFigureOut">
              <a:rPr lang="en-US" smtClean="0"/>
              <a:t>7/22/2025</a:t>
            </a:fld>
            <a:endParaRPr lang="en-US"/>
          </a:p>
        </p:txBody>
      </p:sp>
      <p:sp>
        <p:nvSpPr>
          <p:cNvPr id="5" name="Footer Placeholder 4">
            <a:extLst>
              <a:ext uri="{FF2B5EF4-FFF2-40B4-BE49-F238E27FC236}">
                <a16:creationId xmlns:a16="http://schemas.microsoft.com/office/drawing/2014/main" id="{E3CCA0A1-5AE7-611E-13FF-35DEAF188A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8756DCB-E844-114B-C390-78B687C4D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729181-3453-4260-853D-2597A41F7BDC}" type="slidenum">
              <a:rPr lang="en-US" smtClean="0"/>
              <a:t>‹#›</a:t>
            </a:fld>
            <a:endParaRPr lang="en-US"/>
          </a:p>
        </p:txBody>
      </p:sp>
    </p:spTree>
    <p:extLst>
      <p:ext uri="{BB962C8B-B14F-4D97-AF65-F5344CB8AC3E}">
        <p14:creationId xmlns:p14="http://schemas.microsoft.com/office/powerpoint/2010/main" val="849003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EAEBB-7A9D-F5BF-B693-C7BA0E2D11DD}"/>
              </a:ext>
            </a:extLst>
          </p:cNvPr>
          <p:cNvSpPr>
            <a:spLocks noGrp="1"/>
          </p:cNvSpPr>
          <p:nvPr>
            <p:ph type="ctrTitle"/>
          </p:nvPr>
        </p:nvSpPr>
        <p:spPr>
          <a:xfrm>
            <a:off x="838200" y="1122362"/>
            <a:ext cx="6281928" cy="4135437"/>
          </a:xfrm>
        </p:spPr>
        <p:txBody>
          <a:bodyPr>
            <a:normAutofit/>
          </a:bodyPr>
          <a:lstStyle/>
          <a:p>
            <a:pPr algn="l"/>
            <a:r>
              <a:rPr lang="en-US" sz="6600"/>
              <a:t>Alexander Barrass - Security</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B76D1E3-49F5-61B9-4D5D-039C1706B84A}"/>
              </a:ext>
            </a:extLst>
          </p:cNvPr>
          <p:cNvSpPr>
            <a:spLocks noGrp="1"/>
          </p:cNvSpPr>
          <p:nvPr>
            <p:ph type="subTitle" idx="1"/>
          </p:nvPr>
        </p:nvSpPr>
        <p:spPr>
          <a:xfrm>
            <a:off x="7928114" y="1232452"/>
            <a:ext cx="3200400" cy="3850919"/>
          </a:xfrm>
        </p:spPr>
        <p:txBody>
          <a:bodyPr anchor="b">
            <a:normAutofit/>
          </a:bodyPr>
          <a:lstStyle/>
          <a:p>
            <a:pPr algn="l"/>
            <a:r>
              <a:rPr lang="en-US" sz="2200">
                <a:solidFill>
                  <a:srgbClr val="FFFFFF"/>
                </a:solidFill>
              </a:rPr>
              <a:t>System has uptime and alert responses as well as sensor detection, it remotely uploads readings to HTML as well as communicates alert button from HTML and manual on wowski, theme centered around unknown creature testing.</a:t>
            </a:r>
          </a:p>
        </p:txBody>
      </p:sp>
      <p:sp>
        <p:nvSpPr>
          <p:cNvPr id="204"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59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5713F-AAA8-A03E-CD19-25BDA2F00E74}"/>
              </a:ext>
            </a:extLst>
          </p:cNvPr>
          <p:cNvSpPr>
            <a:spLocks noGrp="1"/>
          </p:cNvSpPr>
          <p:nvPr>
            <p:ph type="title"/>
          </p:nvPr>
        </p:nvSpPr>
        <p:spPr>
          <a:xfrm>
            <a:off x="841248" y="548640"/>
            <a:ext cx="3600860" cy="5431536"/>
          </a:xfrm>
        </p:spPr>
        <p:txBody>
          <a:bodyPr>
            <a:normAutofit/>
          </a:bodyPr>
          <a:lstStyle/>
          <a:p>
            <a:r>
              <a:rPr lang="en-US" sz="5400"/>
              <a:t>Key Technical Takeaway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5BE8EA-0AC8-4534-3440-D007AB107C9F}"/>
              </a:ext>
            </a:extLst>
          </p:cNvPr>
          <p:cNvSpPr>
            <a:spLocks noGrp="1"/>
          </p:cNvSpPr>
          <p:nvPr>
            <p:ph idx="1"/>
          </p:nvPr>
        </p:nvSpPr>
        <p:spPr>
          <a:xfrm>
            <a:off x="5126418" y="552091"/>
            <a:ext cx="6224335" cy="5431536"/>
          </a:xfrm>
        </p:spPr>
        <p:txBody>
          <a:bodyPr anchor="ctr">
            <a:normAutofit/>
          </a:bodyPr>
          <a:lstStyle/>
          <a:p>
            <a:r>
              <a:rPr lang="en-US" sz="2200"/>
              <a:t>Learning a LOT of code for this assignment as it took me a very long time to learn Arduino integration code and especially with interacting with html file.</a:t>
            </a:r>
          </a:p>
        </p:txBody>
      </p:sp>
    </p:spTree>
    <p:extLst>
      <p:ext uri="{BB962C8B-B14F-4D97-AF65-F5344CB8AC3E}">
        <p14:creationId xmlns:p14="http://schemas.microsoft.com/office/powerpoint/2010/main" val="3911894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BDC1-DFAE-02A6-4284-290542D89C79}"/>
              </a:ext>
            </a:extLst>
          </p:cNvPr>
          <p:cNvSpPr>
            <a:spLocks noGrp="1"/>
          </p:cNvSpPr>
          <p:nvPr>
            <p:ph type="title"/>
          </p:nvPr>
        </p:nvSpPr>
        <p:spPr>
          <a:xfrm>
            <a:off x="6823878" y="741391"/>
            <a:ext cx="4491821" cy="1616203"/>
          </a:xfrm>
        </p:spPr>
        <p:txBody>
          <a:bodyPr anchor="b">
            <a:normAutofit/>
          </a:bodyPr>
          <a:lstStyle/>
          <a:p>
            <a:r>
              <a:rPr lang="en-US" sz="3200"/>
              <a:t>Rewards</a:t>
            </a:r>
          </a:p>
        </p:txBody>
      </p:sp>
      <p:pic>
        <p:nvPicPr>
          <p:cNvPr id="5" name="Picture 4" descr="Closeup of a keyboard">
            <a:extLst>
              <a:ext uri="{FF2B5EF4-FFF2-40B4-BE49-F238E27FC236}">
                <a16:creationId xmlns:a16="http://schemas.microsoft.com/office/drawing/2014/main" id="{6DE031EA-64A8-63C2-3097-50C7134CD6F4}"/>
              </a:ext>
            </a:extLst>
          </p:cNvPr>
          <p:cNvPicPr>
            <a:picLocks noChangeAspect="1"/>
          </p:cNvPicPr>
          <p:nvPr/>
        </p:nvPicPr>
        <p:blipFill>
          <a:blip r:embed="rId2"/>
          <a:srcRect l="11197" r="31248" b="1"/>
          <a:stretch>
            <a:fillRect/>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657CBD2-23B7-F413-F96B-6436D71BE62A}"/>
              </a:ext>
            </a:extLst>
          </p:cNvPr>
          <p:cNvSpPr>
            <a:spLocks noGrp="1"/>
          </p:cNvSpPr>
          <p:nvPr>
            <p:ph idx="1"/>
          </p:nvPr>
        </p:nvSpPr>
        <p:spPr>
          <a:xfrm>
            <a:off x="6823878" y="2533476"/>
            <a:ext cx="4491820" cy="3447832"/>
          </a:xfrm>
        </p:spPr>
        <p:txBody>
          <a:bodyPr anchor="t">
            <a:normAutofit/>
          </a:bodyPr>
          <a:lstStyle/>
          <a:p>
            <a:r>
              <a:rPr lang="en-US" sz="2000"/>
              <a:t>Being able to setup a device that in real time can respond to actions taken on a HTML file was very exciting to see even if requiring great effort to integrate.</a:t>
            </a:r>
          </a:p>
          <a:p>
            <a:pPr marL="0" indent="0">
              <a:buNone/>
            </a:pPr>
            <a:endParaRPr lang="en-US" sz="2000"/>
          </a:p>
        </p:txBody>
      </p:sp>
    </p:spTree>
    <p:extLst>
      <p:ext uri="{BB962C8B-B14F-4D97-AF65-F5344CB8AC3E}">
        <p14:creationId xmlns:p14="http://schemas.microsoft.com/office/powerpoint/2010/main" val="3729223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1B7-9A6F-CC9F-9FFF-0FEB60D270DC}"/>
              </a:ext>
            </a:extLst>
          </p:cNvPr>
          <p:cNvSpPr>
            <a:spLocks noGrp="1"/>
          </p:cNvSpPr>
          <p:nvPr>
            <p:ph type="title"/>
          </p:nvPr>
        </p:nvSpPr>
        <p:spPr/>
        <p:txBody>
          <a:bodyPr/>
          <a:lstStyle/>
          <a:p>
            <a:r>
              <a:rPr lang="en-US" dirty="0"/>
              <a:t>Challenge</a:t>
            </a:r>
          </a:p>
        </p:txBody>
      </p:sp>
      <p:graphicFrame>
        <p:nvGraphicFramePr>
          <p:cNvPr id="5" name="Content Placeholder 2">
            <a:extLst>
              <a:ext uri="{FF2B5EF4-FFF2-40B4-BE49-F238E27FC236}">
                <a16:creationId xmlns:a16="http://schemas.microsoft.com/office/drawing/2014/main" id="{4313612E-3E8D-21BC-EE3E-BD5A03607A3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72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8700F161A02746B11533630EE8171E" ma:contentTypeVersion="9" ma:contentTypeDescription="Create a new document." ma:contentTypeScope="" ma:versionID="9b5d6f33bb9b5751841fbe59f7984af3">
  <xsd:schema xmlns:xsd="http://www.w3.org/2001/XMLSchema" xmlns:xs="http://www.w3.org/2001/XMLSchema" xmlns:p="http://schemas.microsoft.com/office/2006/metadata/properties" xmlns:ns3="26b066c0-a39d-4b1f-8ec4-2062b193e9a2" targetNamespace="http://schemas.microsoft.com/office/2006/metadata/properties" ma:root="true" ma:fieldsID="cdec4e4286833f3f0ed201d535d5aaf4" ns3:_="">
    <xsd:import namespace="26b066c0-a39d-4b1f-8ec4-2062b193e9a2"/>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b066c0-a39d-4b1f-8ec4-2062b193e9a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364FE9-DDFA-490B-BCD4-5CD9BE08DA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b066c0-a39d-4b1f-8ec4-2062b193e9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BEC8A1C-0F06-4A94-9E03-0C11677E49DF}">
  <ds:schemaRefs>
    <ds:schemaRef ds:uri="http://schemas.microsoft.com/sharepoint/v3/contenttype/forms"/>
  </ds:schemaRefs>
</ds:datastoreItem>
</file>

<file path=customXml/itemProps3.xml><?xml version="1.0" encoding="utf-8"?>
<ds:datastoreItem xmlns:ds="http://schemas.openxmlformats.org/officeDocument/2006/customXml" ds:itemID="{2A0930CD-2AFD-4F9E-96F3-11E03A9A8025}">
  <ds:schemaRefs>
    <ds:schemaRef ds:uri="http://schemas.microsoft.com/office/infopath/2007/PartnerControls"/>
    <ds:schemaRef ds:uri="http://purl.org/dc/elements/1.1/"/>
    <ds:schemaRef ds:uri="http://purl.org/dc/terms/"/>
    <ds:schemaRef ds:uri="http://www.w3.org/XML/1998/namespace"/>
    <ds:schemaRef ds:uri="http://schemas.microsoft.com/office/2006/metadata/properties"/>
    <ds:schemaRef ds:uri="http://schemas.microsoft.com/office/2006/documentManagement/types"/>
    <ds:schemaRef ds:uri="http://purl.org/dc/dcmitype/"/>
    <ds:schemaRef ds:uri="http://schemas.openxmlformats.org/package/2006/metadata/core-properties"/>
    <ds:schemaRef ds:uri="26b066c0-a39d-4b1f-8ec4-2062b193e9a2"/>
  </ds:schemaRefs>
</ds:datastoreItem>
</file>

<file path=docProps/app.xml><?xml version="1.0" encoding="utf-8"?>
<Properties xmlns="http://schemas.openxmlformats.org/officeDocument/2006/extended-properties" xmlns:vt="http://schemas.openxmlformats.org/officeDocument/2006/docPropsVTypes">
  <TotalTime>7</TotalTime>
  <Words>221</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Alexander Barrass - Security</vt:lpstr>
      <vt:lpstr>Key Technical Takeaway</vt:lpstr>
      <vt:lpstr>Rewards</vt:lpstr>
      <vt:lpstr>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Alexander Barrass</dc:creator>
  <cp:lastModifiedBy>Alexander Barrass</cp:lastModifiedBy>
  <cp:revision>1</cp:revision>
  <dcterms:created xsi:type="dcterms:W3CDTF">2025-07-23T00:56:38Z</dcterms:created>
  <dcterms:modified xsi:type="dcterms:W3CDTF">2025-07-23T01:03:54Z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0x010100A78700F161A02746B11533630EE8171E</vt:lpwstr>
  </property>
</Properties>
</file>