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ooper Black" panose="0208090404030B020404" pitchFamily="18" charset="0"/>
      <p:regular r:id="rId16"/>
    </p:embeddedFont>
    <p:embeddedFont>
      <p:font typeface="Black Han Sans" pitchFamily="2" charset="-127"/>
      <p:regular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A20"/>
    <a:srgbClr val="F33A15"/>
    <a:srgbClr val="42BCE1"/>
    <a:srgbClr val="4EBED6"/>
    <a:srgbClr val="0A7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9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8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4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6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8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3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9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521D-D4F7-40E9-8865-190C6A106496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00800" y="91440"/>
            <a:ext cx="2362200" cy="2065020"/>
          </a:xfrm>
          <a:prstGeom prst="rect">
            <a:avLst/>
          </a:prstGeom>
          <a:solidFill>
            <a:srgbClr val="42BCE1"/>
          </a:solidFill>
          <a:ln>
            <a:solidFill>
              <a:srgbClr val="42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69720" y="91440"/>
            <a:ext cx="419100" cy="312420"/>
          </a:xfrm>
          <a:prstGeom prst="rect">
            <a:avLst/>
          </a:prstGeom>
          <a:solidFill>
            <a:srgbClr val="42B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32004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atin typeface="Cooper Black" panose="0208090404030B020404" pitchFamily="18" charset="0"/>
              </a:rPr>
              <a:t>Crazy Arcade</a:t>
            </a:r>
            <a:endParaRPr lang="ko-KR" altLang="en-US" sz="5400" dirty="0">
              <a:latin typeface="Cooper Black" panose="0208090404030B0204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2780" y="5684520"/>
            <a:ext cx="184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atin typeface="Anton" panose="00000500000000000000" pitchFamily="2" charset="0"/>
                <a:ea typeface="Black Han Sans" pitchFamily="2" charset="-127"/>
              </a:rPr>
              <a:t>이장근</a:t>
            </a:r>
            <a:endParaRPr lang="en-US" altLang="ko-KR" sz="3200" dirty="0" smtClean="0">
              <a:latin typeface="Anton" panose="00000500000000000000" pitchFamily="2" charset="0"/>
              <a:ea typeface="Black Han Sans" pitchFamily="2" charset="-127"/>
            </a:endParaRPr>
          </a:p>
          <a:p>
            <a:pPr algn="r"/>
            <a:r>
              <a:rPr lang="en-US" altLang="ko-KR" sz="2400" dirty="0" smtClean="0">
                <a:latin typeface="DX방탄고딕 Std" panose="02020600000000000000" pitchFamily="18" charset="-127"/>
                <a:ea typeface="DX방탄고딕 Std" panose="02020600000000000000" pitchFamily="18" charset="-127"/>
              </a:rPr>
              <a:t>20.08.19</a:t>
            </a:r>
            <a:endParaRPr lang="ko-KR" altLang="en-US" sz="2400" dirty="0">
              <a:latin typeface="DX방탄고딕 Std" panose="02020600000000000000" pitchFamily="18" charset="-127"/>
              <a:ea typeface="DX방탄고딕 Std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8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3A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897"/>
            <a:ext cx="9144000" cy="51421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1715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"/>
            <a:ext cx="10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개요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12620" y="1124648"/>
            <a:ext cx="653034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773680" y="983678"/>
            <a:ext cx="281940" cy="281940"/>
          </a:xfrm>
          <a:prstGeom prst="ellipse">
            <a:avLst/>
          </a:prstGeom>
          <a:solidFill>
            <a:srgbClr val="F33A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914650" y="647700"/>
            <a:ext cx="0" cy="33597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12620" y="983678"/>
            <a:ext cx="83820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87714" y="983678"/>
            <a:ext cx="83820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73630" y="241214"/>
            <a:ext cx="1082040" cy="391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Black Han Sans" pitchFamily="2" charset="-127"/>
              </a:rPr>
              <a:t>게임 방식</a:t>
            </a:r>
            <a:endParaRPr lang="ko-KR" altLang="en-US" dirty="0">
              <a:ea typeface="Black Han Sans" pitchFamily="2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30090" y="988102"/>
            <a:ext cx="281940" cy="281940"/>
          </a:xfrm>
          <a:prstGeom prst="ellipse">
            <a:avLst/>
          </a:prstGeom>
          <a:solidFill>
            <a:srgbClr val="F33A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671060" y="652124"/>
            <a:ext cx="0" cy="33597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0040" y="245638"/>
            <a:ext cx="1082040" cy="391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Black Han Sans" pitchFamily="2" charset="-127"/>
              </a:rPr>
              <a:t>메커니즘</a:t>
            </a:r>
            <a:endParaRPr lang="ko-KR" altLang="en-US" dirty="0">
              <a:ea typeface="Black Han Sans" pitchFamily="2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557486" y="991298"/>
            <a:ext cx="281940" cy="281940"/>
          </a:xfrm>
          <a:prstGeom prst="ellipse">
            <a:avLst/>
          </a:prstGeom>
          <a:solidFill>
            <a:srgbClr val="F33A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6698456" y="655320"/>
            <a:ext cx="0" cy="33597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57436" y="248834"/>
            <a:ext cx="1082040" cy="391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Black Han Sans" pitchFamily="2" charset="-127"/>
              </a:rPr>
              <a:t>일정표</a:t>
            </a:r>
            <a:endParaRPr lang="ko-KR" altLang="en-US" dirty="0"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6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9144000" cy="57103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198120" y="219890"/>
            <a:ext cx="300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게임 방식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8020" y="2263140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solidFill>
                  <a:schemeClr val="bg1"/>
                </a:solidFill>
                <a:ea typeface="Black Han Sans" pitchFamily="2" charset="-127"/>
              </a:rPr>
              <a:t>물풍선을</a:t>
            </a: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 터뜨려 블록을 부수자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8020" y="3076952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블록을 부숴 아이템을 모으자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8020" y="3890764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아이템을 모아 강해지자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8020" y="4704576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강해져서 상대방을 물리치자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7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897"/>
            <a:ext cx="9144000" cy="51421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83820" y="504006"/>
            <a:ext cx="300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메커니즘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8020" y="2263140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부숴진 블록에서 아이템 </a:t>
            </a:r>
            <a:r>
              <a:rPr lang="ko-KR" altLang="en-US" sz="3200" dirty="0" err="1" smtClean="0">
                <a:solidFill>
                  <a:schemeClr val="bg1"/>
                </a:solidFill>
                <a:ea typeface="Black Han Sans" pitchFamily="2" charset="-127"/>
              </a:rPr>
              <a:t>드랍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8020" y="3076952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최대 폭탄 개수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폭발 화력 등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8020" y="3890764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물줄기에 맞으면 물방울에 갇힘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8020" y="4704576"/>
            <a:ext cx="6644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상대방이 방울을 터트리거나</a:t>
            </a:r>
            <a:endParaRPr lang="en-US" altLang="ko-KR" sz="3200" dirty="0" smtClean="0">
              <a:solidFill>
                <a:schemeClr val="bg1"/>
              </a:solidFill>
              <a:ea typeface="Black Han Sans" pitchFamily="2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     못 빠져나오면 게임 오버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2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9144000" cy="57103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739" y="219890"/>
            <a:ext cx="323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일정표 </a:t>
            </a:r>
            <a:r>
              <a:rPr lang="en-US" altLang="ko-KR" sz="4000" dirty="0" smtClean="0">
                <a:solidFill>
                  <a:schemeClr val="bg1"/>
                </a:solidFill>
                <a:ea typeface="Black Han Sans" pitchFamily="2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DX방탄고딕 Std" panose="02020600000000000000" pitchFamily="18" charset="-127"/>
                <a:ea typeface="DX방탄고딕 Std" panose="02020600000000000000" pitchFamily="18" charset="-127"/>
              </a:rPr>
              <a:t>1 </a:t>
            </a:r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주차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7267"/>
              </p:ext>
            </p:extLst>
          </p:nvPr>
        </p:nvGraphicFramePr>
        <p:xfrm>
          <a:off x="0" y="1147668"/>
          <a:ext cx="9144000" cy="571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40176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26735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0842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9467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5515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1908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95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1772897"/>
                    </a:ext>
                  </a:extLst>
                </a:gridCol>
              </a:tblGrid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08929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이미지 </a:t>
                      </a:r>
                      <a:r>
                        <a:rPr lang="ko-KR" altLang="en-US" sz="2400" dirty="0" err="1" smtClean="0">
                          <a:ea typeface="Black Han Sans" pitchFamily="2" charset="-127"/>
                        </a:rPr>
                        <a:t>타일맵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1102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랜덤 아이템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76071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플레이어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474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ea typeface="Black Han Sans" pitchFamily="2" charset="-127"/>
                        </a:rPr>
                        <a:t>물풍선</a:t>
                      </a:r>
                      <a:r>
                        <a:rPr lang="ko-KR" altLang="en-US" sz="2400" dirty="0" smtClean="0">
                          <a:ea typeface="Black Han Sans" pitchFamily="2" charset="-127"/>
                        </a:rPr>
                        <a:t> </a:t>
                      </a:r>
                      <a:r>
                        <a:rPr lang="ko-KR" altLang="en-US" sz="2400" dirty="0" err="1" smtClean="0">
                          <a:ea typeface="Black Han Sans" pitchFamily="2" charset="-127"/>
                        </a:rPr>
                        <a:t>매커니즘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165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사운드 출력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4675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256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69820" y="2179320"/>
            <a:ext cx="1402080" cy="358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29940" y="3040380"/>
            <a:ext cx="1402080" cy="358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04360" y="3823762"/>
            <a:ext cx="1402080" cy="3581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02580" y="4622384"/>
            <a:ext cx="1402080" cy="3581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1760" y="5460584"/>
            <a:ext cx="2377440" cy="3581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9144000" cy="57103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60A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" y="219890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일정표 </a:t>
            </a:r>
            <a:r>
              <a:rPr lang="en-US" altLang="ko-KR" sz="4000" dirty="0" smtClean="0">
                <a:solidFill>
                  <a:schemeClr val="bg1"/>
                </a:solidFill>
                <a:ea typeface="Black Han Sans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방탄고딕 Std" panose="02020600000000000000" pitchFamily="18" charset="-127"/>
                <a:ea typeface="DX방탄고딕 Std" panose="02020600000000000000" pitchFamily="18" charset="-127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Anton" panose="00000500000000000000" pitchFamily="2" charset="0"/>
                <a:ea typeface="Black Han Sans" pitchFamily="2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주차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12372"/>
              </p:ext>
            </p:extLst>
          </p:nvPr>
        </p:nvGraphicFramePr>
        <p:xfrm>
          <a:off x="0" y="1147668"/>
          <a:ext cx="9144000" cy="572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40176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26735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0842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9467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5515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1908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95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1772897"/>
                    </a:ext>
                  </a:extLst>
                </a:gridCol>
              </a:tblGrid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08929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더블 </a:t>
                      </a:r>
                      <a:r>
                        <a:rPr lang="ko-KR" altLang="en-US" sz="2400" dirty="0" err="1" smtClean="0">
                          <a:ea typeface="Black Han Sans" pitchFamily="2" charset="-127"/>
                        </a:rPr>
                        <a:t>버퍼링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1102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클라이언트</a:t>
                      </a:r>
                      <a:endParaRPr lang="en-US" altLang="ko-KR" sz="2400" dirty="0" smtClean="0">
                        <a:ea typeface="Black Han Sans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버그 테스트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76071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서버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474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클라이언트</a:t>
                      </a:r>
                      <a:endParaRPr lang="en-US" altLang="ko-KR" sz="2400" dirty="0" smtClean="0">
                        <a:ea typeface="Black Han Sans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통신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165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4675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256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286000" y="2209800"/>
            <a:ext cx="518160" cy="358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46960" y="3025140"/>
            <a:ext cx="3459480" cy="358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67100" y="3823762"/>
            <a:ext cx="5676900" cy="3581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02580" y="4622384"/>
            <a:ext cx="3741420" cy="3581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9144000" cy="57103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60A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" y="219890"/>
            <a:ext cx="331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일정표 </a:t>
            </a:r>
            <a:r>
              <a:rPr lang="en-US" altLang="ko-KR" sz="4000" dirty="0" smtClean="0">
                <a:solidFill>
                  <a:schemeClr val="bg1"/>
                </a:solidFill>
                <a:ea typeface="Black Han Sans" pitchFamily="2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DX방탄고딕 Std" panose="02020600000000000000" pitchFamily="18" charset="-127"/>
                <a:ea typeface="DX방탄고딕 Std" panose="02020600000000000000" pitchFamily="18" charset="-127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Anton" panose="00000500000000000000" pitchFamily="2" charset="0"/>
                <a:ea typeface="Black Han Sans" pitchFamily="2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주차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88149"/>
              </p:ext>
            </p:extLst>
          </p:nvPr>
        </p:nvGraphicFramePr>
        <p:xfrm>
          <a:off x="0" y="1147668"/>
          <a:ext cx="9144000" cy="571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40176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26735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0842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9467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5515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1908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95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1772897"/>
                    </a:ext>
                  </a:extLst>
                </a:gridCol>
              </a:tblGrid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08929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씬 처리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1102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버그 테스트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76071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서버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474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클라이언트</a:t>
                      </a:r>
                      <a:endParaRPr lang="en-US" altLang="ko-KR" sz="2400" dirty="0" smtClean="0">
                        <a:ea typeface="Black Han Sans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통신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165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4675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256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34540" y="3823762"/>
            <a:ext cx="4785360" cy="3581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34540" y="4622384"/>
            <a:ext cx="3733800" cy="3581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40680" y="2217420"/>
            <a:ext cx="2346960" cy="358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40680" y="2999948"/>
            <a:ext cx="3459480" cy="358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9250" y="131826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ea typeface="Black Han Sans" pitchFamily="2" charset="-127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ea typeface="Black Han Sans" pitchFamily="2" charset="-127"/>
              </a:rPr>
              <a:t>.</a:t>
            </a:r>
            <a:endParaRPr lang="ko-KR" altLang="en-US" sz="6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9260" y="3149411"/>
            <a:ext cx="3268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DX방탄고딕 Std" panose="02020600000000000000" pitchFamily="18" charset="-127"/>
                <a:ea typeface="DX방탄고딕 Std" panose="02020600000000000000" pitchFamily="18" charset="-127"/>
              </a:rPr>
              <a:t>Q&amp;A</a:t>
            </a:r>
            <a:endParaRPr lang="ko-KR" altLang="en-US" sz="8800" dirty="0">
              <a:solidFill>
                <a:schemeClr val="bg1"/>
              </a:solidFill>
              <a:latin typeface="DX방탄고딕 Std" panose="02020600000000000000" pitchFamily="18" charset="-127"/>
              <a:ea typeface="DX방탄고딕 Std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3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114</Words>
  <Application>Microsoft Office PowerPoint</Application>
  <PresentationFormat>화면 슬라이드 쇼(4:3)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Calibri</vt:lpstr>
      <vt:lpstr>맑은 고딕</vt:lpstr>
      <vt:lpstr>Cooper Black</vt:lpstr>
      <vt:lpstr>Anton</vt:lpstr>
      <vt:lpstr>Arial</vt:lpstr>
      <vt:lpstr>DX방탄고딕 Std</vt:lpstr>
      <vt:lpstr>Black Han Sans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코장근</dc:creator>
  <cp:lastModifiedBy>User</cp:lastModifiedBy>
  <cp:revision>20</cp:revision>
  <dcterms:created xsi:type="dcterms:W3CDTF">2020-08-18T14:04:21Z</dcterms:created>
  <dcterms:modified xsi:type="dcterms:W3CDTF">2020-08-19T00:06:49Z</dcterms:modified>
</cp:coreProperties>
</file>