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1709A-9E6D-47F7-A7B9-587BEB77DA6A}">
  <a:tblStyle styleId="{2501709A-9E6D-47F7-A7B9-587BEB77D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6701404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6701404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6701404a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6701404a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6701404a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66701404a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warning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Checkmate: ending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6701404a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6701404a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69221e5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69221e5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9221e5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9221e53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9221e53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69221e53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9221e53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9221e53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6701404a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6701404a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6701404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66701404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6701404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6701404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6701404a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6701404a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Pawn moves 2 only 1st move, otherwise, move 1 step. When there’s enemy on diagonal side, it’s able to move and attach enemy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passant: when white moves two steps forward, and when black was move diagonal one stpe, but if the white’s passage was on the black way, then it can attack.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Knight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King: King can move one square around itself.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Queen: can move one direction with unlimited steps.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Bishop: diagonal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Rook: horizontal or vertical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Knight: L shape pattern, can jump pieces. (only the knight jump pieces) 8 possible position.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6701404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6701404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6701404a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6701404a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6701404a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6701404a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6701404a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6701404a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6701404a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6701404a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FJKt5lKuNYAAfvUVRAZLatEEfyltJH2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creencast.com/t/vFA7J4M4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CheckMate</a:t>
            </a:r>
            <a:endParaRPr b="1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 amt="36000"/>
          </a:blip>
          <a:srcRect/>
          <a:stretch/>
        </p:blipFill>
        <p:spPr>
          <a:xfrm>
            <a:off x="2752700" y="760325"/>
            <a:ext cx="3638600" cy="36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727750" y="2914875"/>
            <a:ext cx="36885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11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Colin Johnson, Jiwon Seo, Kaichun Lee, Megan Herzog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Rule: Castle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Castle is a move performed by both the Rook and the King.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King can Castle to either the left side or right side.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Pieces can not of been moved, i.e. they are the first move of the King and Rook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spaces between the Rook and the King must be open</a:t>
            </a:r>
            <a:endParaRPr/>
          </a:p>
        </p:txBody>
      </p:sp>
      <p:graphicFrame>
        <p:nvGraphicFramePr>
          <p:cNvPr id="169" name="Google Shape;169;p22"/>
          <p:cNvGraphicFramePr/>
          <p:nvPr/>
        </p:nvGraphicFramePr>
        <p:xfrm>
          <a:off x="2716975" y="30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{2501709A-9E6D-47F7-A7B9-587BEB77DA6A}</a:tableStyleId>
              </a:tblPr>
              <a:tblGrid>
                <a:gridCol w="3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75" y="3045050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975" y="3008975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900" y="3045050"/>
            <a:ext cx="396200" cy="39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2"/>
          <p:cNvGraphicFramePr/>
          <p:nvPr/>
        </p:nvGraphicFramePr>
        <p:xfrm>
          <a:off x="720600" y="383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{2501709A-9E6D-47F7-A7B9-587BEB77DA6A}</a:tableStyleId>
              </a:tblPr>
              <a:tblGrid>
                <a:gridCol w="3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50" y="3834200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525" y="3834200"/>
            <a:ext cx="396200" cy="39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2"/>
          <p:cNvGraphicFramePr/>
          <p:nvPr/>
        </p:nvGraphicFramePr>
        <p:xfrm>
          <a:off x="4713350" y="38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{2501709A-9E6D-47F7-A7B9-587BEB77DA6A}</a:tableStyleId>
              </a:tblPr>
              <a:tblGrid>
                <a:gridCol w="39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00" y="3841450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650" y="3841450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425" y="3834200"/>
            <a:ext cx="396200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350" y="3841450"/>
            <a:ext cx="396200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383800" y="3441250"/>
            <a:ext cx="18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Left Side Castle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376550" y="3405175"/>
            <a:ext cx="18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Right Side Castle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Queen: 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Queen can move any one direction with unlimited steps if the board is empty.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Queen cannot jump over pieces.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175" y="445825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the game ends?</a:t>
            </a: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Check</a:t>
            </a:r>
            <a:r>
              <a:rPr lang="en"/>
              <a:t>: </a:t>
            </a:r>
            <a:r>
              <a:rPr lang="en" u="sng"/>
              <a:t>Warning sign</a:t>
            </a:r>
            <a:r>
              <a:rPr lang="en"/>
              <a:t> that king is attacked by enemy.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King </a:t>
            </a:r>
            <a:r>
              <a:rPr lang="en" b="1"/>
              <a:t>Must</a:t>
            </a:r>
            <a:r>
              <a:rPr lang="en"/>
              <a:t> get out of check by moving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CheckMate</a:t>
            </a:r>
            <a:r>
              <a:rPr lang="en"/>
              <a:t>: </a:t>
            </a:r>
            <a:r>
              <a:rPr lang="en" u="sng"/>
              <a:t>Ending sign</a:t>
            </a:r>
            <a:r>
              <a:rPr lang="en"/>
              <a:t> that King is attached by any pieces which cannot be get out of that losing situation.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 game reaches checkmate, the game is over.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Wow factor</a:t>
            </a:r>
            <a:r>
              <a:rPr lang="en"/>
              <a:t>: Help page on the menu item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make a help page for “Rule”.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players are playing the game, they are able to look at the help page to choose the board they want.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Regarding the possible position they can move, we provide the guideline on red dot.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Second help page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78" y="1225225"/>
            <a:ext cx="2715225" cy="314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075" y="1225225"/>
            <a:ext cx="2863225" cy="34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and Fourth help page. 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27" y="1225225"/>
            <a:ext cx="3049075" cy="3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725" y="1225225"/>
            <a:ext cx="3065102" cy="36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Fifth and Sixth help page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74" y="1225225"/>
            <a:ext cx="3197000" cy="376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153" y="1225225"/>
            <a:ext cx="3087100" cy="37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Seventh help page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47225"/>
            <a:ext cx="3109225" cy="3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Team 11 for Chess Game.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2" y="724201"/>
            <a:ext cx="3837001" cy="39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play Chess?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rule of each pieces?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does game ends?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Wow Factor?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Chess?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998375" y="1262525"/>
            <a:ext cx="38340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start off, click on “</a:t>
            </a:r>
            <a:r>
              <a:rPr lang="en" b="1" dirty="0"/>
              <a:t>play</a:t>
            </a:r>
            <a:r>
              <a:rPr lang="en" dirty="0"/>
              <a:t>” button on eclipse, and open 2 windows.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each window, click “</a:t>
            </a:r>
            <a:r>
              <a:rPr lang="en" b="1" dirty="0"/>
              <a:t>new game</a:t>
            </a:r>
            <a:r>
              <a:rPr lang="en" dirty="0"/>
              <a:t>” to start with “</a:t>
            </a:r>
            <a:r>
              <a:rPr lang="en" b="1" dirty="0"/>
              <a:t>server side</a:t>
            </a:r>
            <a:r>
              <a:rPr lang="en" dirty="0"/>
              <a:t>” and “</a:t>
            </a:r>
            <a:r>
              <a:rPr lang="en" b="1" dirty="0"/>
              <a:t>client side</a:t>
            </a:r>
            <a:r>
              <a:rPr lang="en" dirty="0"/>
              <a:t>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7" name="Google Shape;77;p15" title="LWR_Recording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47725" y="4694425"/>
            <a:ext cx="40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Video link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rule?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900"/>
              <a:t>Pawn								King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	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	Knight								Queen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	</a:t>
            </a:r>
            <a:endParaRPr sz="900"/>
          </a:p>
          <a:p>
            <a:pPr marL="4572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Bishop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	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	</a:t>
            </a:r>
            <a:endParaRPr sz="900"/>
          </a:p>
          <a:p>
            <a:pPr marL="4572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Rook</a:t>
            </a:r>
            <a:endParaRPr sz="9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25" y="266592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25" y="195302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25" y="124012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125" y="337882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4175" y="124012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4175" y="1953025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Pawn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1st Move:</a:t>
            </a:r>
            <a:r>
              <a:rPr lang="en"/>
              <a:t> can move forward 2 steps or 1 step.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2nd move~:</a:t>
            </a:r>
            <a:r>
              <a:rPr lang="en"/>
              <a:t> can move forward 1 step.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Enemy on diagonal:</a:t>
            </a:r>
            <a:r>
              <a:rPr lang="en"/>
              <a:t> possibly Attack!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En Passant:</a:t>
            </a:r>
            <a:r>
              <a:rPr lang="en"/>
              <a:t> When a pawn uses their double move on their first move, a neighboring pawn can attack that pawn as if it was diagonal to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450" y="445825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Passant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pawn uses their double move on their first move, a neighboring pawn can attack that pawn as if it was diagonal to 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{2501709A-9E6D-47F7-A7B9-587BEB77DA6A}</a:tableStyleId>
              </a:tblPr>
              <a:tblGrid>
                <a:gridCol w="10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75" y="372242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75" y="2101750"/>
            <a:ext cx="57150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>
            <a:stCxn id="105" idx="0"/>
            <a:endCxn id="106" idx="2"/>
          </p:cNvCxnSpPr>
          <p:nvPr/>
        </p:nvCxnSpPr>
        <p:spPr>
          <a:xfrm rot="10800000">
            <a:off x="3660125" y="2673325"/>
            <a:ext cx="0" cy="1049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663" y="21413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375" y="2912088"/>
            <a:ext cx="57150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>
            <a:off x="2698288" y="2571750"/>
            <a:ext cx="855600" cy="63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Knight 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in L Shape and is the only piece able to jump over others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100" y="445825"/>
            <a:ext cx="571500" cy="57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9"/>
          <p:cNvGraphicFramePr/>
          <p:nvPr/>
        </p:nvGraphicFramePr>
        <p:xfrm>
          <a:off x="1818050" y="172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{2501709A-9E6D-47F7-A7B9-587BEB77DA6A}</a:tableStyleId>
              </a:tblPr>
              <a:tblGrid>
                <a:gridCol w="9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113" y="2951438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50" y="17250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850" y="23298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25" y="17250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75" y="23298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50" y="41778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850" y="353962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25" y="41778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75" y="3539625"/>
            <a:ext cx="57150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9"/>
          <p:cNvCxnSpPr>
            <a:endCxn id="122" idx="3"/>
          </p:cNvCxnSpPr>
          <p:nvPr/>
        </p:nvCxnSpPr>
        <p:spPr>
          <a:xfrm rot="5400000" flipH="1">
            <a:off x="3407375" y="2133900"/>
            <a:ext cx="935400" cy="6891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9"/>
          <p:cNvCxnSpPr>
            <a:stCxn id="119" idx="0"/>
            <a:endCxn id="120" idx="1"/>
          </p:cNvCxnSpPr>
          <p:nvPr/>
        </p:nvCxnSpPr>
        <p:spPr>
          <a:xfrm rot="-5400000">
            <a:off x="4036313" y="2157188"/>
            <a:ext cx="940800" cy="6477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9"/>
          <p:cNvCxnSpPr>
            <a:stCxn id="125" idx="0"/>
          </p:cNvCxnSpPr>
          <p:nvPr/>
        </p:nvCxnSpPr>
        <p:spPr>
          <a:xfrm rot="5400000" flipH="1">
            <a:off x="5195500" y="2619525"/>
            <a:ext cx="402000" cy="14382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9"/>
          <p:cNvCxnSpPr>
            <a:endCxn id="119" idx="2"/>
          </p:cNvCxnSpPr>
          <p:nvPr/>
        </p:nvCxnSpPr>
        <p:spPr>
          <a:xfrm rot="5400000" flipH="1">
            <a:off x="4150013" y="3555788"/>
            <a:ext cx="997800" cy="932100"/>
          </a:xfrm>
          <a:prstGeom prst="bentConnector3">
            <a:avLst>
              <a:gd name="adj1" fmla="val 211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>
            <a:endCxn id="127" idx="0"/>
          </p:cNvCxnSpPr>
          <p:nvPr/>
        </p:nvCxnSpPr>
        <p:spPr>
          <a:xfrm flipH="1">
            <a:off x="2327625" y="3154425"/>
            <a:ext cx="1434300" cy="3852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9"/>
          <p:cNvCxnSpPr>
            <a:endCxn id="119" idx="2"/>
          </p:cNvCxnSpPr>
          <p:nvPr/>
        </p:nvCxnSpPr>
        <p:spPr>
          <a:xfrm rot="-5400000">
            <a:off x="3269213" y="3571988"/>
            <a:ext cx="962700" cy="864600"/>
          </a:xfrm>
          <a:prstGeom prst="bentConnector3">
            <a:avLst>
              <a:gd name="adj1" fmla="val 1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/>
          <p:nvPr/>
        </p:nvCxnSpPr>
        <p:spPr>
          <a:xfrm rot="10800000">
            <a:off x="2341725" y="2660050"/>
            <a:ext cx="1379700" cy="516600"/>
          </a:xfrm>
          <a:prstGeom prst="bentConnector3">
            <a:avLst>
              <a:gd name="adj1" fmla="val 10101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9"/>
          <p:cNvCxnSpPr>
            <a:stCxn id="121" idx="2"/>
          </p:cNvCxnSpPr>
          <p:nvPr/>
        </p:nvCxnSpPr>
        <p:spPr>
          <a:xfrm rot="5400000">
            <a:off x="5283250" y="2330025"/>
            <a:ext cx="261000" cy="14037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Bishop: 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3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163"/>
              <a:t>Can Move </a:t>
            </a:r>
            <a:r>
              <a:rPr lang="en" sz="7163" b="1"/>
              <a:t>diagonal </a:t>
            </a:r>
            <a:r>
              <a:rPr lang="en" sz="7163"/>
              <a:t>direction unlimited number of steps when it’s empty</a:t>
            </a:r>
            <a:endParaRPr sz="7163"/>
          </a:p>
          <a:p>
            <a:pPr marL="457200" lvl="0" indent="-3423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163"/>
              <a:t>Cannot jump over pieces.</a:t>
            </a:r>
            <a:endParaRPr sz="7163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725" y="44582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559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Rook:  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25" y="2338450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3092275"/>
            <a:ext cx="85206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3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163"/>
              <a:t>Can Move </a:t>
            </a:r>
            <a:r>
              <a:rPr lang="en" sz="7163" b="1"/>
              <a:t>Horizontal/Vertical</a:t>
            </a:r>
            <a:r>
              <a:rPr lang="en" sz="7163"/>
              <a:t> direction unlimited number of steps when the board is empty</a:t>
            </a:r>
            <a:endParaRPr sz="7163"/>
          </a:p>
          <a:p>
            <a:pPr marL="457200" lvl="0" indent="-3423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163"/>
              <a:t>Cannot jump over pieces.</a:t>
            </a:r>
            <a:endParaRPr sz="7163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King : 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King can move only </a:t>
            </a:r>
            <a:r>
              <a:rPr lang="en" b="1"/>
              <a:t>one </a:t>
            </a:r>
            <a:r>
              <a:rPr lang="en"/>
              <a:t>steps at a time around its surroundings.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800" y="507725"/>
            <a:ext cx="571500" cy="57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1"/>
          <p:cNvGraphicFramePr/>
          <p:nvPr/>
        </p:nvGraphicFramePr>
        <p:xfrm>
          <a:off x="2433975" y="200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{2501709A-9E6D-47F7-A7B9-587BEB77DA6A}</a:tableStyleId>
              </a:tblPr>
              <a:tblGrid>
                <a:gridCol w="106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75" y="2756250"/>
            <a:ext cx="571500" cy="571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55" name="Google Shape;155;p21"/>
          <p:cNvCxnSpPr>
            <a:stCxn id="154" idx="0"/>
          </p:cNvCxnSpPr>
          <p:nvPr/>
        </p:nvCxnSpPr>
        <p:spPr>
          <a:xfrm rot="10800000" flipH="1">
            <a:off x="4031025" y="2355450"/>
            <a:ext cx="5700" cy="40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1"/>
          <p:cNvCxnSpPr>
            <a:stCxn id="154" idx="3"/>
          </p:cNvCxnSpPr>
          <p:nvPr/>
        </p:nvCxnSpPr>
        <p:spPr>
          <a:xfrm>
            <a:off x="4316775" y="3042000"/>
            <a:ext cx="502200" cy="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1"/>
          <p:cNvCxnSpPr/>
          <p:nvPr/>
        </p:nvCxnSpPr>
        <p:spPr>
          <a:xfrm rot="10800000" flipH="1">
            <a:off x="4211350" y="2472000"/>
            <a:ext cx="457800" cy="40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4334850" y="3327750"/>
            <a:ext cx="474300" cy="43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1"/>
          <p:cNvCxnSpPr>
            <a:stCxn id="154" idx="2"/>
          </p:cNvCxnSpPr>
          <p:nvPr/>
        </p:nvCxnSpPr>
        <p:spPr>
          <a:xfrm>
            <a:off x="4031025" y="3327750"/>
            <a:ext cx="22200" cy="4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1"/>
          <p:cNvCxnSpPr/>
          <p:nvPr/>
        </p:nvCxnSpPr>
        <p:spPr>
          <a:xfrm flipH="1">
            <a:off x="3337325" y="3212600"/>
            <a:ext cx="466200" cy="43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1"/>
          <p:cNvCxnSpPr>
            <a:stCxn id="154" idx="1"/>
          </p:cNvCxnSpPr>
          <p:nvPr/>
        </p:nvCxnSpPr>
        <p:spPr>
          <a:xfrm rot="10800000">
            <a:off x="3204375" y="3029400"/>
            <a:ext cx="540900" cy="12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1"/>
          <p:cNvCxnSpPr/>
          <p:nvPr/>
        </p:nvCxnSpPr>
        <p:spPr>
          <a:xfrm rot="10800000">
            <a:off x="3304025" y="2538375"/>
            <a:ext cx="466200" cy="299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On-screen Show (16:9)</PresentationFormat>
  <Paragraphs>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Open Sans</vt:lpstr>
      <vt:lpstr>Economica</vt:lpstr>
      <vt:lpstr>Arial</vt:lpstr>
      <vt:lpstr>Luxe</vt:lpstr>
      <vt:lpstr>CheckMate</vt:lpstr>
      <vt:lpstr>Table of Contents</vt:lpstr>
      <vt:lpstr>How to play Chess?</vt:lpstr>
      <vt:lpstr>What is the rule?</vt:lpstr>
      <vt:lpstr>Rule of Pawn</vt:lpstr>
      <vt:lpstr>En Passant</vt:lpstr>
      <vt:lpstr>Rule of Knight </vt:lpstr>
      <vt:lpstr>Rule of Bishop: </vt:lpstr>
      <vt:lpstr>Rule of King : </vt:lpstr>
      <vt:lpstr>Special Rule: Castle</vt:lpstr>
      <vt:lpstr>Rule of Queen: </vt:lpstr>
      <vt:lpstr>When does the game ends?</vt:lpstr>
      <vt:lpstr>Wow factor: Help page on the menu item</vt:lpstr>
      <vt:lpstr>First, Second help page</vt:lpstr>
      <vt:lpstr>Third and Fourth help page. </vt:lpstr>
      <vt:lpstr>Fifth and Sixth help page</vt:lpstr>
      <vt:lpstr>Seventh help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CheckMate</dc:title>
  <dc:creator>Jiwon Seo</dc:creator>
  <cp:lastModifiedBy>Seo, Jiwon - (jiwonseo)</cp:lastModifiedBy>
  <cp:revision>1</cp:revision>
  <dcterms:modified xsi:type="dcterms:W3CDTF">2021-12-09T05:42:27Z</dcterms:modified>
</cp:coreProperties>
</file>