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4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6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8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Kép 10" descr="A képen szöveg, vörös látható&#10;&#10;Automatikusan generált leírás">
            <a:extLst>
              <a:ext uri="{FF2B5EF4-FFF2-40B4-BE49-F238E27FC236}">
                <a16:creationId xmlns:a16="http://schemas.microsoft.com/office/drawing/2014/main" id="{5BD73E8F-FA3A-4A9D-B0C8-25F59CFE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5" r="22695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A61A3A-5198-40A9-8D09-A79375C8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hu-HU" sz="6000" dirty="0" err="1">
                <a:latin typeface="+mn-lt"/>
                <a:cs typeface="Aharoni" panose="02010803020104030203" pitchFamily="2" charset="-79"/>
              </a:rPr>
              <a:t>Hit’em</a:t>
            </a:r>
            <a:r>
              <a:rPr lang="hu-HU" sz="6000" dirty="0">
                <a:latin typeface="+mn-lt"/>
                <a:cs typeface="Aharoni" panose="02010803020104030203" pitchFamily="2" charset="-79"/>
              </a:rPr>
              <a:t> </a:t>
            </a:r>
            <a:r>
              <a:rPr lang="hu-HU" sz="6000" dirty="0" err="1">
                <a:latin typeface="+mn-lt"/>
                <a:cs typeface="Aharoni" panose="02010803020104030203" pitchFamily="2" charset="-79"/>
              </a:rPr>
              <a:t>Balls</a:t>
            </a:r>
            <a:endParaRPr lang="hu-HU" sz="6000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56EA04-7DD1-4EC8-BB41-9B74F4559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hu-HU" dirty="0"/>
              <a:t>Készítette: Laki Péter</a:t>
            </a:r>
          </a:p>
        </p:txBody>
      </p:sp>
    </p:spTree>
    <p:extLst>
      <p:ext uri="{BB962C8B-B14F-4D97-AF65-F5344CB8AC3E}">
        <p14:creationId xmlns:p14="http://schemas.microsoft.com/office/powerpoint/2010/main" val="15094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83AB2-DFF1-4C75-A73C-60A8B04B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688" y="685800"/>
            <a:ext cx="3095674" cy="1392638"/>
          </a:xfrm>
        </p:spPr>
        <p:txBody>
          <a:bodyPr>
            <a:noAutofit/>
          </a:bodyPr>
          <a:lstStyle/>
          <a:p>
            <a:r>
              <a:rPr lang="hu-HU" sz="4800" dirty="0"/>
              <a:t>Terveim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42BF620-4D8F-4F5C-A1BF-9EF031FA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71725"/>
            <a:ext cx="8770571" cy="121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Mi volt a célom?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Miért játék volt az elképzelésem?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249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2EF233-FB5F-4171-A540-A5D90B3F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510" y="962024"/>
            <a:ext cx="7098030" cy="1101691"/>
          </a:xfrm>
        </p:spPr>
        <p:txBody>
          <a:bodyPr>
            <a:noAutofit/>
          </a:bodyPr>
          <a:lstStyle/>
          <a:p>
            <a:r>
              <a:rPr lang="hu-HU" sz="4800" dirty="0"/>
              <a:t>Mi is valósult meg?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0A269F-21F7-4684-9453-53B683BA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Karakterünk kilövése az egér segítségével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kamera mely leköveti a karakterünket, akármilyen gyorsan is van kilőve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Amikor a karakterünk eltalálja az ellenséget effekt lejátszása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Telepítő </a:t>
            </a:r>
            <a:r>
              <a:rPr lang="hu-HU" dirty="0"/>
              <a:t>a játékhoz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nagyon élvezhető játék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0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52139-9071-462D-A043-8479FA06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25" y="184768"/>
            <a:ext cx="10765950" cy="1732809"/>
          </a:xfrm>
        </p:spPr>
        <p:txBody>
          <a:bodyPr>
            <a:noAutofit/>
          </a:bodyPr>
          <a:lstStyle/>
          <a:p>
            <a:r>
              <a:rPr lang="hu-HU" sz="4800" dirty="0"/>
              <a:t>Tovább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0FD5F-A2A5-452F-87D7-BE7FBB4F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főmenü esztétikai változtatása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főmenü és a játékon belüli grafikai beállítások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További hangok hozzáadása a játékhoz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Különböző tulajdonságú „</a:t>
            </a:r>
            <a:r>
              <a:rPr lang="hu-HU" dirty="0" err="1"/>
              <a:t>enemy</a:t>
            </a:r>
            <a:r>
              <a:rPr lang="hu-HU" dirty="0"/>
              <a:t>” hozzáadása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Optimalizáció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Weboldal(</a:t>
            </a:r>
            <a:r>
              <a:rPr lang="hu-HU" dirty="0" err="1"/>
              <a:t>WebGL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Pont elmentése adatbázisban</a:t>
            </a:r>
          </a:p>
        </p:txBody>
      </p:sp>
    </p:spTree>
    <p:extLst>
      <p:ext uri="{BB962C8B-B14F-4D97-AF65-F5344CB8AC3E}">
        <p14:creationId xmlns:p14="http://schemas.microsoft.com/office/powerpoint/2010/main" val="16208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17BA9-3F7E-4956-9C1A-95C0B475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074198"/>
            <a:ext cx="10647285" cy="1047566"/>
          </a:xfrm>
        </p:spPr>
        <p:txBody>
          <a:bodyPr>
            <a:noAutofit/>
          </a:bodyPr>
          <a:lstStyle/>
          <a:p>
            <a:r>
              <a:rPr lang="hu-HU" sz="4800"/>
              <a:t>Köszönöm szépen a figyelmet!</a:t>
            </a:r>
            <a:endParaRPr lang="hu-HU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15F2B-1919-4556-AA6B-16CB6F651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28" y="3779288"/>
            <a:ext cx="2589942" cy="25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35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94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SketchLinesVTI</vt:lpstr>
      <vt:lpstr>Hit’em Balls</vt:lpstr>
      <vt:lpstr>Terveim</vt:lpstr>
      <vt:lpstr>Mi is valósult meg?</vt:lpstr>
      <vt:lpstr>Tovább fejlesztési lehetőségek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Hit’em balls</dc:title>
  <dc:creator>Peti</dc:creator>
  <cp:lastModifiedBy>Peti</cp:lastModifiedBy>
  <cp:revision>32</cp:revision>
  <dcterms:created xsi:type="dcterms:W3CDTF">2021-03-22T14:41:16Z</dcterms:created>
  <dcterms:modified xsi:type="dcterms:W3CDTF">2021-03-25T17:41:50Z</dcterms:modified>
</cp:coreProperties>
</file>