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</p:sldIdLst>
  <p:sldSz cx="82804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5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F7270-7614-47BF-928E-907389CED9C4}" type="doc">
      <dgm:prSet loTypeId="urn:microsoft.com/office/officeart/2005/8/layout/venn1" loCatId="relationship" qsTypeId="urn:microsoft.com/office/officeart/2005/8/quickstyle/simple1" qsCatId="simple" csTypeId="urn:microsoft.com/office/officeart/2005/8/colors/accent0_1" csCatId="mainScheme" phldr="1"/>
      <dgm:spPr/>
    </dgm:pt>
    <dgm:pt modelId="{131D1FA8-F439-4137-99B5-D08AF7CF3026}">
      <dgm:prSet phldrT="[Text]" custT="1"/>
      <dgm:spPr/>
      <dgm:t>
        <a:bodyPr/>
        <a:lstStyle/>
        <a:p>
          <a:r>
            <a:rPr lang="en-US" sz="1600" noProof="0" dirty="0"/>
            <a:t>Methods</a:t>
          </a:r>
        </a:p>
      </dgm:t>
    </dgm:pt>
    <dgm:pt modelId="{277259D5-21DD-4CE6-9B7B-50DE396799A9}" type="parTrans" cxnId="{5CF2BA32-AD88-464F-B638-1D4B2E018C9A}">
      <dgm:prSet/>
      <dgm:spPr/>
      <dgm:t>
        <a:bodyPr/>
        <a:lstStyle/>
        <a:p>
          <a:endParaRPr lang="en-CA" sz="1800"/>
        </a:p>
      </dgm:t>
    </dgm:pt>
    <dgm:pt modelId="{A55EF8A9-2166-49C1-960A-67058C6F7933}" type="sibTrans" cxnId="{5CF2BA32-AD88-464F-B638-1D4B2E018C9A}">
      <dgm:prSet/>
      <dgm:spPr/>
      <dgm:t>
        <a:bodyPr/>
        <a:lstStyle/>
        <a:p>
          <a:endParaRPr lang="en-CA" sz="1800"/>
        </a:p>
      </dgm:t>
    </dgm:pt>
    <dgm:pt modelId="{6324D802-A6A7-4254-87F3-F6A19A9EC71D}">
      <dgm:prSet phldrT="[Text]" custT="1"/>
      <dgm:spPr/>
      <dgm:t>
        <a:bodyPr/>
        <a:lstStyle/>
        <a:p>
          <a:r>
            <a:rPr lang="en-US" sz="1600" noProof="0" dirty="0"/>
            <a:t>Cognition</a:t>
          </a:r>
        </a:p>
      </dgm:t>
    </dgm:pt>
    <dgm:pt modelId="{5C3FDB23-E774-4427-923D-C9DD2545BA93}" type="sibTrans" cxnId="{41280219-35F7-4C12-83EE-33A0EBBEF1E3}">
      <dgm:prSet/>
      <dgm:spPr/>
      <dgm:t>
        <a:bodyPr/>
        <a:lstStyle/>
        <a:p>
          <a:endParaRPr lang="en-CA" sz="1800"/>
        </a:p>
      </dgm:t>
    </dgm:pt>
    <dgm:pt modelId="{45561C07-2756-430F-B2B8-41D3739E8231}" type="parTrans" cxnId="{41280219-35F7-4C12-83EE-33A0EBBEF1E3}">
      <dgm:prSet/>
      <dgm:spPr/>
      <dgm:t>
        <a:bodyPr/>
        <a:lstStyle/>
        <a:p>
          <a:endParaRPr lang="en-CA" sz="1800"/>
        </a:p>
      </dgm:t>
    </dgm:pt>
    <dgm:pt modelId="{71E4C8F8-6E7E-4EB2-91F1-81CC2FBC64C8}">
      <dgm:prSet phldrT="[Text]" custT="1"/>
      <dgm:spPr/>
      <dgm:t>
        <a:bodyPr/>
        <a:lstStyle/>
        <a:p>
          <a:r>
            <a:rPr lang="en-US" sz="1600" noProof="0" dirty="0"/>
            <a:t>Community</a:t>
          </a:r>
        </a:p>
      </dgm:t>
    </dgm:pt>
    <dgm:pt modelId="{CCDC762A-A6E6-474B-A3BF-4D8DB25FE9C8}" type="sibTrans" cxnId="{748F61E9-2C8F-4863-91DA-0A9B2ABFA7E3}">
      <dgm:prSet/>
      <dgm:spPr/>
      <dgm:t>
        <a:bodyPr/>
        <a:lstStyle/>
        <a:p>
          <a:endParaRPr lang="en-CA" sz="1800"/>
        </a:p>
      </dgm:t>
    </dgm:pt>
    <dgm:pt modelId="{EA962AB0-E7CD-472C-A063-ED2238363DA4}" type="parTrans" cxnId="{748F61E9-2C8F-4863-91DA-0A9B2ABFA7E3}">
      <dgm:prSet/>
      <dgm:spPr/>
      <dgm:t>
        <a:bodyPr/>
        <a:lstStyle/>
        <a:p>
          <a:endParaRPr lang="en-CA" sz="1800"/>
        </a:p>
      </dgm:t>
    </dgm:pt>
    <dgm:pt modelId="{F018BCDA-32CB-4E56-B583-49F3E8E658FD}">
      <dgm:prSet phldrT="[Text]" custT="1"/>
      <dgm:spPr/>
      <dgm:t>
        <a:bodyPr/>
        <a:lstStyle/>
        <a:p>
          <a:r>
            <a:rPr lang="en-US" sz="1600" noProof="0" dirty="0"/>
            <a:t>Engineering</a:t>
          </a:r>
        </a:p>
      </dgm:t>
    </dgm:pt>
    <dgm:pt modelId="{2D4137E0-0C5E-4B36-998F-B7E6AF210EF4}" type="sibTrans" cxnId="{9341F638-8297-4C77-9A73-95DE112D3F1F}">
      <dgm:prSet/>
      <dgm:spPr/>
      <dgm:t>
        <a:bodyPr/>
        <a:lstStyle/>
        <a:p>
          <a:endParaRPr lang="en-CA" sz="1800"/>
        </a:p>
      </dgm:t>
    </dgm:pt>
    <dgm:pt modelId="{7EFC5AE7-FB1D-430E-885A-0B1324849FB9}" type="parTrans" cxnId="{9341F638-8297-4C77-9A73-95DE112D3F1F}">
      <dgm:prSet/>
      <dgm:spPr/>
      <dgm:t>
        <a:bodyPr/>
        <a:lstStyle/>
        <a:p>
          <a:endParaRPr lang="en-CA" sz="1800"/>
        </a:p>
      </dgm:t>
    </dgm:pt>
    <dgm:pt modelId="{8F475540-F02E-408D-921B-6C20687565FA}" type="pres">
      <dgm:prSet presAssocID="{ECEF7270-7614-47BF-928E-907389CED9C4}" presName="compositeShape" presStyleCnt="0">
        <dgm:presLayoutVars>
          <dgm:chMax val="7"/>
          <dgm:dir/>
          <dgm:resizeHandles val="exact"/>
        </dgm:presLayoutVars>
      </dgm:prSet>
      <dgm:spPr/>
    </dgm:pt>
    <dgm:pt modelId="{8BE2B73A-D9BC-42B8-BDF9-0EDE3F36B0EA}" type="pres">
      <dgm:prSet presAssocID="{131D1FA8-F439-4137-99B5-D08AF7CF3026}" presName="circ1" presStyleLbl="vennNode1" presStyleIdx="0" presStyleCnt="4"/>
      <dgm:spPr/>
    </dgm:pt>
    <dgm:pt modelId="{0190E25C-952F-4FA9-B6AD-724FA96613E1}" type="pres">
      <dgm:prSet presAssocID="{131D1FA8-F439-4137-99B5-D08AF7CF302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D59DBC-FF4E-4940-A1BF-A7BC9C78E5F2}" type="pres">
      <dgm:prSet presAssocID="{6324D802-A6A7-4254-87F3-F6A19A9EC71D}" presName="circ2" presStyleLbl="vennNode1" presStyleIdx="1" presStyleCnt="4"/>
      <dgm:spPr/>
    </dgm:pt>
    <dgm:pt modelId="{D3003478-B0A6-48C5-AD08-A54F44F4308A}" type="pres">
      <dgm:prSet presAssocID="{6324D802-A6A7-4254-87F3-F6A19A9EC71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245374-09E3-46F7-A53A-3199EBE7B262}" type="pres">
      <dgm:prSet presAssocID="{71E4C8F8-6E7E-4EB2-91F1-81CC2FBC64C8}" presName="circ3" presStyleLbl="vennNode1" presStyleIdx="2" presStyleCnt="4"/>
      <dgm:spPr/>
    </dgm:pt>
    <dgm:pt modelId="{9170AD9F-7FBA-4CDC-8504-22DC278CA15A}" type="pres">
      <dgm:prSet presAssocID="{71E4C8F8-6E7E-4EB2-91F1-81CC2FBC64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E410E5-587D-45E3-A830-23B2A185F6A4}" type="pres">
      <dgm:prSet presAssocID="{F018BCDA-32CB-4E56-B583-49F3E8E658FD}" presName="circ4" presStyleLbl="vennNode1" presStyleIdx="3" presStyleCnt="4"/>
      <dgm:spPr/>
    </dgm:pt>
    <dgm:pt modelId="{18675420-5FA5-4927-A35B-CE724A4E9771}" type="pres">
      <dgm:prSet presAssocID="{F018BCDA-32CB-4E56-B583-49F3E8E658F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9182103-261E-42A4-AC76-B40BE9995BF1}" type="presOf" srcId="{131D1FA8-F439-4137-99B5-D08AF7CF3026}" destId="{8BE2B73A-D9BC-42B8-BDF9-0EDE3F36B0EA}" srcOrd="1" destOrd="0" presId="urn:microsoft.com/office/officeart/2005/8/layout/venn1"/>
    <dgm:cxn modelId="{41280219-35F7-4C12-83EE-33A0EBBEF1E3}" srcId="{ECEF7270-7614-47BF-928E-907389CED9C4}" destId="{6324D802-A6A7-4254-87F3-F6A19A9EC71D}" srcOrd="1" destOrd="0" parTransId="{45561C07-2756-430F-B2B8-41D3739E8231}" sibTransId="{5C3FDB23-E774-4427-923D-C9DD2545BA93}"/>
    <dgm:cxn modelId="{5CF2BA32-AD88-464F-B638-1D4B2E018C9A}" srcId="{ECEF7270-7614-47BF-928E-907389CED9C4}" destId="{131D1FA8-F439-4137-99B5-D08AF7CF3026}" srcOrd="0" destOrd="0" parTransId="{277259D5-21DD-4CE6-9B7B-50DE396799A9}" sibTransId="{A55EF8A9-2166-49C1-960A-67058C6F7933}"/>
    <dgm:cxn modelId="{61EC0938-0BF1-4851-BEA4-16760B873D26}" type="presOf" srcId="{71E4C8F8-6E7E-4EB2-91F1-81CC2FBC64C8}" destId="{9170AD9F-7FBA-4CDC-8504-22DC278CA15A}" srcOrd="0" destOrd="0" presId="urn:microsoft.com/office/officeart/2005/8/layout/venn1"/>
    <dgm:cxn modelId="{9341F638-8297-4C77-9A73-95DE112D3F1F}" srcId="{ECEF7270-7614-47BF-928E-907389CED9C4}" destId="{F018BCDA-32CB-4E56-B583-49F3E8E658FD}" srcOrd="3" destOrd="0" parTransId="{7EFC5AE7-FB1D-430E-885A-0B1324849FB9}" sibTransId="{2D4137E0-0C5E-4B36-998F-B7E6AF210EF4}"/>
    <dgm:cxn modelId="{1B06BD3F-95AD-4F03-B060-20FB22A9A72E}" type="presOf" srcId="{6324D802-A6A7-4254-87F3-F6A19A9EC71D}" destId="{36D59DBC-FF4E-4940-A1BF-A7BC9C78E5F2}" srcOrd="1" destOrd="0" presId="urn:microsoft.com/office/officeart/2005/8/layout/venn1"/>
    <dgm:cxn modelId="{A70FC052-93F8-40C8-A631-602102D46708}" type="presOf" srcId="{131D1FA8-F439-4137-99B5-D08AF7CF3026}" destId="{0190E25C-952F-4FA9-B6AD-724FA96613E1}" srcOrd="0" destOrd="0" presId="urn:microsoft.com/office/officeart/2005/8/layout/venn1"/>
    <dgm:cxn modelId="{A62F9F7B-2FA6-4C0E-874A-ED9536138666}" type="presOf" srcId="{6324D802-A6A7-4254-87F3-F6A19A9EC71D}" destId="{D3003478-B0A6-48C5-AD08-A54F44F4308A}" srcOrd="0" destOrd="0" presId="urn:microsoft.com/office/officeart/2005/8/layout/venn1"/>
    <dgm:cxn modelId="{67D5FA9C-BAEF-41B1-A40C-0DCC03050A17}" type="presOf" srcId="{F018BCDA-32CB-4E56-B583-49F3E8E658FD}" destId="{B6E410E5-587D-45E3-A830-23B2A185F6A4}" srcOrd="0" destOrd="0" presId="urn:microsoft.com/office/officeart/2005/8/layout/venn1"/>
    <dgm:cxn modelId="{15D5D8AD-94A8-417D-8F7B-B7A14A9D74FA}" type="presOf" srcId="{F018BCDA-32CB-4E56-B583-49F3E8E658FD}" destId="{18675420-5FA5-4927-A35B-CE724A4E9771}" srcOrd="1" destOrd="0" presId="urn:microsoft.com/office/officeart/2005/8/layout/venn1"/>
    <dgm:cxn modelId="{C86B12B5-15F5-4A92-8998-879572E58B7C}" type="presOf" srcId="{71E4C8F8-6E7E-4EB2-91F1-81CC2FBC64C8}" destId="{0C245374-09E3-46F7-A53A-3199EBE7B262}" srcOrd="1" destOrd="0" presId="urn:microsoft.com/office/officeart/2005/8/layout/venn1"/>
    <dgm:cxn modelId="{748F61E9-2C8F-4863-91DA-0A9B2ABFA7E3}" srcId="{ECEF7270-7614-47BF-928E-907389CED9C4}" destId="{71E4C8F8-6E7E-4EB2-91F1-81CC2FBC64C8}" srcOrd="2" destOrd="0" parTransId="{EA962AB0-E7CD-472C-A063-ED2238363DA4}" sibTransId="{CCDC762A-A6E6-474B-A3BF-4D8DB25FE9C8}"/>
    <dgm:cxn modelId="{6B5FE8F7-07C3-48E8-8E5B-6CC52162754E}" type="presOf" srcId="{ECEF7270-7614-47BF-928E-907389CED9C4}" destId="{8F475540-F02E-408D-921B-6C20687565FA}" srcOrd="0" destOrd="0" presId="urn:microsoft.com/office/officeart/2005/8/layout/venn1"/>
    <dgm:cxn modelId="{F77CE7CD-FB72-44FC-AEFC-5B2851615B99}" type="presParOf" srcId="{8F475540-F02E-408D-921B-6C20687565FA}" destId="{8BE2B73A-D9BC-42B8-BDF9-0EDE3F36B0EA}" srcOrd="0" destOrd="0" presId="urn:microsoft.com/office/officeart/2005/8/layout/venn1"/>
    <dgm:cxn modelId="{941644BA-B28D-4997-9E15-4D62FE7748BB}" type="presParOf" srcId="{8F475540-F02E-408D-921B-6C20687565FA}" destId="{0190E25C-952F-4FA9-B6AD-724FA96613E1}" srcOrd="1" destOrd="0" presId="urn:microsoft.com/office/officeart/2005/8/layout/venn1"/>
    <dgm:cxn modelId="{7BA946A7-63E6-4C6D-AB8E-C0CB547AC951}" type="presParOf" srcId="{8F475540-F02E-408D-921B-6C20687565FA}" destId="{36D59DBC-FF4E-4940-A1BF-A7BC9C78E5F2}" srcOrd="2" destOrd="0" presId="urn:microsoft.com/office/officeart/2005/8/layout/venn1"/>
    <dgm:cxn modelId="{FBDBE0CD-F7D3-48B9-86AF-465DC1427C34}" type="presParOf" srcId="{8F475540-F02E-408D-921B-6C20687565FA}" destId="{D3003478-B0A6-48C5-AD08-A54F44F4308A}" srcOrd="3" destOrd="0" presId="urn:microsoft.com/office/officeart/2005/8/layout/venn1"/>
    <dgm:cxn modelId="{294D1C29-C920-496A-856D-24F56DE4B92A}" type="presParOf" srcId="{8F475540-F02E-408D-921B-6C20687565FA}" destId="{0C245374-09E3-46F7-A53A-3199EBE7B262}" srcOrd="4" destOrd="0" presId="urn:microsoft.com/office/officeart/2005/8/layout/venn1"/>
    <dgm:cxn modelId="{80F41B45-5816-4BB6-B6C0-CE2ED0CD0705}" type="presParOf" srcId="{8F475540-F02E-408D-921B-6C20687565FA}" destId="{9170AD9F-7FBA-4CDC-8504-22DC278CA15A}" srcOrd="5" destOrd="0" presId="urn:microsoft.com/office/officeart/2005/8/layout/venn1"/>
    <dgm:cxn modelId="{8326FE95-C5A0-4015-80E1-F3DB7CA3429B}" type="presParOf" srcId="{8F475540-F02E-408D-921B-6C20687565FA}" destId="{B6E410E5-587D-45E3-A830-23B2A185F6A4}" srcOrd="6" destOrd="0" presId="urn:microsoft.com/office/officeart/2005/8/layout/venn1"/>
    <dgm:cxn modelId="{06C7BE8D-2348-48EC-B216-0649C5D71FA9}" type="presParOf" srcId="{8F475540-F02E-408D-921B-6C20687565FA}" destId="{18675420-5FA5-4927-A35B-CE724A4E977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2B73A-D9BC-42B8-BDF9-0EDE3F36B0EA}">
      <dsp:nvSpPr>
        <dsp:cNvPr id="0" name=""/>
        <dsp:cNvSpPr/>
      </dsp:nvSpPr>
      <dsp:spPr>
        <a:xfrm>
          <a:off x="2655146" y="54186"/>
          <a:ext cx="2817706" cy="281770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Methods</a:t>
          </a:r>
        </a:p>
      </dsp:txBody>
      <dsp:txXfrm>
        <a:off x="2980266" y="433493"/>
        <a:ext cx="2167466" cy="894080"/>
      </dsp:txXfrm>
    </dsp:sp>
    <dsp:sp modelId="{36D59DBC-FF4E-4940-A1BF-A7BC9C78E5F2}">
      <dsp:nvSpPr>
        <dsp:cNvPr id="0" name=""/>
        <dsp:cNvSpPr/>
      </dsp:nvSpPr>
      <dsp:spPr>
        <a:xfrm>
          <a:off x="3901439" y="1300480"/>
          <a:ext cx="2817706" cy="281770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Cognition</a:t>
          </a:r>
        </a:p>
      </dsp:txBody>
      <dsp:txXfrm>
        <a:off x="5418666" y="1625600"/>
        <a:ext cx="1083733" cy="2167466"/>
      </dsp:txXfrm>
    </dsp:sp>
    <dsp:sp modelId="{0C245374-09E3-46F7-A53A-3199EBE7B262}">
      <dsp:nvSpPr>
        <dsp:cNvPr id="0" name=""/>
        <dsp:cNvSpPr/>
      </dsp:nvSpPr>
      <dsp:spPr>
        <a:xfrm>
          <a:off x="2655146" y="2546773"/>
          <a:ext cx="2817706" cy="281770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Community</a:t>
          </a:r>
        </a:p>
      </dsp:txBody>
      <dsp:txXfrm>
        <a:off x="2980266" y="4091093"/>
        <a:ext cx="2167466" cy="894080"/>
      </dsp:txXfrm>
    </dsp:sp>
    <dsp:sp modelId="{B6E410E5-587D-45E3-A830-23B2A185F6A4}">
      <dsp:nvSpPr>
        <dsp:cNvPr id="0" name=""/>
        <dsp:cNvSpPr/>
      </dsp:nvSpPr>
      <dsp:spPr>
        <a:xfrm>
          <a:off x="1408853" y="1300480"/>
          <a:ext cx="2817706" cy="281770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Engineering</a:t>
          </a:r>
        </a:p>
      </dsp:txBody>
      <dsp:txXfrm>
        <a:off x="1625599" y="1625600"/>
        <a:ext cx="1083733" cy="2167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589241"/>
            <a:ext cx="62103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891070"/>
            <a:ext cx="62103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9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91691"/>
            <a:ext cx="178546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91691"/>
            <a:ext cx="5252879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4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6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897613"/>
            <a:ext cx="7141845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409468"/>
            <a:ext cx="7141845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1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958453"/>
            <a:ext cx="3519170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958453"/>
            <a:ext cx="3519170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16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91691"/>
            <a:ext cx="7141845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882610"/>
            <a:ext cx="35029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315164"/>
            <a:ext cx="350299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882610"/>
            <a:ext cx="352024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315164"/>
            <a:ext cx="3520249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8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4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04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40030"/>
            <a:ext cx="267064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518398"/>
            <a:ext cx="419195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080135"/>
            <a:ext cx="267064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83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40030"/>
            <a:ext cx="267064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518398"/>
            <a:ext cx="419195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080135"/>
            <a:ext cx="267064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91691"/>
            <a:ext cx="71418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958453"/>
            <a:ext cx="71418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3337084"/>
            <a:ext cx="18630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1394-212A-402E-9A27-CBB7587C4166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3337084"/>
            <a:ext cx="279463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3337084"/>
            <a:ext cx="18630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B100-55D9-467D-BEF0-27CAE51CEBEA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27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99453060-2FFE-2FD2-54D0-53D48A465100}"/>
              </a:ext>
            </a:extLst>
          </p:cNvPr>
          <p:cNvSpPr/>
          <p:nvPr/>
        </p:nvSpPr>
        <p:spPr>
          <a:xfrm>
            <a:off x="6249482" y="1409175"/>
            <a:ext cx="1461641" cy="6873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23" dirty="0"/>
              <a:t>LR Quality</a:t>
            </a:r>
            <a:endParaRPr lang="en-CA" sz="1223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0239F37-D9F1-2CAF-C8C9-02439598FC63}"/>
              </a:ext>
            </a:extLst>
          </p:cNvPr>
          <p:cNvSpPr/>
          <p:nvPr/>
        </p:nvSpPr>
        <p:spPr>
          <a:xfrm>
            <a:off x="1549053" y="1270263"/>
            <a:ext cx="1540301" cy="96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23" dirty="0"/>
              <a:t>Technical Environment</a:t>
            </a:r>
            <a:endParaRPr lang="en-CA" sz="1223" dirty="0"/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7AFE6B96-328F-7094-E3F7-F5A8B2CFB02D}"/>
              </a:ext>
            </a:extLst>
          </p:cNvPr>
          <p:cNvSpPr/>
          <p:nvPr/>
        </p:nvSpPr>
        <p:spPr>
          <a:xfrm>
            <a:off x="3013106" y="1388533"/>
            <a:ext cx="3312624" cy="771188"/>
          </a:xfrm>
          <a:prstGeom prst="arc">
            <a:avLst>
              <a:gd name="adj1" fmla="val 11114519"/>
              <a:gd name="adj2" fmla="val 2127917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223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6B0636F5-DBE9-13B0-B1F0-BEDC1CF1E9A6}"/>
              </a:ext>
            </a:extLst>
          </p:cNvPr>
          <p:cNvSpPr/>
          <p:nvPr/>
        </p:nvSpPr>
        <p:spPr>
          <a:xfrm rot="10800000">
            <a:off x="3013105" y="1506804"/>
            <a:ext cx="3312624" cy="771188"/>
          </a:xfrm>
          <a:prstGeom prst="arc">
            <a:avLst>
              <a:gd name="adj1" fmla="val 11114519"/>
              <a:gd name="adj2" fmla="val 21279174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223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440F6A-EF51-F796-B5A1-A9EA71CA32D4}"/>
              </a:ext>
            </a:extLst>
          </p:cNvPr>
          <p:cNvCxnSpPr/>
          <p:nvPr/>
        </p:nvCxnSpPr>
        <p:spPr>
          <a:xfrm>
            <a:off x="3248474" y="1824894"/>
            <a:ext cx="284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1BD62FB-A3B9-5DF5-9CC5-2517B951A32E}"/>
              </a:ext>
            </a:extLst>
          </p:cNvPr>
          <p:cNvSpPr txBox="1"/>
          <p:nvPr/>
        </p:nvSpPr>
        <p:spPr>
          <a:xfrm>
            <a:off x="3203039" y="1580679"/>
            <a:ext cx="301336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23" dirty="0"/>
              <a:t>II) Education (author capabilities)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0F8BDC-EDA7-0043-7F15-33A995C4689B}"/>
              </a:ext>
            </a:extLst>
          </p:cNvPr>
          <p:cNvSpPr txBox="1"/>
          <p:nvPr/>
        </p:nvSpPr>
        <p:spPr>
          <a:xfrm>
            <a:off x="3203039" y="1969450"/>
            <a:ext cx="301336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23" dirty="0"/>
              <a:t>III) Insights (contribution)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315358E-E94C-2F63-2049-449A93A17D9E}"/>
              </a:ext>
            </a:extLst>
          </p:cNvPr>
          <p:cNvSpPr/>
          <p:nvPr/>
        </p:nvSpPr>
        <p:spPr>
          <a:xfrm>
            <a:off x="636496" y="124898"/>
            <a:ext cx="3131026" cy="82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23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0FE991-6910-6867-12AC-6286A683DCFC}"/>
              </a:ext>
            </a:extLst>
          </p:cNvPr>
          <p:cNvSpPr/>
          <p:nvPr/>
        </p:nvSpPr>
        <p:spPr>
          <a:xfrm>
            <a:off x="636496" y="2544538"/>
            <a:ext cx="3131026" cy="82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23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955FC4-41A6-4CB0-3998-B85746BFABEC}"/>
              </a:ext>
            </a:extLst>
          </p:cNvPr>
          <p:cNvSpPr txBox="1"/>
          <p:nvPr/>
        </p:nvSpPr>
        <p:spPr>
          <a:xfrm>
            <a:off x="679588" y="145964"/>
            <a:ext cx="2058171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3" b="1" dirty="0"/>
              <a:t>Design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E6D254-1189-62C6-B068-52D4419FCF79}"/>
              </a:ext>
            </a:extLst>
          </p:cNvPr>
          <p:cNvSpPr txBox="1"/>
          <p:nvPr/>
        </p:nvSpPr>
        <p:spPr>
          <a:xfrm>
            <a:off x="670963" y="3101799"/>
            <a:ext cx="2058171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3" b="1" dirty="0"/>
              <a:t>Requirements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935336D-621F-5565-5B6D-005C4F79A2DF}"/>
              </a:ext>
            </a:extLst>
          </p:cNvPr>
          <p:cNvSpPr/>
          <p:nvPr/>
        </p:nvSpPr>
        <p:spPr>
          <a:xfrm>
            <a:off x="784907" y="454934"/>
            <a:ext cx="846983" cy="424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23"/>
              <a:t>Data</a:t>
            </a:r>
            <a:endParaRPr lang="en-CA" sz="1223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B11332-9160-E225-F89E-B763C1707497}"/>
              </a:ext>
            </a:extLst>
          </p:cNvPr>
          <p:cNvSpPr/>
          <p:nvPr/>
        </p:nvSpPr>
        <p:spPr>
          <a:xfrm>
            <a:off x="1707186" y="446308"/>
            <a:ext cx="931681" cy="424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23" dirty="0"/>
              <a:t>Algorithms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BB5C44C-9DAB-F937-3943-36256E3052B7}"/>
              </a:ext>
            </a:extLst>
          </p:cNvPr>
          <p:cNvSpPr/>
          <p:nvPr/>
        </p:nvSpPr>
        <p:spPr>
          <a:xfrm>
            <a:off x="2722316" y="454934"/>
            <a:ext cx="846983" cy="424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23" dirty="0"/>
              <a:t>Platform</a:t>
            </a:r>
            <a:endParaRPr lang="en-CA" sz="1223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7996B58-0A7E-A5D5-68E5-058437521F5F}"/>
              </a:ext>
            </a:extLst>
          </p:cNvPr>
          <p:cNvSpPr/>
          <p:nvPr/>
        </p:nvSpPr>
        <p:spPr>
          <a:xfrm>
            <a:off x="1666391" y="2642223"/>
            <a:ext cx="1095422" cy="424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23" dirty="0"/>
              <a:t>Collaboration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2F054A-0F9D-16E4-4A9C-06800B8C7933}"/>
              </a:ext>
            </a:extLst>
          </p:cNvPr>
          <p:cNvSpPr/>
          <p:nvPr/>
        </p:nvSpPr>
        <p:spPr>
          <a:xfrm>
            <a:off x="2860034" y="2633597"/>
            <a:ext cx="809269" cy="424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23" dirty="0"/>
              <a:t>Cognition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C63F170-F51A-6714-8CCE-8E94A0232E67}"/>
              </a:ext>
            </a:extLst>
          </p:cNvPr>
          <p:cNvSpPr/>
          <p:nvPr/>
        </p:nvSpPr>
        <p:spPr>
          <a:xfrm>
            <a:off x="729684" y="2633597"/>
            <a:ext cx="846983" cy="424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23" dirty="0"/>
              <a:t>Methods</a:t>
            </a:r>
            <a:endParaRPr lang="en-CA" sz="1223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F5ECD4E-13BE-6D75-D702-AC7925869EE0}"/>
              </a:ext>
            </a:extLst>
          </p:cNvPr>
          <p:cNvCxnSpPr>
            <a:cxnSpLocks/>
          </p:cNvCxnSpPr>
          <p:nvPr/>
        </p:nvCxnSpPr>
        <p:spPr>
          <a:xfrm>
            <a:off x="2319202" y="966063"/>
            <a:ext cx="0" cy="29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77E7D06-051C-A6DC-0D5B-469E2955C3B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319202" y="2235391"/>
            <a:ext cx="0" cy="29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49A3E86-59E5-816E-6E81-C7598484C72A}"/>
              </a:ext>
            </a:extLst>
          </p:cNvPr>
          <p:cNvSpPr txBox="1"/>
          <p:nvPr/>
        </p:nvSpPr>
        <p:spPr>
          <a:xfrm>
            <a:off x="2076264" y="1923248"/>
            <a:ext cx="44791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23" dirty="0"/>
              <a:t>(</a:t>
            </a:r>
            <a:r>
              <a:rPr lang="en-US" sz="1223" b="1" dirty="0"/>
              <a:t>Fit</a:t>
            </a:r>
            <a:r>
              <a:rPr lang="en-US" sz="1223" dirty="0"/>
              <a:t>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013C146-D5F2-927D-8A47-5212406B91EA}"/>
              </a:ext>
            </a:extLst>
          </p:cNvPr>
          <p:cNvSpPr txBox="1"/>
          <p:nvPr/>
        </p:nvSpPr>
        <p:spPr>
          <a:xfrm>
            <a:off x="3203039" y="1112895"/>
            <a:ext cx="3013369" cy="28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23" dirty="0"/>
              <a:t>I) Efficiency and reliability (execution)</a:t>
            </a:r>
          </a:p>
        </p:txBody>
      </p:sp>
    </p:spTree>
    <p:extLst>
      <p:ext uri="{BB962C8B-B14F-4D97-AF65-F5344CB8AC3E}">
        <p14:creationId xmlns:p14="http://schemas.microsoft.com/office/powerpoint/2010/main" val="41289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5BE6B68-6812-F921-C8D1-4C56D4216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227516"/>
              </p:ext>
            </p:extLst>
          </p:nvPr>
        </p:nvGraphicFramePr>
        <p:xfrm>
          <a:off x="76200" y="-9091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61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5</cp:revision>
  <dcterms:created xsi:type="dcterms:W3CDTF">2022-05-13T15:02:16Z</dcterms:created>
  <dcterms:modified xsi:type="dcterms:W3CDTF">2023-03-23T16:45:55Z</dcterms:modified>
</cp:coreProperties>
</file>