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8" r:id="rId2"/>
  </p:sldIdLst>
  <p:sldSz cx="1008062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5D5-6C3F-4F5F-B4FC-BC53D3FA3AAE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D5C-ED18-4940-B555-A5D6649DEC1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27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5D5-6C3F-4F5F-B4FC-BC53D3FA3AAE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D5C-ED18-4940-B555-A5D6649DEC1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12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5D5-6C3F-4F5F-B4FC-BC53D3FA3AAE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D5C-ED18-4940-B555-A5D6649DEC1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5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5D5-6C3F-4F5F-B4FC-BC53D3FA3AAE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D5C-ED18-4940-B555-A5D6649DEC1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0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1"/>
            <a:ext cx="86945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5"/>
            <a:ext cx="86945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5D5-6C3F-4F5F-B4FC-BC53D3FA3AAE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D5C-ED18-4940-B555-A5D6649DEC1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27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5D5-6C3F-4F5F-B4FC-BC53D3FA3AAE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D5C-ED18-4940-B555-A5D6649DEC1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85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5579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5579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5D5-6C3F-4F5F-B4FC-BC53D3FA3AAE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D5C-ED18-4940-B555-A5D6649DEC1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37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5D5-6C3F-4F5F-B4FC-BC53D3FA3AAE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D5C-ED18-4940-B555-A5D6649DEC1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4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5D5-6C3F-4F5F-B4FC-BC53D3FA3AAE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D5C-ED18-4940-B555-A5D6649DEC1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97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5D5-6C3F-4F5F-B4FC-BC53D3FA3AAE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D5C-ED18-4940-B555-A5D6649DEC1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4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5D5-6C3F-4F5F-B4FC-BC53D3FA3AAE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D5C-ED18-4940-B555-A5D6649DEC1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13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F5D5-6C3F-4F5F-B4FC-BC53D3FA3AAE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5D5C-ED18-4940-B555-A5D6649DEC1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83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1484126-6A2F-4531-8813-CFB18509E179}"/>
              </a:ext>
            </a:extLst>
          </p:cNvPr>
          <p:cNvSpPr/>
          <p:nvPr/>
        </p:nvSpPr>
        <p:spPr>
          <a:xfrm>
            <a:off x="4709462" y="2028042"/>
            <a:ext cx="3869215" cy="130427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dirty="0"/>
              <a:t>Local</a:t>
            </a:r>
            <a:r>
              <a:rPr lang="de-DE" dirty="0"/>
              <a:t> CoLRev </a:t>
            </a:r>
            <a:r>
              <a:rPr lang="en-US" dirty="0"/>
              <a:t>repository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B8F7AAA2-A26D-435D-9A92-7B4BFF634371}"/>
              </a:ext>
            </a:extLst>
          </p:cNvPr>
          <p:cNvSpPr/>
          <p:nvPr/>
        </p:nvSpPr>
        <p:spPr>
          <a:xfrm>
            <a:off x="5191375" y="2511183"/>
            <a:ext cx="1233714" cy="6821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project data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2E247D7-CDC0-4435-9A16-12B76D7D844F}"/>
              </a:ext>
            </a:extLst>
          </p:cNvPr>
          <p:cNvSpPr/>
          <p:nvPr/>
        </p:nvSpPr>
        <p:spPr>
          <a:xfrm>
            <a:off x="6843571" y="2739791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95CBC9B-9288-481B-ABE4-5E34E833F838}"/>
              </a:ext>
            </a:extLst>
          </p:cNvPr>
          <p:cNvSpPr/>
          <p:nvPr/>
        </p:nvSpPr>
        <p:spPr>
          <a:xfrm>
            <a:off x="7039650" y="2739791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F66ABA8-F2CF-4F36-A876-43A1696FD875}"/>
              </a:ext>
            </a:extLst>
          </p:cNvPr>
          <p:cNvSpPr/>
          <p:nvPr/>
        </p:nvSpPr>
        <p:spPr>
          <a:xfrm>
            <a:off x="7235729" y="2739791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8D75A7B-D9D3-4F41-9265-27DAEA629999}"/>
              </a:ext>
            </a:extLst>
          </p:cNvPr>
          <p:cNvSpPr/>
          <p:nvPr/>
        </p:nvSpPr>
        <p:spPr>
          <a:xfrm>
            <a:off x="7431808" y="2739791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6A8D92-6112-4C43-ACA0-D9A9F078FE22}"/>
              </a:ext>
            </a:extLst>
          </p:cNvPr>
          <p:cNvSpPr/>
          <p:nvPr/>
        </p:nvSpPr>
        <p:spPr>
          <a:xfrm>
            <a:off x="7627887" y="2739791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8D8A6DE-EC01-4051-9F57-20CD27169777}"/>
              </a:ext>
            </a:extLst>
          </p:cNvPr>
          <p:cNvSpPr/>
          <p:nvPr/>
        </p:nvSpPr>
        <p:spPr>
          <a:xfrm>
            <a:off x="7823966" y="2739791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923D6FF-F037-4905-ABDC-AC3ADF647AB9}"/>
              </a:ext>
            </a:extLst>
          </p:cNvPr>
          <p:cNvSpPr/>
          <p:nvPr/>
        </p:nvSpPr>
        <p:spPr>
          <a:xfrm>
            <a:off x="8020042" y="2739791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5FEC68-B9C4-4788-8741-8DAD6154A336}"/>
              </a:ext>
            </a:extLst>
          </p:cNvPr>
          <p:cNvSpPr txBox="1"/>
          <p:nvPr/>
        </p:nvSpPr>
        <p:spPr>
          <a:xfrm>
            <a:off x="6881387" y="2409910"/>
            <a:ext cx="132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data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EF95E3-5F55-40D4-9827-FAEE8C5CD127}"/>
              </a:ext>
            </a:extLst>
          </p:cNvPr>
          <p:cNvCxnSpPr>
            <a:cxnSpLocks/>
          </p:cNvCxnSpPr>
          <p:nvPr/>
        </p:nvCxnSpPr>
        <p:spPr>
          <a:xfrm flipH="1">
            <a:off x="5980260" y="3328191"/>
            <a:ext cx="4034" cy="540853"/>
          </a:xfrm>
          <a:prstGeom prst="straightConnector1">
            <a:avLst/>
          </a:prstGeom>
          <a:ln w="57150"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84A689C-022E-4690-B56E-210E3600428D}"/>
              </a:ext>
            </a:extLst>
          </p:cNvPr>
          <p:cNvCxnSpPr>
            <a:cxnSpLocks/>
          </p:cNvCxnSpPr>
          <p:nvPr/>
        </p:nvCxnSpPr>
        <p:spPr>
          <a:xfrm flipV="1">
            <a:off x="5622832" y="3328193"/>
            <a:ext cx="0" cy="540850"/>
          </a:xfrm>
          <a:prstGeom prst="straightConnector1">
            <a:avLst/>
          </a:prstGeom>
          <a:ln w="57150"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9947943-124B-4177-AE41-D8D2945A0629}"/>
              </a:ext>
            </a:extLst>
          </p:cNvPr>
          <p:cNvSpPr/>
          <p:nvPr/>
        </p:nvSpPr>
        <p:spPr>
          <a:xfrm>
            <a:off x="3246635" y="5630945"/>
            <a:ext cx="6024868" cy="1688555"/>
          </a:xfrm>
          <a:prstGeom prst="roundRect">
            <a:avLst>
              <a:gd name="adj" fmla="val 30197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76FE671-C4B6-0802-68E3-00DD3239A7A7}"/>
              </a:ext>
            </a:extLst>
          </p:cNvPr>
          <p:cNvGrpSpPr/>
          <p:nvPr/>
        </p:nvGrpSpPr>
        <p:grpSpPr>
          <a:xfrm>
            <a:off x="5372674" y="6226110"/>
            <a:ext cx="1602662" cy="901965"/>
            <a:chOff x="5372674" y="5883606"/>
            <a:chExt cx="1602662" cy="901965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C3F40610-C5AF-4862-AB7F-40FD945C403A}"/>
                </a:ext>
              </a:extLst>
            </p:cNvPr>
            <p:cNvSpPr/>
            <p:nvPr/>
          </p:nvSpPr>
          <p:spPr>
            <a:xfrm>
              <a:off x="5372674" y="5883606"/>
              <a:ext cx="1602662" cy="901965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endParaRPr lang="en-US" sz="1200" dirty="0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8012B281-D77F-45EC-9BD5-1844B8BD9839}"/>
                </a:ext>
              </a:extLst>
            </p:cNvPr>
            <p:cNvSpPr/>
            <p:nvPr/>
          </p:nvSpPr>
          <p:spPr>
            <a:xfrm>
              <a:off x="5655504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17224D2D-4654-49C4-81A8-01495EF4254B}"/>
                </a:ext>
              </a:extLst>
            </p:cNvPr>
            <p:cNvSpPr/>
            <p:nvPr/>
          </p:nvSpPr>
          <p:spPr>
            <a:xfrm>
              <a:off x="5801445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CE67BF6A-3351-4A05-9575-54B194A3ACC8}"/>
                </a:ext>
              </a:extLst>
            </p:cNvPr>
            <p:cNvSpPr/>
            <p:nvPr/>
          </p:nvSpPr>
          <p:spPr>
            <a:xfrm>
              <a:off x="5947387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5643F92C-E28B-4978-B1A7-0C3DAD2C41A3}"/>
                </a:ext>
              </a:extLst>
            </p:cNvPr>
            <p:cNvSpPr/>
            <p:nvPr/>
          </p:nvSpPr>
          <p:spPr>
            <a:xfrm>
              <a:off x="6093328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83387302-7E75-4EFD-A79B-A8F5C4A83443}"/>
                </a:ext>
              </a:extLst>
            </p:cNvPr>
            <p:cNvSpPr/>
            <p:nvPr/>
          </p:nvSpPr>
          <p:spPr>
            <a:xfrm>
              <a:off x="6239270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7F350FAF-2D7B-4089-A2A4-D1CF75A2EF56}"/>
                </a:ext>
              </a:extLst>
            </p:cNvPr>
            <p:cNvSpPr/>
            <p:nvPr/>
          </p:nvSpPr>
          <p:spPr>
            <a:xfrm>
              <a:off x="6385211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B96FB618-9EFA-4EF8-840F-3E4421932903}"/>
                </a:ext>
              </a:extLst>
            </p:cNvPr>
            <p:cNvSpPr/>
            <p:nvPr/>
          </p:nvSpPr>
          <p:spPr>
            <a:xfrm>
              <a:off x="6531151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08FE041F-1A7A-4729-9E9F-D7AF56E3C53E}"/>
                </a:ext>
              </a:extLst>
            </p:cNvPr>
            <p:cNvSpPr txBox="1"/>
            <p:nvPr/>
          </p:nvSpPr>
          <p:spPr>
            <a:xfrm>
              <a:off x="5683645" y="5931778"/>
              <a:ext cx="985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/>
                <a:t>record data</a:t>
              </a: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35E6FF57-F157-44C5-9154-0C6173976BC6}"/>
                </a:ext>
              </a:extLst>
            </p:cNvPr>
            <p:cNvSpPr/>
            <p:nvPr/>
          </p:nvSpPr>
          <p:spPr>
            <a:xfrm>
              <a:off x="5655504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40553AFF-0300-4B3F-BC2F-1B3C63ADDFC4}"/>
                </a:ext>
              </a:extLst>
            </p:cNvPr>
            <p:cNvSpPr/>
            <p:nvPr/>
          </p:nvSpPr>
          <p:spPr>
            <a:xfrm>
              <a:off x="5801446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850238C1-8D0F-4BF3-9A44-D7DD29C45006}"/>
                </a:ext>
              </a:extLst>
            </p:cNvPr>
            <p:cNvSpPr/>
            <p:nvPr/>
          </p:nvSpPr>
          <p:spPr>
            <a:xfrm>
              <a:off x="5947387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99B38CA1-99FF-4BDC-B555-4E1B70EFD2FC}"/>
                </a:ext>
              </a:extLst>
            </p:cNvPr>
            <p:cNvSpPr/>
            <p:nvPr/>
          </p:nvSpPr>
          <p:spPr>
            <a:xfrm>
              <a:off x="6093329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81528855-1575-4844-A645-3B8261ACFD0D}"/>
                </a:ext>
              </a:extLst>
            </p:cNvPr>
            <p:cNvSpPr/>
            <p:nvPr/>
          </p:nvSpPr>
          <p:spPr>
            <a:xfrm>
              <a:off x="6239271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155377AA-FB28-479C-A6FE-384D3E9108BB}"/>
                </a:ext>
              </a:extLst>
            </p:cNvPr>
            <p:cNvSpPr/>
            <p:nvPr/>
          </p:nvSpPr>
          <p:spPr>
            <a:xfrm>
              <a:off x="6385212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C5EFB67A-4BA1-44B4-B982-463A525E2127}"/>
                </a:ext>
              </a:extLst>
            </p:cNvPr>
            <p:cNvSpPr/>
            <p:nvPr/>
          </p:nvSpPr>
          <p:spPr>
            <a:xfrm>
              <a:off x="6531151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pic>
        <p:nvPicPr>
          <p:cNvPr id="114" name="Grafik 113" descr="Programmierer">
            <a:extLst>
              <a:ext uri="{FF2B5EF4-FFF2-40B4-BE49-F238E27FC236}">
                <a16:creationId xmlns:a16="http://schemas.microsoft.com/office/drawing/2014/main" id="{96BF6AE0-30FF-EBD1-EED9-DD09DC747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2674" y="316916"/>
            <a:ext cx="914400" cy="914400"/>
          </a:xfrm>
          <a:prstGeom prst="rect">
            <a:avLst/>
          </a:prstGeom>
        </p:spPr>
      </p:pic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A2049E3-8EFF-0793-EC8E-88685AD7F94D}"/>
              </a:ext>
            </a:extLst>
          </p:cNvPr>
          <p:cNvCxnSpPr>
            <a:cxnSpLocks/>
          </p:cNvCxnSpPr>
          <p:nvPr/>
        </p:nvCxnSpPr>
        <p:spPr>
          <a:xfrm>
            <a:off x="5829878" y="1326165"/>
            <a:ext cx="0" cy="701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6AD91FB5-D0DA-E609-B020-A3778C0445C0}"/>
              </a:ext>
            </a:extLst>
          </p:cNvPr>
          <p:cNvGrpSpPr/>
          <p:nvPr/>
        </p:nvGrpSpPr>
        <p:grpSpPr>
          <a:xfrm>
            <a:off x="6425089" y="616483"/>
            <a:ext cx="720000" cy="720000"/>
            <a:chOff x="2553298" y="1455437"/>
            <a:chExt cx="2630891" cy="2726671"/>
          </a:xfrm>
        </p:grpSpPr>
        <p:sp>
          <p:nvSpPr>
            <p:cNvPr id="117" name="Pfeil: gebogen 116">
              <a:extLst>
                <a:ext uri="{FF2B5EF4-FFF2-40B4-BE49-F238E27FC236}">
                  <a16:creationId xmlns:a16="http://schemas.microsoft.com/office/drawing/2014/main" id="{555F1ADB-380F-8EDC-C7CA-1AE2CEDC5250}"/>
                </a:ext>
              </a:extLst>
            </p:cNvPr>
            <p:cNvSpPr/>
            <p:nvPr/>
          </p:nvSpPr>
          <p:spPr>
            <a:xfrm rot="1536028">
              <a:off x="2576039" y="1464249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1"/>
                <a:gd name="adj4" fmla="val 15318101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  <p:sp>
          <p:nvSpPr>
            <p:cNvPr id="118" name="Pfeil: gebogen 117">
              <a:extLst>
                <a:ext uri="{FF2B5EF4-FFF2-40B4-BE49-F238E27FC236}">
                  <a16:creationId xmlns:a16="http://schemas.microsoft.com/office/drawing/2014/main" id="{C5E7CF92-5F24-1273-584A-3B92B682A5C2}"/>
                </a:ext>
              </a:extLst>
            </p:cNvPr>
            <p:cNvSpPr/>
            <p:nvPr/>
          </p:nvSpPr>
          <p:spPr>
            <a:xfrm rot="16418718">
              <a:off x="2553496" y="1455239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2"/>
                <a:gd name="adj4" fmla="val 16008285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  <p:sp>
          <p:nvSpPr>
            <p:cNvPr id="119" name="Pfeil: gebogen 118">
              <a:extLst>
                <a:ext uri="{FF2B5EF4-FFF2-40B4-BE49-F238E27FC236}">
                  <a16:creationId xmlns:a16="http://schemas.microsoft.com/office/drawing/2014/main" id="{89541692-76D7-BB23-AD3E-D67B375F7B44}"/>
                </a:ext>
              </a:extLst>
            </p:cNvPr>
            <p:cNvSpPr/>
            <p:nvPr/>
          </p:nvSpPr>
          <p:spPr>
            <a:xfrm rot="10603201">
              <a:off x="2576040" y="1573563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1"/>
                <a:gd name="adj4" fmla="val 12543466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</p:grpSp>
      <p:sp>
        <p:nvSpPr>
          <p:cNvPr id="120" name="Textfeld 119">
            <a:extLst>
              <a:ext uri="{FF2B5EF4-FFF2-40B4-BE49-F238E27FC236}">
                <a16:creationId xmlns:a16="http://schemas.microsoft.com/office/drawing/2014/main" id="{B4DF09B3-1112-407A-7C2E-2B8F833EFD76}"/>
              </a:ext>
            </a:extLst>
          </p:cNvPr>
          <p:cNvSpPr txBox="1"/>
          <p:nvPr/>
        </p:nvSpPr>
        <p:spPr>
          <a:xfrm>
            <a:off x="446249" y="423816"/>
            <a:ext cx="292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I. Workflow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8CE2227F-2168-0247-D3F3-25599AD234F4}"/>
              </a:ext>
            </a:extLst>
          </p:cNvPr>
          <p:cNvSpPr txBox="1"/>
          <p:nvPr/>
        </p:nvSpPr>
        <p:spPr>
          <a:xfrm>
            <a:off x="446249" y="1371486"/>
            <a:ext cx="400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II. Steps and Operations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A30611A-0F01-0271-744A-F0BF5C598042}"/>
              </a:ext>
            </a:extLst>
          </p:cNvPr>
          <p:cNvSpPr txBox="1"/>
          <p:nvPr/>
        </p:nvSpPr>
        <p:spPr>
          <a:xfrm>
            <a:off x="446249" y="3834025"/>
            <a:ext cx="315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III. Collaboration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5B51FC1-1406-298C-0089-2B47DFF25581}"/>
              </a:ext>
            </a:extLst>
          </p:cNvPr>
          <p:cNvCxnSpPr>
            <a:cxnSpLocks/>
          </p:cNvCxnSpPr>
          <p:nvPr/>
        </p:nvCxnSpPr>
        <p:spPr>
          <a:xfrm>
            <a:off x="8131764" y="3092964"/>
            <a:ext cx="0" cy="2528005"/>
          </a:xfrm>
          <a:prstGeom prst="straightConnector1">
            <a:avLst/>
          </a:prstGeom>
          <a:ln w="57150"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2EFB25E-D21D-A4CB-C6F1-4A18CEDDC36E}"/>
              </a:ext>
            </a:extLst>
          </p:cNvPr>
          <p:cNvCxnSpPr>
            <a:cxnSpLocks/>
          </p:cNvCxnSpPr>
          <p:nvPr/>
        </p:nvCxnSpPr>
        <p:spPr>
          <a:xfrm flipV="1">
            <a:off x="7772838" y="3092964"/>
            <a:ext cx="0" cy="2528005"/>
          </a:xfrm>
          <a:prstGeom prst="straightConnector1">
            <a:avLst/>
          </a:prstGeom>
          <a:ln w="57150"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369135EE-B513-4BC8-BD1E-454A477E633F}"/>
              </a:ext>
            </a:extLst>
          </p:cNvPr>
          <p:cNvSpPr txBox="1"/>
          <p:nvPr/>
        </p:nvSpPr>
        <p:spPr>
          <a:xfrm>
            <a:off x="446249" y="5622212"/>
            <a:ext cx="315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IV. Curation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8EE40950-79E3-E9BE-2099-D1FDC28BF47E}"/>
              </a:ext>
            </a:extLst>
          </p:cNvPr>
          <p:cNvSpPr/>
          <p:nvPr/>
        </p:nvSpPr>
        <p:spPr>
          <a:xfrm>
            <a:off x="3671590" y="3890026"/>
            <a:ext cx="3869215" cy="130427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de-DE" dirty="0" err="1"/>
              <a:t>Shared</a:t>
            </a:r>
            <a:r>
              <a:rPr lang="de-DE" dirty="0"/>
              <a:t> CoLRev </a:t>
            </a:r>
            <a:r>
              <a:rPr lang="en-US" dirty="0"/>
              <a:t>repository</a:t>
            </a:r>
          </a:p>
        </p:txBody>
      </p:sp>
      <p:sp>
        <p:nvSpPr>
          <p:cNvPr id="109" name="Zylinder 108">
            <a:extLst>
              <a:ext uri="{FF2B5EF4-FFF2-40B4-BE49-F238E27FC236}">
                <a16:creationId xmlns:a16="http://schemas.microsoft.com/office/drawing/2014/main" id="{CCC00F29-34FB-20D8-2453-C3D6902B5A49}"/>
              </a:ext>
            </a:extLst>
          </p:cNvPr>
          <p:cNvSpPr/>
          <p:nvPr/>
        </p:nvSpPr>
        <p:spPr>
          <a:xfrm>
            <a:off x="4153503" y="4373167"/>
            <a:ext cx="1233714" cy="6821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project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AB6A3199-F457-3806-134F-57EFFE36757B}"/>
              </a:ext>
            </a:extLst>
          </p:cNvPr>
          <p:cNvSpPr/>
          <p:nvPr/>
        </p:nvSpPr>
        <p:spPr>
          <a:xfrm>
            <a:off x="5805699" y="4601775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8292EF9C-9A97-BACC-0247-DD254849432F}"/>
              </a:ext>
            </a:extLst>
          </p:cNvPr>
          <p:cNvSpPr/>
          <p:nvPr/>
        </p:nvSpPr>
        <p:spPr>
          <a:xfrm>
            <a:off x="6001778" y="4601775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45C3ABCC-5BBE-CF10-3EEC-1E0B7812F811}"/>
              </a:ext>
            </a:extLst>
          </p:cNvPr>
          <p:cNvSpPr/>
          <p:nvPr/>
        </p:nvSpPr>
        <p:spPr>
          <a:xfrm>
            <a:off x="6197857" y="4601775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52CC187-8C5B-FE14-DBBA-A9EC2383353A}"/>
              </a:ext>
            </a:extLst>
          </p:cNvPr>
          <p:cNvSpPr/>
          <p:nvPr/>
        </p:nvSpPr>
        <p:spPr>
          <a:xfrm>
            <a:off x="6393936" y="4601775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B2A0E686-34C9-CEE0-B60A-0BE553C7C831}"/>
              </a:ext>
            </a:extLst>
          </p:cNvPr>
          <p:cNvSpPr/>
          <p:nvPr/>
        </p:nvSpPr>
        <p:spPr>
          <a:xfrm>
            <a:off x="6590015" y="4601775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9AD52CA5-B15D-C87F-C5F4-952E587AD5FE}"/>
              </a:ext>
            </a:extLst>
          </p:cNvPr>
          <p:cNvSpPr/>
          <p:nvPr/>
        </p:nvSpPr>
        <p:spPr>
          <a:xfrm>
            <a:off x="6786094" y="4601775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54C0A4A-FAB5-392D-3DC7-FE5B9D57FD0D}"/>
              </a:ext>
            </a:extLst>
          </p:cNvPr>
          <p:cNvSpPr/>
          <p:nvPr/>
        </p:nvSpPr>
        <p:spPr>
          <a:xfrm>
            <a:off x="6982170" y="4601775"/>
            <a:ext cx="223444" cy="35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A10859FF-ADEE-727B-28F3-BAD341CA8992}"/>
              </a:ext>
            </a:extLst>
          </p:cNvPr>
          <p:cNvSpPr txBox="1"/>
          <p:nvPr/>
        </p:nvSpPr>
        <p:spPr>
          <a:xfrm>
            <a:off x="5843515" y="4271894"/>
            <a:ext cx="132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data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14B8EC98-D7A1-E6B6-8C42-1910BB0EA911}"/>
              </a:ext>
            </a:extLst>
          </p:cNvPr>
          <p:cNvSpPr txBox="1"/>
          <p:nvPr/>
        </p:nvSpPr>
        <p:spPr>
          <a:xfrm>
            <a:off x="7297197" y="531713"/>
            <a:ext cx="1762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colrev status</a:t>
            </a:r>
          </a:p>
          <a:p>
            <a:r>
              <a:rPr lang="en-US" sz="1600" dirty="0"/>
              <a:t>colrev [operation]</a:t>
            </a:r>
          </a:p>
          <a:p>
            <a:r>
              <a:rPr lang="en-US" sz="1600" dirty="0"/>
              <a:t>colrev validate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8B4505D8-4C59-EF98-182A-C443AC2C6DD2}"/>
              </a:ext>
            </a:extLst>
          </p:cNvPr>
          <p:cNvSpPr txBox="1"/>
          <p:nvPr/>
        </p:nvSpPr>
        <p:spPr>
          <a:xfrm>
            <a:off x="5305340" y="5679116"/>
            <a:ext cx="343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Curated CoLRev repositories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1675BCCE-2705-308E-82B4-848C53CBBE57}"/>
              </a:ext>
            </a:extLst>
          </p:cNvPr>
          <p:cNvGrpSpPr/>
          <p:nvPr/>
        </p:nvGrpSpPr>
        <p:grpSpPr>
          <a:xfrm>
            <a:off x="7151372" y="6226109"/>
            <a:ext cx="1602662" cy="901965"/>
            <a:chOff x="5372674" y="5883606"/>
            <a:chExt cx="1602662" cy="901965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8BCBB8B1-A226-74FE-6787-5810646F298D}"/>
                </a:ext>
              </a:extLst>
            </p:cNvPr>
            <p:cNvSpPr/>
            <p:nvPr/>
          </p:nvSpPr>
          <p:spPr>
            <a:xfrm>
              <a:off x="5372674" y="5883606"/>
              <a:ext cx="1602662" cy="901965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endParaRPr lang="en-US" sz="1200" dirty="0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6BF23241-96B4-6942-8866-8907D756E6B0}"/>
                </a:ext>
              </a:extLst>
            </p:cNvPr>
            <p:cNvSpPr/>
            <p:nvPr/>
          </p:nvSpPr>
          <p:spPr>
            <a:xfrm>
              <a:off x="5655504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96E2D7C6-A7D6-B7B0-7F7E-DE1EA9C32BAB}"/>
                </a:ext>
              </a:extLst>
            </p:cNvPr>
            <p:cNvSpPr/>
            <p:nvPr/>
          </p:nvSpPr>
          <p:spPr>
            <a:xfrm>
              <a:off x="5801445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9A38038-457A-6AEB-A0B7-40821C9B84D8}"/>
                </a:ext>
              </a:extLst>
            </p:cNvPr>
            <p:cNvSpPr/>
            <p:nvPr/>
          </p:nvSpPr>
          <p:spPr>
            <a:xfrm>
              <a:off x="5947387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9FDEA836-974C-561A-347E-A2D978B613B3}"/>
                </a:ext>
              </a:extLst>
            </p:cNvPr>
            <p:cNvSpPr/>
            <p:nvPr/>
          </p:nvSpPr>
          <p:spPr>
            <a:xfrm>
              <a:off x="6093328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0939A56C-1DA7-AA5C-2C3A-C074A1289E34}"/>
                </a:ext>
              </a:extLst>
            </p:cNvPr>
            <p:cNvSpPr/>
            <p:nvPr/>
          </p:nvSpPr>
          <p:spPr>
            <a:xfrm>
              <a:off x="6239270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3052C364-263E-8D65-C8F6-E9C4C02A7522}"/>
                </a:ext>
              </a:extLst>
            </p:cNvPr>
            <p:cNvSpPr/>
            <p:nvPr/>
          </p:nvSpPr>
          <p:spPr>
            <a:xfrm>
              <a:off x="6385211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C5D6C174-70D1-8B26-6A25-21A87CB41FB3}"/>
                </a:ext>
              </a:extLst>
            </p:cNvPr>
            <p:cNvSpPr/>
            <p:nvPr/>
          </p:nvSpPr>
          <p:spPr>
            <a:xfrm>
              <a:off x="6531151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2F0D00DC-DFD9-8529-E061-E24ED9772E71}"/>
                </a:ext>
              </a:extLst>
            </p:cNvPr>
            <p:cNvSpPr txBox="1"/>
            <p:nvPr/>
          </p:nvSpPr>
          <p:spPr>
            <a:xfrm>
              <a:off x="5683645" y="5931778"/>
              <a:ext cx="985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/>
                <a:t>record data</a:t>
              </a:r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5F00C559-40FA-0264-4DB0-5C21D28F425E}"/>
                </a:ext>
              </a:extLst>
            </p:cNvPr>
            <p:cNvSpPr/>
            <p:nvPr/>
          </p:nvSpPr>
          <p:spPr>
            <a:xfrm>
              <a:off x="5655504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B39C69A2-FDD4-CD07-2791-591165B56414}"/>
                </a:ext>
              </a:extLst>
            </p:cNvPr>
            <p:cNvSpPr/>
            <p:nvPr/>
          </p:nvSpPr>
          <p:spPr>
            <a:xfrm>
              <a:off x="5801446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94013FB5-B7DD-E5C9-81ED-B7C904EAAC4B}"/>
                </a:ext>
              </a:extLst>
            </p:cNvPr>
            <p:cNvSpPr/>
            <p:nvPr/>
          </p:nvSpPr>
          <p:spPr>
            <a:xfrm>
              <a:off x="5947387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836A2F54-708C-39B7-E86A-87B857533D85}"/>
                </a:ext>
              </a:extLst>
            </p:cNvPr>
            <p:cNvSpPr/>
            <p:nvPr/>
          </p:nvSpPr>
          <p:spPr>
            <a:xfrm>
              <a:off x="6093329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DAD4AD5E-2917-0BE8-C654-67764EB2AE19}"/>
                </a:ext>
              </a:extLst>
            </p:cNvPr>
            <p:cNvSpPr/>
            <p:nvPr/>
          </p:nvSpPr>
          <p:spPr>
            <a:xfrm>
              <a:off x="6239271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560E6FB9-9ECA-3FC5-3531-C2E097FFEE84}"/>
                </a:ext>
              </a:extLst>
            </p:cNvPr>
            <p:cNvSpPr/>
            <p:nvPr/>
          </p:nvSpPr>
          <p:spPr>
            <a:xfrm>
              <a:off x="6385212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B7A70ED0-38A7-0A1B-8FC6-9E786DC42F45}"/>
                </a:ext>
              </a:extLst>
            </p:cNvPr>
            <p:cNvSpPr/>
            <p:nvPr/>
          </p:nvSpPr>
          <p:spPr>
            <a:xfrm>
              <a:off x="6531151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1221462E-C84A-BA77-7496-760DD01B1FF1}"/>
              </a:ext>
            </a:extLst>
          </p:cNvPr>
          <p:cNvGrpSpPr/>
          <p:nvPr/>
        </p:nvGrpSpPr>
        <p:grpSpPr>
          <a:xfrm>
            <a:off x="3588713" y="6226109"/>
            <a:ext cx="1602662" cy="901965"/>
            <a:chOff x="5372674" y="5883606"/>
            <a:chExt cx="1602662" cy="901965"/>
          </a:xfrm>
        </p:grpSpPr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27F211A7-8C60-B22B-BA6D-6127CE567113}"/>
                </a:ext>
              </a:extLst>
            </p:cNvPr>
            <p:cNvSpPr/>
            <p:nvPr/>
          </p:nvSpPr>
          <p:spPr>
            <a:xfrm>
              <a:off x="5372674" y="5883606"/>
              <a:ext cx="1602662" cy="901965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endParaRPr lang="en-US" sz="1200" dirty="0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512EC45C-E57A-3C1C-FE4C-3BAC0A01269D}"/>
                </a:ext>
              </a:extLst>
            </p:cNvPr>
            <p:cNvSpPr/>
            <p:nvPr/>
          </p:nvSpPr>
          <p:spPr>
            <a:xfrm>
              <a:off x="5655504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EF1CE536-C23E-5211-7CF2-957CA046D700}"/>
                </a:ext>
              </a:extLst>
            </p:cNvPr>
            <p:cNvSpPr/>
            <p:nvPr/>
          </p:nvSpPr>
          <p:spPr>
            <a:xfrm>
              <a:off x="5801445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CDD8C33A-589E-D8C6-1E60-15E3BE74CE2D}"/>
                </a:ext>
              </a:extLst>
            </p:cNvPr>
            <p:cNvSpPr/>
            <p:nvPr/>
          </p:nvSpPr>
          <p:spPr>
            <a:xfrm>
              <a:off x="5947387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EC734C20-F17B-E0C6-C6A3-459BC11829CE}"/>
                </a:ext>
              </a:extLst>
            </p:cNvPr>
            <p:cNvSpPr/>
            <p:nvPr/>
          </p:nvSpPr>
          <p:spPr>
            <a:xfrm>
              <a:off x="6093328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3A143702-CBC3-DC04-6DE1-4552EC959BEB}"/>
                </a:ext>
              </a:extLst>
            </p:cNvPr>
            <p:cNvSpPr/>
            <p:nvPr/>
          </p:nvSpPr>
          <p:spPr>
            <a:xfrm>
              <a:off x="6239270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5011C213-97A3-E28E-ED6E-D1E2A15277D8}"/>
                </a:ext>
              </a:extLst>
            </p:cNvPr>
            <p:cNvSpPr/>
            <p:nvPr/>
          </p:nvSpPr>
          <p:spPr>
            <a:xfrm>
              <a:off x="6385211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D93690BB-22BB-18DE-0FDC-3BC14C49A774}"/>
                </a:ext>
              </a:extLst>
            </p:cNvPr>
            <p:cNvSpPr/>
            <p:nvPr/>
          </p:nvSpPr>
          <p:spPr>
            <a:xfrm>
              <a:off x="6531151" y="6171754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CDCE4DC7-B77A-E93C-136D-1C5D4DB238D6}"/>
                </a:ext>
              </a:extLst>
            </p:cNvPr>
            <p:cNvSpPr txBox="1"/>
            <p:nvPr/>
          </p:nvSpPr>
          <p:spPr>
            <a:xfrm>
              <a:off x="5683645" y="5931778"/>
              <a:ext cx="985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/>
                <a:t>record data</a:t>
              </a:r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FC2D3FB8-8740-9B4C-0064-263C3EF03C9D}"/>
                </a:ext>
              </a:extLst>
            </p:cNvPr>
            <p:cNvSpPr/>
            <p:nvPr/>
          </p:nvSpPr>
          <p:spPr>
            <a:xfrm>
              <a:off x="5655504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A506ED8A-F631-90BA-B208-2D1BBAD2972D}"/>
                </a:ext>
              </a:extLst>
            </p:cNvPr>
            <p:cNvSpPr/>
            <p:nvPr/>
          </p:nvSpPr>
          <p:spPr>
            <a:xfrm>
              <a:off x="5801446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FAA5DDBA-F8AB-51BE-3C14-508E34329005}"/>
                </a:ext>
              </a:extLst>
            </p:cNvPr>
            <p:cNvSpPr/>
            <p:nvPr/>
          </p:nvSpPr>
          <p:spPr>
            <a:xfrm>
              <a:off x="5947387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A371CA70-0192-4C13-63A1-1D69977AC0FD}"/>
                </a:ext>
              </a:extLst>
            </p:cNvPr>
            <p:cNvSpPr/>
            <p:nvPr/>
          </p:nvSpPr>
          <p:spPr>
            <a:xfrm>
              <a:off x="6093329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687156F5-8C25-BCB0-1046-B496614FDDB0}"/>
                </a:ext>
              </a:extLst>
            </p:cNvPr>
            <p:cNvSpPr/>
            <p:nvPr/>
          </p:nvSpPr>
          <p:spPr>
            <a:xfrm>
              <a:off x="6239271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4E1D0376-76BF-2FFF-094D-AB4680FF8A16}"/>
                </a:ext>
              </a:extLst>
            </p:cNvPr>
            <p:cNvSpPr/>
            <p:nvPr/>
          </p:nvSpPr>
          <p:spPr>
            <a:xfrm>
              <a:off x="6385212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7150C6D3-6769-7315-BC0C-CAB9C8577F8E}"/>
                </a:ext>
              </a:extLst>
            </p:cNvPr>
            <p:cNvSpPr/>
            <p:nvPr/>
          </p:nvSpPr>
          <p:spPr>
            <a:xfrm>
              <a:off x="6531151" y="6436605"/>
              <a:ext cx="166309" cy="260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8ED6D150-39FA-96F8-F8D9-14C64545BB14}"/>
              </a:ext>
            </a:extLst>
          </p:cNvPr>
          <p:cNvSpPr txBox="1"/>
          <p:nvPr/>
        </p:nvSpPr>
        <p:spPr>
          <a:xfrm>
            <a:off x="1792725" y="1943396"/>
            <a:ext cx="286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Problem formulation</a:t>
            </a:r>
          </a:p>
          <a:p>
            <a:r>
              <a:rPr lang="en-US" sz="1600" dirty="0"/>
              <a:t>2. Metadata retrieval</a:t>
            </a:r>
          </a:p>
          <a:p>
            <a:r>
              <a:rPr lang="en-US" sz="1600" dirty="0"/>
              <a:t>3. Metadata prescreen</a:t>
            </a:r>
          </a:p>
          <a:p>
            <a:r>
              <a:rPr lang="en-US" sz="1600" dirty="0"/>
              <a:t>4. PDF retrieval</a:t>
            </a:r>
          </a:p>
          <a:p>
            <a:r>
              <a:rPr lang="en-US" sz="1600" dirty="0"/>
              <a:t>5. PDF screen</a:t>
            </a:r>
          </a:p>
          <a:p>
            <a:r>
              <a:rPr lang="en-US" sz="1600" dirty="0"/>
              <a:t>6. Data extraction and synthesis</a:t>
            </a:r>
          </a:p>
        </p:txBody>
      </p:sp>
    </p:spTree>
    <p:extLst>
      <p:ext uri="{BB962C8B-B14F-4D97-AF65-F5344CB8AC3E}">
        <p14:creationId xmlns:p14="http://schemas.microsoft.com/office/powerpoint/2010/main" val="394654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53</cp:revision>
  <dcterms:created xsi:type="dcterms:W3CDTF">2022-03-13T11:36:27Z</dcterms:created>
  <dcterms:modified xsi:type="dcterms:W3CDTF">2023-04-09T14:05:27Z</dcterms:modified>
</cp:coreProperties>
</file>