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5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3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5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8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75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12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05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57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8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46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08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228C-70D3-4006-A99D-F5AA16CED290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0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875AA29-EEC3-00AF-2CBE-481A235B3122}"/>
              </a:ext>
            </a:extLst>
          </p:cNvPr>
          <p:cNvSpPr txBox="1"/>
          <p:nvPr/>
        </p:nvSpPr>
        <p:spPr>
          <a:xfrm>
            <a:off x="1048066" y="1373082"/>
            <a:ext cx="1318780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77" dirty="0" err="1"/>
              <a:t>init</a:t>
            </a:r>
            <a:endParaRPr lang="de-DE" sz="2177" dirty="0"/>
          </a:p>
          <a:p>
            <a:r>
              <a:rPr lang="de-DE" sz="2177" dirty="0" err="1"/>
              <a:t>retrieve</a:t>
            </a:r>
            <a:endParaRPr lang="de-DE" sz="2177" dirty="0"/>
          </a:p>
          <a:p>
            <a:r>
              <a:rPr lang="de-DE" sz="2177" dirty="0" err="1"/>
              <a:t>prescreen</a:t>
            </a:r>
            <a:endParaRPr lang="en-CA" sz="2177" dirty="0"/>
          </a:p>
          <a:p>
            <a:r>
              <a:rPr lang="en-CA" sz="2177" dirty="0"/>
              <a:t>pdfs</a:t>
            </a:r>
          </a:p>
          <a:p>
            <a:r>
              <a:rPr lang="en-CA" sz="2177" dirty="0"/>
              <a:t>screen</a:t>
            </a:r>
          </a:p>
          <a:p>
            <a:r>
              <a:rPr lang="en-CA" sz="2177" dirty="0"/>
              <a:t>data</a:t>
            </a:r>
          </a:p>
        </p:txBody>
      </p:sp>
      <p:sp>
        <p:nvSpPr>
          <p:cNvPr id="2" name="Runde Klammer links/rechts 1">
            <a:extLst>
              <a:ext uri="{FF2B5EF4-FFF2-40B4-BE49-F238E27FC236}">
                <a16:creationId xmlns:a16="http://schemas.microsoft.com/office/drawing/2014/main" id="{11115285-BFD3-F3CE-1D60-BB6973F9AF15}"/>
              </a:ext>
            </a:extLst>
          </p:cNvPr>
          <p:cNvSpPr/>
          <p:nvPr/>
        </p:nvSpPr>
        <p:spPr>
          <a:xfrm>
            <a:off x="969632" y="1347268"/>
            <a:ext cx="1407391" cy="2144166"/>
          </a:xfrm>
          <a:prstGeom prst="bracketPair">
            <a:avLst>
              <a:gd name="adj" fmla="val 5408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448500A-0C5F-4C52-90E3-6258DE1BBA8D}"/>
              </a:ext>
            </a:extLst>
          </p:cNvPr>
          <p:cNvSpPr txBox="1"/>
          <p:nvPr/>
        </p:nvSpPr>
        <p:spPr>
          <a:xfrm>
            <a:off x="3374937" y="1297724"/>
            <a:ext cx="7774533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4000">
              <a:buFontTx/>
              <a:buChar char="-"/>
            </a:pPr>
            <a:r>
              <a:rPr lang="en-US" sz="2177" dirty="0"/>
              <a:t>All operations are </a:t>
            </a:r>
            <a:r>
              <a:rPr lang="en-US" sz="2177" b="1" dirty="0"/>
              <a:t>configurable</a:t>
            </a:r>
          </a:p>
          <a:p>
            <a:pPr marL="342900" indent="-254000">
              <a:buFontTx/>
              <a:buChar char="-"/>
            </a:pPr>
            <a:r>
              <a:rPr lang="en-US" sz="2177" dirty="0"/>
              <a:t>Reasonable defaults, adapted to types of reviews </a:t>
            </a:r>
            <a:br>
              <a:rPr lang="en-US" sz="2177" dirty="0"/>
            </a:br>
            <a:r>
              <a:rPr lang="en-US" sz="2177" dirty="0"/>
              <a:t>(e.g., narrative review, scoping review, meta-analysis, …)</a:t>
            </a:r>
          </a:p>
        </p:txBody>
      </p:sp>
      <p:pic>
        <p:nvPicPr>
          <p:cNvPr id="4" name="Grafik 3" descr="Zahnräder">
            <a:extLst>
              <a:ext uri="{FF2B5EF4-FFF2-40B4-BE49-F238E27FC236}">
                <a16:creationId xmlns:a16="http://schemas.microsoft.com/office/drawing/2014/main" id="{B7B92CA5-6E9C-1696-F53A-70FE1EBC5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8940">
            <a:off x="2493491" y="1230178"/>
            <a:ext cx="1030370" cy="103037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8AFA9DD-8FA0-C915-D3FC-597F5512794F}"/>
              </a:ext>
            </a:extLst>
          </p:cNvPr>
          <p:cNvSpPr/>
          <p:nvPr/>
        </p:nvSpPr>
        <p:spPr>
          <a:xfrm>
            <a:off x="2666870" y="2599872"/>
            <a:ext cx="645042" cy="607404"/>
          </a:xfrm>
          <a:prstGeom prst="rect">
            <a:avLst/>
          </a:prstGeom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38C976-114B-9405-E7E9-84A330001702}"/>
              </a:ext>
            </a:extLst>
          </p:cNvPr>
          <p:cNvSpPr/>
          <p:nvPr/>
        </p:nvSpPr>
        <p:spPr>
          <a:xfrm>
            <a:off x="2565060" y="2535183"/>
            <a:ext cx="773028" cy="91044"/>
          </a:xfrm>
          <a:prstGeom prst="rect">
            <a:avLst/>
          </a:prstGeom>
          <a:ln w="349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B4307F-D497-7029-E2A8-535FE18F7A7A}"/>
              </a:ext>
            </a:extLst>
          </p:cNvPr>
          <p:cNvSpPr/>
          <p:nvPr/>
        </p:nvSpPr>
        <p:spPr>
          <a:xfrm>
            <a:off x="2757863" y="2686047"/>
            <a:ext cx="479832" cy="45183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C903B1-3234-39DF-2A7F-E58DADE49BFF}"/>
              </a:ext>
            </a:extLst>
          </p:cNvPr>
          <p:cNvSpPr txBox="1"/>
          <p:nvPr/>
        </p:nvSpPr>
        <p:spPr>
          <a:xfrm>
            <a:off x="3439898" y="627368"/>
            <a:ext cx="2300156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77" b="1" dirty="0"/>
              <a:t>colrev </a:t>
            </a:r>
            <a:r>
              <a:rPr lang="de-DE" sz="2177" b="1" dirty="0" err="1"/>
              <a:t>settings</a:t>
            </a:r>
            <a:endParaRPr lang="en-CA" sz="2177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9C0D16-DAE5-0E39-F8D1-559A33CB51A3}"/>
              </a:ext>
            </a:extLst>
          </p:cNvPr>
          <p:cNvSpPr txBox="1"/>
          <p:nvPr/>
        </p:nvSpPr>
        <p:spPr>
          <a:xfrm>
            <a:off x="3374936" y="2522380"/>
            <a:ext cx="7774533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4000">
              <a:buFontTx/>
              <a:buChar char="-"/>
            </a:pPr>
            <a:r>
              <a:rPr lang="en-US" sz="2177" dirty="0"/>
              <a:t>All operations </a:t>
            </a:r>
            <a:r>
              <a:rPr lang="en-US" sz="2177"/>
              <a:t>are </a:t>
            </a:r>
            <a:r>
              <a:rPr lang="en-US" sz="2177" b="1"/>
              <a:t>extensible</a:t>
            </a:r>
            <a:endParaRPr lang="en-US" sz="2177" dirty="0"/>
          </a:p>
          <a:p>
            <a:pPr marL="342900" indent="-254000">
              <a:buFontTx/>
              <a:buChar char="-"/>
            </a:pPr>
            <a:r>
              <a:rPr lang="en-US" sz="2177" dirty="0"/>
              <a:t>A reference implementation is available for all operations</a:t>
            </a:r>
          </a:p>
          <a:p>
            <a:pPr marL="342900" indent="-254000">
              <a:buFontTx/>
              <a:buChar char="-"/>
            </a:pPr>
            <a:r>
              <a:rPr lang="en-US" sz="2177" dirty="0"/>
              <a:t>External packages or custom scripts can be included</a:t>
            </a:r>
          </a:p>
        </p:txBody>
      </p:sp>
    </p:spTree>
    <p:extLst>
      <p:ext uri="{BB962C8B-B14F-4D97-AF65-F5344CB8AC3E}">
        <p14:creationId xmlns:p14="http://schemas.microsoft.com/office/powerpoint/2010/main" val="247705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35</cp:revision>
  <dcterms:created xsi:type="dcterms:W3CDTF">2022-03-23T20:47:01Z</dcterms:created>
  <dcterms:modified xsi:type="dcterms:W3CDTF">2022-10-28T13:21:24Z</dcterms:modified>
</cp:coreProperties>
</file>