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7" autoAdjust="0"/>
    <p:restoredTop sz="94660"/>
  </p:normalViewPr>
  <p:slideViewPr>
    <p:cSldViewPr snapToGrid="0">
      <p:cViewPr varScale="1">
        <p:scale>
          <a:sx n="96" d="100"/>
          <a:sy n="96" d="100"/>
        </p:scale>
        <p:origin x="95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E5921B-5E5E-07D2-DE26-809441A336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CA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0F5976D-F67D-4E68-B6A2-BEA05115AF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CA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B126CF4-443E-2F96-5E88-7DA0F592A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6C0F9-3437-47A0-A80A-F8523241065A}" type="datetimeFigureOut">
              <a:rPr lang="en-CA" smtClean="0"/>
              <a:t>2023-04-09</a:t>
            </a:fld>
            <a:endParaRPr lang="en-CA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8B0A307-85B4-C530-8C43-2C92DCA59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7B13426-9C3E-333A-70B3-F4013BB3E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33B38-5FE4-4405-86A4-FED828160DBC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31902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070CA0-28BA-72AF-C649-CE9BBFC90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CA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7DFBD9B-505C-B143-6EBA-2CE74C94E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CA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16EAC04-CEAB-CBEB-7AAD-A6C6604D5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6C0F9-3437-47A0-A80A-F8523241065A}" type="datetimeFigureOut">
              <a:rPr lang="en-CA" smtClean="0"/>
              <a:t>2023-04-09</a:t>
            </a:fld>
            <a:endParaRPr lang="en-CA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05B28F3-27FE-B18F-A343-1ED0CE702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A734077-8918-B3EC-FCA8-C58BD9D0F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33B38-5FE4-4405-86A4-FED828160DBC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10958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92B5F4C-4A09-FFCE-7777-8A01A7858A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CA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667014A-708C-8B0B-5AF2-E306759B06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CA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1B342E9-1B5F-97E1-8D87-58F8FD0FB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6C0F9-3437-47A0-A80A-F8523241065A}" type="datetimeFigureOut">
              <a:rPr lang="en-CA" smtClean="0"/>
              <a:t>2023-04-09</a:t>
            </a:fld>
            <a:endParaRPr lang="en-CA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8FDD50D-B2DE-53E0-C1C3-823521D6F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8CE35B5-2BC0-06C6-7957-FADB46DBF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33B38-5FE4-4405-86A4-FED828160DBC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66330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A49D0A-68BD-2624-FE32-340BD1C1E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CA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FFECE8D-0DDB-35CE-808C-34919C11B9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CA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8566BA4-6F5F-6C6A-4C28-02583FEC0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6C0F9-3437-47A0-A80A-F8523241065A}" type="datetimeFigureOut">
              <a:rPr lang="en-CA" smtClean="0"/>
              <a:t>2023-04-09</a:t>
            </a:fld>
            <a:endParaRPr lang="en-CA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350E673-CCC2-BFBA-5D59-9B144C027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D3190F7-A252-A75F-F13C-C1B23DC1B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33B38-5FE4-4405-86A4-FED828160DBC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85377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A2466E-34C3-6405-124E-C4773366D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CA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F1D5814-92BB-7DAF-C1B2-87E1040F92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D31ECAD-F32F-A9E0-2489-0AA448F7A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6C0F9-3437-47A0-A80A-F8523241065A}" type="datetimeFigureOut">
              <a:rPr lang="en-CA" smtClean="0"/>
              <a:t>2023-04-09</a:t>
            </a:fld>
            <a:endParaRPr lang="en-CA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3B35E87-2BA9-8477-B621-64E1C26CD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8C4A9AF-E465-FCF1-8FCA-CD404FD6E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33B38-5FE4-4405-86A4-FED828160DBC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25665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7487CE-52B4-AF93-E2AB-ECA7348D0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CA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C2860C8-6E93-3B0B-4101-DAE173F3EF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CA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4C215C0-E410-E295-9885-0B316F5106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CA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A06AFA2-4799-767F-8F0B-4B80F2940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6C0F9-3437-47A0-A80A-F8523241065A}" type="datetimeFigureOut">
              <a:rPr lang="en-CA" smtClean="0"/>
              <a:t>2023-04-09</a:t>
            </a:fld>
            <a:endParaRPr lang="en-CA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B500602-CFEF-07E2-C976-00D345B68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B90B19B-1201-0C3C-2F06-7A63275CD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33B38-5FE4-4405-86A4-FED828160DBC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2848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36F178-C540-A0BD-4DB3-BEBA63FB6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CA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C22F7A5-2D58-B101-7A7F-E733A16862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E4DDB44-9175-D98C-B23F-C31564C610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CA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D29CF9C-1918-32A5-DE10-6CC0AD639F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54A30C8-BB6A-B5BF-EA32-2AE8BA7F3B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CA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FBD7E61-3325-298D-0E43-563CC5A8D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6C0F9-3437-47A0-A80A-F8523241065A}" type="datetimeFigureOut">
              <a:rPr lang="en-CA" smtClean="0"/>
              <a:t>2023-04-09</a:t>
            </a:fld>
            <a:endParaRPr lang="en-CA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594EC3F-1749-A100-F3CF-172AB3E93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F5F8B69-2B9C-1DBD-1FA2-F2958846E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33B38-5FE4-4405-86A4-FED828160DBC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16153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9F20D0-6BA9-5AAE-64B9-CF86A1EBE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CA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FCCBC5D-DA04-7C58-E4ED-1FF05577F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6C0F9-3437-47A0-A80A-F8523241065A}" type="datetimeFigureOut">
              <a:rPr lang="en-CA" smtClean="0"/>
              <a:t>2023-04-09</a:t>
            </a:fld>
            <a:endParaRPr lang="en-CA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A012F4C-A586-251E-4BA2-2AEBFE91E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E1B03DA-CA87-A655-A317-95B0E3C3F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33B38-5FE4-4405-86A4-FED828160DBC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08367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57DE560-11B2-46BB-AC99-72479D659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6C0F9-3437-47A0-A80A-F8523241065A}" type="datetimeFigureOut">
              <a:rPr lang="en-CA" smtClean="0"/>
              <a:t>2023-04-09</a:t>
            </a:fld>
            <a:endParaRPr lang="en-CA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5912DE0-B917-A1A2-AF3A-F56F5B334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6F3D75A-6662-6892-DA36-A06F328A5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33B38-5FE4-4405-86A4-FED828160DBC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98366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16148E-8E1D-DA92-1244-A484DDB80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CA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DD8CB7D-AA9E-B2D1-A624-28C2107FB5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CA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0B5AC33-02CE-0094-0F06-B5C181057E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5E73E6E-D61F-23E6-E98D-253F6860F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6C0F9-3437-47A0-A80A-F8523241065A}" type="datetimeFigureOut">
              <a:rPr lang="en-CA" smtClean="0"/>
              <a:t>2023-04-09</a:t>
            </a:fld>
            <a:endParaRPr lang="en-CA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25E21EA-CE69-F3B0-2E92-C642D5B97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F463D51-8359-DD09-0596-BAA88795F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33B38-5FE4-4405-86A4-FED828160DBC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5288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8E13B3-E1CE-8F73-0393-0F679805E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CA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EFC13BF-989D-99B8-654A-023BC5FDF2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F314459-0CB1-AF6A-DDAB-01094497F8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6D271D2-E288-1EE4-CC58-03CC66E91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6C0F9-3437-47A0-A80A-F8523241065A}" type="datetimeFigureOut">
              <a:rPr lang="en-CA" smtClean="0"/>
              <a:t>2023-04-09</a:t>
            </a:fld>
            <a:endParaRPr lang="en-CA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144DD0F-0D06-C64F-E5F8-67C984EE7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98C1363-C7CD-1603-A715-CECAF1DAE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33B38-5FE4-4405-86A4-FED828160DBC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20918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3936EF6-CC7C-BDE6-9558-31F893A91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CA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03821E4-EB86-90D5-5A9D-0236424EA4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CA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650E9C2-3959-0F5D-6D9D-031ED1D2C2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96C0F9-3437-47A0-A80A-F8523241065A}" type="datetimeFigureOut">
              <a:rPr lang="en-CA" smtClean="0"/>
              <a:t>2023-04-09</a:t>
            </a:fld>
            <a:endParaRPr lang="en-CA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42A2F0F-96DE-595A-8CC6-7800F80B46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DABB1FB-666B-301B-4731-1814FC0C20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F33B38-5FE4-4405-86A4-FED828160DBC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85642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9" name="Gerade Verbindung mit Pfeil 68">
            <a:extLst>
              <a:ext uri="{FF2B5EF4-FFF2-40B4-BE49-F238E27FC236}">
                <a16:creationId xmlns:a16="http://schemas.microsoft.com/office/drawing/2014/main" id="{E8745D22-D7D7-439D-B3CD-64DE4E843368}"/>
              </a:ext>
            </a:extLst>
          </p:cNvPr>
          <p:cNvCxnSpPr>
            <a:cxnSpLocks/>
            <a:stCxn id="80" idx="3"/>
            <a:endCxn id="72" idx="1"/>
          </p:cNvCxnSpPr>
          <p:nvPr/>
        </p:nvCxnSpPr>
        <p:spPr>
          <a:xfrm>
            <a:off x="2843042" y="2319079"/>
            <a:ext cx="262757" cy="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Rechteck: abgerundete Ecken 71">
            <a:extLst>
              <a:ext uri="{FF2B5EF4-FFF2-40B4-BE49-F238E27FC236}">
                <a16:creationId xmlns:a16="http://schemas.microsoft.com/office/drawing/2014/main" id="{9FDC9622-A30F-4691-9F82-0640D047285E}"/>
              </a:ext>
            </a:extLst>
          </p:cNvPr>
          <p:cNvSpPr/>
          <p:nvPr/>
        </p:nvSpPr>
        <p:spPr>
          <a:xfrm>
            <a:off x="3105799" y="2157080"/>
            <a:ext cx="1223333" cy="32441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md_imported</a:t>
            </a:r>
          </a:p>
        </p:txBody>
      </p:sp>
      <p:sp>
        <p:nvSpPr>
          <p:cNvPr id="73" name="Rechteck: abgerundete Ecken 72">
            <a:extLst>
              <a:ext uri="{FF2B5EF4-FFF2-40B4-BE49-F238E27FC236}">
                <a16:creationId xmlns:a16="http://schemas.microsoft.com/office/drawing/2014/main" id="{BD87820B-41A0-4B3D-BA9E-C7AAAF2B72CF}"/>
              </a:ext>
            </a:extLst>
          </p:cNvPr>
          <p:cNvSpPr/>
          <p:nvPr/>
        </p:nvSpPr>
        <p:spPr>
          <a:xfrm>
            <a:off x="6077978" y="2157080"/>
            <a:ext cx="1346375" cy="32441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md_processed</a:t>
            </a:r>
          </a:p>
        </p:txBody>
      </p:sp>
      <p:cxnSp>
        <p:nvCxnSpPr>
          <p:cNvPr id="74" name="Gerade Verbindung mit Pfeil 73">
            <a:extLst>
              <a:ext uri="{FF2B5EF4-FFF2-40B4-BE49-F238E27FC236}">
                <a16:creationId xmlns:a16="http://schemas.microsoft.com/office/drawing/2014/main" id="{EC178782-8269-41B4-B700-11852F66BC63}"/>
              </a:ext>
            </a:extLst>
          </p:cNvPr>
          <p:cNvCxnSpPr>
            <a:cxnSpLocks/>
            <a:stCxn id="5" idx="3"/>
            <a:endCxn id="73" idx="1"/>
          </p:cNvCxnSpPr>
          <p:nvPr/>
        </p:nvCxnSpPr>
        <p:spPr>
          <a:xfrm>
            <a:off x="5810115" y="2319287"/>
            <a:ext cx="2678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Textfeld 74">
            <a:extLst>
              <a:ext uri="{FF2B5EF4-FFF2-40B4-BE49-F238E27FC236}">
                <a16:creationId xmlns:a16="http://schemas.microsoft.com/office/drawing/2014/main" id="{E7110683-6487-4146-BAFD-44228D9E4FCB}"/>
              </a:ext>
            </a:extLst>
          </p:cNvPr>
          <p:cNvSpPr txBox="1"/>
          <p:nvPr/>
        </p:nvSpPr>
        <p:spPr>
          <a:xfrm>
            <a:off x="5606029" y="2554672"/>
            <a:ext cx="656558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i="1" dirty="0"/>
              <a:t>dedupe</a:t>
            </a:r>
          </a:p>
        </p:txBody>
      </p:sp>
      <p:sp>
        <p:nvSpPr>
          <p:cNvPr id="76" name="Rechteck: abgerundete Ecken 75">
            <a:extLst>
              <a:ext uri="{FF2B5EF4-FFF2-40B4-BE49-F238E27FC236}">
                <a16:creationId xmlns:a16="http://schemas.microsoft.com/office/drawing/2014/main" id="{0C4F52E1-7C8B-4DC2-A3E0-17C5D6028FBC}"/>
              </a:ext>
            </a:extLst>
          </p:cNvPr>
          <p:cNvSpPr/>
          <p:nvPr/>
        </p:nvSpPr>
        <p:spPr>
          <a:xfrm>
            <a:off x="1523476" y="4003095"/>
            <a:ext cx="1224327" cy="32441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pdf_imported</a:t>
            </a:r>
          </a:p>
        </p:txBody>
      </p:sp>
      <p:cxnSp>
        <p:nvCxnSpPr>
          <p:cNvPr id="77" name="Gerade Verbindung mit Pfeil 76">
            <a:extLst>
              <a:ext uri="{FF2B5EF4-FFF2-40B4-BE49-F238E27FC236}">
                <a16:creationId xmlns:a16="http://schemas.microsoft.com/office/drawing/2014/main" id="{52D9F64F-3FB2-4B79-BEEB-3F30E921D9B3}"/>
              </a:ext>
            </a:extLst>
          </p:cNvPr>
          <p:cNvCxnSpPr>
            <a:cxnSpLocks/>
            <a:stCxn id="76" idx="3"/>
            <a:endCxn id="82" idx="1"/>
          </p:cNvCxnSpPr>
          <p:nvPr/>
        </p:nvCxnSpPr>
        <p:spPr>
          <a:xfrm flipV="1">
            <a:off x="2747803" y="4160068"/>
            <a:ext cx="1838979" cy="5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Rechteck: abgerundete Ecken 79">
            <a:extLst>
              <a:ext uri="{FF2B5EF4-FFF2-40B4-BE49-F238E27FC236}">
                <a16:creationId xmlns:a16="http://schemas.microsoft.com/office/drawing/2014/main" id="{38339348-6991-438A-B6FC-E94D78959C2C}"/>
              </a:ext>
            </a:extLst>
          </p:cNvPr>
          <p:cNvSpPr/>
          <p:nvPr/>
        </p:nvSpPr>
        <p:spPr>
          <a:xfrm>
            <a:off x="1523476" y="2157079"/>
            <a:ext cx="1319566" cy="324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md_retrieved</a:t>
            </a:r>
          </a:p>
        </p:txBody>
      </p:sp>
      <p:sp>
        <p:nvSpPr>
          <p:cNvPr id="82" name="Rechteck: abgerundete Ecken 81">
            <a:extLst>
              <a:ext uri="{FF2B5EF4-FFF2-40B4-BE49-F238E27FC236}">
                <a16:creationId xmlns:a16="http://schemas.microsoft.com/office/drawing/2014/main" id="{7442DF00-232E-4028-8E14-8B60FC07A41F}"/>
              </a:ext>
            </a:extLst>
          </p:cNvPr>
          <p:cNvSpPr/>
          <p:nvPr/>
        </p:nvSpPr>
        <p:spPr>
          <a:xfrm>
            <a:off x="4586782" y="3997861"/>
            <a:ext cx="1214495" cy="32441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pdf_prepared</a:t>
            </a:r>
          </a:p>
        </p:txBody>
      </p:sp>
      <p:sp>
        <p:nvSpPr>
          <p:cNvPr id="85" name="Textfeld 84">
            <a:extLst>
              <a:ext uri="{FF2B5EF4-FFF2-40B4-BE49-F238E27FC236}">
                <a16:creationId xmlns:a16="http://schemas.microsoft.com/office/drawing/2014/main" id="{12C015F3-83E7-497D-9BFF-B5EE2368CD70}"/>
              </a:ext>
            </a:extLst>
          </p:cNvPr>
          <p:cNvSpPr txBox="1"/>
          <p:nvPr/>
        </p:nvSpPr>
        <p:spPr>
          <a:xfrm>
            <a:off x="3642025" y="4009125"/>
            <a:ext cx="744101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i="1" dirty="0"/>
              <a:t>pdf_prep</a:t>
            </a:r>
          </a:p>
        </p:txBody>
      </p:sp>
      <p:sp>
        <p:nvSpPr>
          <p:cNvPr id="86" name="Inhaltsplatzhalter 6">
            <a:extLst>
              <a:ext uri="{FF2B5EF4-FFF2-40B4-BE49-F238E27FC236}">
                <a16:creationId xmlns:a16="http://schemas.microsoft.com/office/drawing/2014/main" id="{2015097A-5A78-4247-BCEA-1CA03E6A8471}"/>
              </a:ext>
            </a:extLst>
          </p:cNvPr>
          <p:cNvSpPr txBox="1">
            <a:spLocks/>
          </p:cNvSpPr>
          <p:nvPr/>
        </p:nvSpPr>
        <p:spPr>
          <a:xfrm>
            <a:off x="966666" y="1645934"/>
            <a:ext cx="2347007" cy="348480"/>
          </a:xfrm>
          <a:prstGeom prst="rect">
            <a:avLst/>
          </a:prstGeom>
        </p:spPr>
        <p:txBody>
          <a:bodyPr vert="horz" lIns="64514" tIns="32257" rIns="64514" bIns="32257" rtlCol="0" anchor="ctr">
            <a:normAutofit/>
          </a:bodyPr>
          <a:lstStyle>
            <a:defPPr>
              <a:defRPr lang="en-US"/>
            </a:defPPr>
            <a:lvl1pPr marL="324018" indent="-324018" defTabSz="1296071">
              <a:lnSpc>
                <a:spcPct val="90000"/>
              </a:lnSpc>
              <a:spcBef>
                <a:spcPts val="1417"/>
              </a:spcBef>
              <a:buFont typeface="Arial" panose="020B0604020202020204" pitchFamily="34" charset="0"/>
              <a:buChar char="•"/>
              <a:defRPr sz="3969"/>
            </a:lvl1pPr>
            <a:lvl2pPr marL="128798" lvl="1" indent="0" defTabSz="1296071">
              <a:lnSpc>
                <a:spcPct val="90000"/>
              </a:lnSpc>
              <a:spcBef>
                <a:spcPts val="709"/>
              </a:spcBef>
              <a:buFont typeface="Arial" panose="020B0604020202020204" pitchFamily="34" charset="0"/>
              <a:buNone/>
              <a:defRPr sz="1858"/>
            </a:lvl2pPr>
            <a:lvl3pPr marL="1620088" indent="-324018" defTabSz="1296071">
              <a:lnSpc>
                <a:spcPct val="90000"/>
              </a:lnSpc>
              <a:spcBef>
                <a:spcPts val="709"/>
              </a:spcBef>
              <a:buFont typeface="Arial" panose="020B0604020202020204" pitchFamily="34" charset="0"/>
              <a:buChar char="•"/>
              <a:defRPr sz="2835"/>
            </a:lvl3pPr>
            <a:lvl4pPr marL="2268123" indent="-324018" defTabSz="1296071">
              <a:lnSpc>
                <a:spcPct val="90000"/>
              </a:lnSpc>
              <a:spcBef>
                <a:spcPts val="709"/>
              </a:spcBef>
              <a:buFont typeface="Arial" panose="020B0604020202020204" pitchFamily="34" charset="0"/>
              <a:buChar char="•"/>
              <a:defRPr sz="2551"/>
            </a:lvl4pPr>
            <a:lvl5pPr marL="2916159" indent="-324018" defTabSz="1296071">
              <a:lnSpc>
                <a:spcPct val="90000"/>
              </a:lnSpc>
              <a:spcBef>
                <a:spcPts val="709"/>
              </a:spcBef>
              <a:buFont typeface="Arial" panose="020B0604020202020204" pitchFamily="34" charset="0"/>
              <a:buChar char="•"/>
              <a:defRPr sz="2551"/>
            </a:lvl5pPr>
            <a:lvl6pPr marL="3564194" indent="-324018" defTabSz="1296071">
              <a:lnSpc>
                <a:spcPct val="90000"/>
              </a:lnSpc>
              <a:spcBef>
                <a:spcPts val="709"/>
              </a:spcBef>
              <a:buFont typeface="Arial" panose="020B0604020202020204" pitchFamily="34" charset="0"/>
              <a:buChar char="•"/>
              <a:defRPr sz="2551"/>
            </a:lvl6pPr>
            <a:lvl7pPr marL="4212229" indent="-324018" defTabSz="1296071">
              <a:lnSpc>
                <a:spcPct val="90000"/>
              </a:lnSpc>
              <a:spcBef>
                <a:spcPts val="709"/>
              </a:spcBef>
              <a:buFont typeface="Arial" panose="020B0604020202020204" pitchFamily="34" charset="0"/>
              <a:buChar char="•"/>
              <a:defRPr sz="2551"/>
            </a:lvl7pPr>
            <a:lvl8pPr marL="4860265" indent="-324018" defTabSz="1296071">
              <a:lnSpc>
                <a:spcPct val="90000"/>
              </a:lnSpc>
              <a:spcBef>
                <a:spcPts val="709"/>
              </a:spcBef>
              <a:buFont typeface="Arial" panose="020B0604020202020204" pitchFamily="34" charset="0"/>
              <a:buChar char="•"/>
              <a:defRPr sz="2551"/>
            </a:lvl8pPr>
            <a:lvl9pPr marL="5508300" indent="-324018" defTabSz="1296071">
              <a:lnSpc>
                <a:spcPct val="90000"/>
              </a:lnSpc>
              <a:spcBef>
                <a:spcPts val="709"/>
              </a:spcBef>
              <a:buFont typeface="Arial" panose="020B0604020202020204" pitchFamily="34" charset="0"/>
              <a:buChar char="•"/>
              <a:defRPr sz="2551"/>
            </a:lvl9pPr>
          </a:lstStyle>
          <a:p>
            <a:pPr marL="0" lvl="1">
              <a:spcBef>
                <a:spcPts val="0"/>
              </a:spcBef>
            </a:pPr>
            <a:r>
              <a:rPr lang="en-US" b="1" dirty="0"/>
              <a:t>2. Metadata retrieval</a:t>
            </a:r>
          </a:p>
        </p:txBody>
      </p:sp>
      <p:sp>
        <p:nvSpPr>
          <p:cNvPr id="87" name="Inhaltsplatzhalter 6">
            <a:extLst>
              <a:ext uri="{FF2B5EF4-FFF2-40B4-BE49-F238E27FC236}">
                <a16:creationId xmlns:a16="http://schemas.microsoft.com/office/drawing/2014/main" id="{209A4B51-BCFC-48F7-83BC-0905244AFA89}"/>
              </a:ext>
            </a:extLst>
          </p:cNvPr>
          <p:cNvSpPr txBox="1">
            <a:spLocks/>
          </p:cNvSpPr>
          <p:nvPr/>
        </p:nvSpPr>
        <p:spPr>
          <a:xfrm>
            <a:off x="966666" y="3505779"/>
            <a:ext cx="1763341" cy="348480"/>
          </a:xfrm>
          <a:prstGeom prst="rect">
            <a:avLst/>
          </a:prstGeom>
        </p:spPr>
        <p:txBody>
          <a:bodyPr vert="horz" lIns="64514" tIns="32257" rIns="64514" bIns="32257" rtlCol="0" anchor="ctr">
            <a:normAutofit/>
          </a:bodyPr>
          <a:lstStyle>
            <a:defPPr>
              <a:defRPr lang="en-US"/>
            </a:defPPr>
            <a:lvl1pPr marL="324018" indent="-324018" defTabSz="1296071">
              <a:lnSpc>
                <a:spcPct val="90000"/>
              </a:lnSpc>
              <a:spcBef>
                <a:spcPts val="1417"/>
              </a:spcBef>
              <a:buFont typeface="Arial" panose="020B0604020202020204" pitchFamily="34" charset="0"/>
              <a:buChar char="•"/>
              <a:defRPr sz="3969"/>
            </a:lvl1pPr>
            <a:lvl2pPr marL="128798" lvl="1" indent="0" defTabSz="1296071">
              <a:lnSpc>
                <a:spcPct val="90000"/>
              </a:lnSpc>
              <a:spcBef>
                <a:spcPts val="709"/>
              </a:spcBef>
              <a:buFont typeface="Arial" panose="020B0604020202020204" pitchFamily="34" charset="0"/>
              <a:buNone/>
              <a:defRPr sz="1858"/>
            </a:lvl2pPr>
            <a:lvl3pPr marL="1620088" indent="-324018" defTabSz="1296071">
              <a:lnSpc>
                <a:spcPct val="90000"/>
              </a:lnSpc>
              <a:spcBef>
                <a:spcPts val="709"/>
              </a:spcBef>
              <a:buFont typeface="Arial" panose="020B0604020202020204" pitchFamily="34" charset="0"/>
              <a:buChar char="•"/>
              <a:defRPr sz="2835"/>
            </a:lvl3pPr>
            <a:lvl4pPr marL="2268123" indent="-324018" defTabSz="1296071">
              <a:lnSpc>
                <a:spcPct val="90000"/>
              </a:lnSpc>
              <a:spcBef>
                <a:spcPts val="709"/>
              </a:spcBef>
              <a:buFont typeface="Arial" panose="020B0604020202020204" pitchFamily="34" charset="0"/>
              <a:buChar char="•"/>
              <a:defRPr sz="2551"/>
            </a:lvl4pPr>
            <a:lvl5pPr marL="2916159" indent="-324018" defTabSz="1296071">
              <a:lnSpc>
                <a:spcPct val="90000"/>
              </a:lnSpc>
              <a:spcBef>
                <a:spcPts val="709"/>
              </a:spcBef>
              <a:buFont typeface="Arial" panose="020B0604020202020204" pitchFamily="34" charset="0"/>
              <a:buChar char="•"/>
              <a:defRPr sz="2551"/>
            </a:lvl5pPr>
            <a:lvl6pPr marL="3564194" indent="-324018" defTabSz="1296071">
              <a:lnSpc>
                <a:spcPct val="90000"/>
              </a:lnSpc>
              <a:spcBef>
                <a:spcPts val="709"/>
              </a:spcBef>
              <a:buFont typeface="Arial" panose="020B0604020202020204" pitchFamily="34" charset="0"/>
              <a:buChar char="•"/>
              <a:defRPr sz="2551"/>
            </a:lvl6pPr>
            <a:lvl7pPr marL="4212229" indent="-324018" defTabSz="1296071">
              <a:lnSpc>
                <a:spcPct val="90000"/>
              </a:lnSpc>
              <a:spcBef>
                <a:spcPts val="709"/>
              </a:spcBef>
              <a:buFont typeface="Arial" panose="020B0604020202020204" pitchFamily="34" charset="0"/>
              <a:buChar char="•"/>
              <a:defRPr sz="2551"/>
            </a:lvl7pPr>
            <a:lvl8pPr marL="4860265" indent="-324018" defTabSz="1296071">
              <a:lnSpc>
                <a:spcPct val="90000"/>
              </a:lnSpc>
              <a:spcBef>
                <a:spcPts val="709"/>
              </a:spcBef>
              <a:buFont typeface="Arial" panose="020B0604020202020204" pitchFamily="34" charset="0"/>
              <a:buChar char="•"/>
              <a:defRPr sz="2551"/>
            </a:lvl8pPr>
            <a:lvl9pPr marL="5508300" indent="-324018" defTabSz="1296071">
              <a:lnSpc>
                <a:spcPct val="90000"/>
              </a:lnSpc>
              <a:spcBef>
                <a:spcPts val="709"/>
              </a:spcBef>
              <a:buFont typeface="Arial" panose="020B0604020202020204" pitchFamily="34" charset="0"/>
              <a:buChar char="•"/>
              <a:defRPr sz="2551"/>
            </a:lvl9pPr>
          </a:lstStyle>
          <a:p>
            <a:pPr marL="0" lvl="1">
              <a:spcBef>
                <a:spcPts val="0"/>
              </a:spcBef>
            </a:pPr>
            <a:r>
              <a:rPr lang="en-US" b="1" dirty="0"/>
              <a:t>4. PDF retrieval</a:t>
            </a:r>
          </a:p>
        </p:txBody>
      </p:sp>
      <p:sp>
        <p:nvSpPr>
          <p:cNvPr id="90" name="Rechteck: abgerundete Ecken 89">
            <a:extLst>
              <a:ext uri="{FF2B5EF4-FFF2-40B4-BE49-F238E27FC236}">
                <a16:creationId xmlns:a16="http://schemas.microsoft.com/office/drawing/2014/main" id="{C2154647-D687-455E-82C3-D48173BCEC0A}"/>
              </a:ext>
            </a:extLst>
          </p:cNvPr>
          <p:cNvSpPr/>
          <p:nvPr/>
        </p:nvSpPr>
        <p:spPr>
          <a:xfrm>
            <a:off x="8212161" y="2668959"/>
            <a:ext cx="1994464" cy="32441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rev_prescreen_included</a:t>
            </a:r>
          </a:p>
        </p:txBody>
      </p:sp>
      <p:sp>
        <p:nvSpPr>
          <p:cNvPr id="91" name="Rechteck: abgerundete Ecken 90">
            <a:extLst>
              <a:ext uri="{FF2B5EF4-FFF2-40B4-BE49-F238E27FC236}">
                <a16:creationId xmlns:a16="http://schemas.microsoft.com/office/drawing/2014/main" id="{7F620B1D-0B64-44FB-8756-EDAC8AED2D51}"/>
              </a:ext>
            </a:extLst>
          </p:cNvPr>
          <p:cNvSpPr/>
          <p:nvPr/>
        </p:nvSpPr>
        <p:spPr>
          <a:xfrm>
            <a:off x="9691975" y="2157080"/>
            <a:ext cx="1991450" cy="32441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rev_prescreen_excluded</a:t>
            </a:r>
          </a:p>
        </p:txBody>
      </p:sp>
      <p:sp>
        <p:nvSpPr>
          <p:cNvPr id="92" name="Rechteck: abgerundete Ecken 91">
            <a:extLst>
              <a:ext uri="{FF2B5EF4-FFF2-40B4-BE49-F238E27FC236}">
                <a16:creationId xmlns:a16="http://schemas.microsoft.com/office/drawing/2014/main" id="{72EC7508-32FB-48CC-95B0-D38568D99DA1}"/>
              </a:ext>
            </a:extLst>
          </p:cNvPr>
          <p:cNvSpPr/>
          <p:nvPr/>
        </p:nvSpPr>
        <p:spPr>
          <a:xfrm>
            <a:off x="8431332" y="4460643"/>
            <a:ext cx="1574907" cy="32441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rev_included</a:t>
            </a:r>
          </a:p>
        </p:txBody>
      </p:sp>
      <p:sp>
        <p:nvSpPr>
          <p:cNvPr id="93" name="Rechteck: abgerundete Ecken 92">
            <a:extLst>
              <a:ext uri="{FF2B5EF4-FFF2-40B4-BE49-F238E27FC236}">
                <a16:creationId xmlns:a16="http://schemas.microsoft.com/office/drawing/2014/main" id="{29054CFB-19C0-46B9-8532-A3A37AFC9274}"/>
              </a:ext>
            </a:extLst>
          </p:cNvPr>
          <p:cNvSpPr/>
          <p:nvPr/>
        </p:nvSpPr>
        <p:spPr>
          <a:xfrm>
            <a:off x="9731068" y="3992494"/>
            <a:ext cx="1906931" cy="32441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rev_excluded</a:t>
            </a:r>
          </a:p>
        </p:txBody>
      </p:sp>
      <p:sp>
        <p:nvSpPr>
          <p:cNvPr id="94" name="Rechteck: abgerundete Ecken 93">
            <a:extLst>
              <a:ext uri="{FF2B5EF4-FFF2-40B4-BE49-F238E27FC236}">
                <a16:creationId xmlns:a16="http://schemas.microsoft.com/office/drawing/2014/main" id="{E0658FAC-EFD8-43D5-A00A-527225D111DA}"/>
              </a:ext>
            </a:extLst>
          </p:cNvPr>
          <p:cNvSpPr/>
          <p:nvPr/>
        </p:nvSpPr>
        <p:spPr>
          <a:xfrm>
            <a:off x="8431332" y="5918126"/>
            <a:ext cx="1574907" cy="32441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rev_synthesized</a:t>
            </a:r>
          </a:p>
        </p:txBody>
      </p:sp>
      <p:sp>
        <p:nvSpPr>
          <p:cNvPr id="95" name="Raute 94">
            <a:extLst>
              <a:ext uri="{FF2B5EF4-FFF2-40B4-BE49-F238E27FC236}">
                <a16:creationId xmlns:a16="http://schemas.microsoft.com/office/drawing/2014/main" id="{DB94CBF2-16C2-411A-AC45-A6A3286AC3BA}"/>
              </a:ext>
            </a:extLst>
          </p:cNvPr>
          <p:cNvSpPr/>
          <p:nvPr/>
        </p:nvSpPr>
        <p:spPr>
          <a:xfrm>
            <a:off x="9069021" y="2169832"/>
            <a:ext cx="288000" cy="288000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sz="1500" dirty="0"/>
          </a:p>
        </p:txBody>
      </p:sp>
      <p:cxnSp>
        <p:nvCxnSpPr>
          <p:cNvPr id="96" name="Gerade Verbindung mit Pfeil 95">
            <a:extLst>
              <a:ext uri="{FF2B5EF4-FFF2-40B4-BE49-F238E27FC236}">
                <a16:creationId xmlns:a16="http://schemas.microsoft.com/office/drawing/2014/main" id="{3F97100A-1F19-4ED6-AA7E-9677CFFE5D20}"/>
              </a:ext>
            </a:extLst>
          </p:cNvPr>
          <p:cNvCxnSpPr>
            <a:cxnSpLocks/>
            <a:stCxn id="95" idx="2"/>
            <a:endCxn id="90" idx="0"/>
          </p:cNvCxnSpPr>
          <p:nvPr/>
        </p:nvCxnSpPr>
        <p:spPr>
          <a:xfrm flipH="1">
            <a:off x="9209393" y="2457832"/>
            <a:ext cx="3628" cy="211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Raute 96">
            <a:extLst>
              <a:ext uri="{FF2B5EF4-FFF2-40B4-BE49-F238E27FC236}">
                <a16:creationId xmlns:a16="http://schemas.microsoft.com/office/drawing/2014/main" id="{4E4504AF-DCFD-4794-8B26-9D686FB4CE6A}"/>
              </a:ext>
            </a:extLst>
          </p:cNvPr>
          <p:cNvSpPr/>
          <p:nvPr/>
        </p:nvSpPr>
        <p:spPr>
          <a:xfrm>
            <a:off x="9069021" y="4014136"/>
            <a:ext cx="288000" cy="288000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sz="1500" dirty="0"/>
          </a:p>
        </p:txBody>
      </p:sp>
      <p:cxnSp>
        <p:nvCxnSpPr>
          <p:cNvPr id="98" name="Gerade Verbindung mit Pfeil 97">
            <a:extLst>
              <a:ext uri="{FF2B5EF4-FFF2-40B4-BE49-F238E27FC236}">
                <a16:creationId xmlns:a16="http://schemas.microsoft.com/office/drawing/2014/main" id="{200AC6B0-3FF6-43AF-B3F9-4D49FD3CC36F}"/>
              </a:ext>
            </a:extLst>
          </p:cNvPr>
          <p:cNvCxnSpPr>
            <a:cxnSpLocks/>
            <a:stCxn id="97" idx="2"/>
            <a:endCxn id="92" idx="0"/>
          </p:cNvCxnSpPr>
          <p:nvPr/>
        </p:nvCxnSpPr>
        <p:spPr>
          <a:xfrm>
            <a:off x="9213021" y="4302136"/>
            <a:ext cx="5765" cy="158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Gerade Verbindung mit Pfeil 98">
            <a:extLst>
              <a:ext uri="{FF2B5EF4-FFF2-40B4-BE49-F238E27FC236}">
                <a16:creationId xmlns:a16="http://schemas.microsoft.com/office/drawing/2014/main" id="{A21141A4-073B-4323-A2DA-762E97D45451}"/>
              </a:ext>
            </a:extLst>
          </p:cNvPr>
          <p:cNvCxnSpPr>
            <a:cxnSpLocks/>
            <a:stCxn id="92" idx="2"/>
            <a:endCxn id="94" idx="0"/>
          </p:cNvCxnSpPr>
          <p:nvPr/>
        </p:nvCxnSpPr>
        <p:spPr>
          <a:xfrm>
            <a:off x="9218786" y="4785056"/>
            <a:ext cx="0" cy="11330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Textfeld 99">
            <a:extLst>
              <a:ext uri="{FF2B5EF4-FFF2-40B4-BE49-F238E27FC236}">
                <a16:creationId xmlns:a16="http://schemas.microsoft.com/office/drawing/2014/main" id="{1AB1F4B5-D1DD-41FB-B34A-5B3022883D1E}"/>
              </a:ext>
            </a:extLst>
          </p:cNvPr>
          <p:cNvSpPr txBox="1"/>
          <p:nvPr/>
        </p:nvSpPr>
        <p:spPr>
          <a:xfrm>
            <a:off x="8894637" y="5456197"/>
            <a:ext cx="642616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i="1" dirty="0"/>
              <a:t>data</a:t>
            </a:r>
          </a:p>
        </p:txBody>
      </p:sp>
      <p:cxnSp>
        <p:nvCxnSpPr>
          <p:cNvPr id="101" name="Gerade Verbindung mit Pfeil 100">
            <a:extLst>
              <a:ext uri="{FF2B5EF4-FFF2-40B4-BE49-F238E27FC236}">
                <a16:creationId xmlns:a16="http://schemas.microsoft.com/office/drawing/2014/main" id="{3A1EE2B5-F81C-493B-A2AD-D8E3746F7518}"/>
              </a:ext>
            </a:extLst>
          </p:cNvPr>
          <p:cNvCxnSpPr>
            <a:cxnSpLocks/>
            <a:stCxn id="95" idx="3"/>
            <a:endCxn id="91" idx="1"/>
          </p:cNvCxnSpPr>
          <p:nvPr/>
        </p:nvCxnSpPr>
        <p:spPr>
          <a:xfrm>
            <a:off x="9357021" y="2313832"/>
            <a:ext cx="334954" cy="5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Gerade Verbindung mit Pfeil 101">
            <a:extLst>
              <a:ext uri="{FF2B5EF4-FFF2-40B4-BE49-F238E27FC236}">
                <a16:creationId xmlns:a16="http://schemas.microsoft.com/office/drawing/2014/main" id="{6D4284AC-EB49-4AE9-B3DD-8ADE2803F6A2}"/>
              </a:ext>
            </a:extLst>
          </p:cNvPr>
          <p:cNvCxnSpPr>
            <a:cxnSpLocks/>
            <a:stCxn id="97" idx="3"/>
            <a:endCxn id="93" idx="1"/>
          </p:cNvCxnSpPr>
          <p:nvPr/>
        </p:nvCxnSpPr>
        <p:spPr>
          <a:xfrm flipV="1">
            <a:off x="9357021" y="4154701"/>
            <a:ext cx="374047" cy="34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Ellipse 102">
            <a:extLst>
              <a:ext uri="{FF2B5EF4-FFF2-40B4-BE49-F238E27FC236}">
                <a16:creationId xmlns:a16="http://schemas.microsoft.com/office/drawing/2014/main" id="{38074FF0-DCB9-4775-ADC7-4B6870FB1433}"/>
              </a:ext>
            </a:extLst>
          </p:cNvPr>
          <p:cNvSpPr/>
          <p:nvPr/>
        </p:nvSpPr>
        <p:spPr>
          <a:xfrm>
            <a:off x="437944" y="2207536"/>
            <a:ext cx="144000" cy="14399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4" name="Rechteck 103">
            <a:extLst>
              <a:ext uri="{FF2B5EF4-FFF2-40B4-BE49-F238E27FC236}">
                <a16:creationId xmlns:a16="http://schemas.microsoft.com/office/drawing/2014/main" id="{FD6399B3-99F1-4126-ADC0-E639C356B0A6}"/>
              </a:ext>
            </a:extLst>
          </p:cNvPr>
          <p:cNvSpPr/>
          <p:nvPr/>
        </p:nvSpPr>
        <p:spPr>
          <a:xfrm>
            <a:off x="8039440" y="1537479"/>
            <a:ext cx="3799204" cy="1634400"/>
          </a:xfrm>
          <a:prstGeom prst="rect">
            <a:avLst/>
          </a:prstGeom>
          <a:noFill/>
          <a:ln w="317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06" name="Verbinder: gewinkelt 105">
            <a:extLst>
              <a:ext uri="{FF2B5EF4-FFF2-40B4-BE49-F238E27FC236}">
                <a16:creationId xmlns:a16="http://schemas.microsoft.com/office/drawing/2014/main" id="{0C4EB1AC-B8A9-4F98-8668-A08A182B0DA6}"/>
              </a:ext>
            </a:extLst>
          </p:cNvPr>
          <p:cNvCxnSpPr>
            <a:cxnSpLocks/>
            <a:stCxn id="73" idx="3"/>
            <a:endCxn id="95" idx="1"/>
          </p:cNvCxnSpPr>
          <p:nvPr/>
        </p:nvCxnSpPr>
        <p:spPr>
          <a:xfrm flipV="1">
            <a:off x="7424353" y="2313832"/>
            <a:ext cx="1644668" cy="545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Textfeld 108">
            <a:extLst>
              <a:ext uri="{FF2B5EF4-FFF2-40B4-BE49-F238E27FC236}">
                <a16:creationId xmlns:a16="http://schemas.microsoft.com/office/drawing/2014/main" id="{7C4C3F1F-C48E-49F0-B546-47F9B08CDCFB}"/>
              </a:ext>
            </a:extLst>
          </p:cNvPr>
          <p:cNvSpPr txBox="1"/>
          <p:nvPr/>
        </p:nvSpPr>
        <p:spPr>
          <a:xfrm>
            <a:off x="8122656" y="2161751"/>
            <a:ext cx="794437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i="1" dirty="0"/>
              <a:t>prescreen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EAD12AB4-2828-FAF4-06FA-CBE13FF6CC86}"/>
              </a:ext>
            </a:extLst>
          </p:cNvPr>
          <p:cNvSpPr/>
          <p:nvPr/>
        </p:nvSpPr>
        <p:spPr>
          <a:xfrm>
            <a:off x="869944" y="1537479"/>
            <a:ext cx="6858055" cy="1635952"/>
          </a:xfrm>
          <a:prstGeom prst="rect">
            <a:avLst/>
          </a:prstGeom>
          <a:noFill/>
          <a:ln w="317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30B946EB-3E15-DF78-DBC7-5ACDB346BCBF}"/>
              </a:ext>
            </a:extLst>
          </p:cNvPr>
          <p:cNvSpPr/>
          <p:nvPr/>
        </p:nvSpPr>
        <p:spPr>
          <a:xfrm>
            <a:off x="861055" y="3361199"/>
            <a:ext cx="6858056" cy="1634400"/>
          </a:xfrm>
          <a:prstGeom prst="rect">
            <a:avLst/>
          </a:prstGeom>
          <a:noFill/>
          <a:ln w="317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10" name="Verbinder: gewinkelt 109">
            <a:extLst>
              <a:ext uri="{FF2B5EF4-FFF2-40B4-BE49-F238E27FC236}">
                <a16:creationId xmlns:a16="http://schemas.microsoft.com/office/drawing/2014/main" id="{6618FCA2-07A7-4B8B-90CD-DDD9BC1AC3F9}"/>
              </a:ext>
            </a:extLst>
          </p:cNvPr>
          <p:cNvCxnSpPr>
            <a:cxnSpLocks/>
            <a:stCxn id="90" idx="2"/>
            <a:endCxn id="97" idx="0"/>
          </p:cNvCxnSpPr>
          <p:nvPr/>
        </p:nvCxnSpPr>
        <p:spPr>
          <a:xfrm rot="16200000" flipH="1">
            <a:off x="8700825" y="3501940"/>
            <a:ext cx="1020764" cy="362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1" name="Inhaltsplatzhalter 6">
            <a:extLst>
              <a:ext uri="{FF2B5EF4-FFF2-40B4-BE49-F238E27FC236}">
                <a16:creationId xmlns:a16="http://schemas.microsoft.com/office/drawing/2014/main" id="{74D82D10-61B7-43B7-A21C-16E1C7D40F01}"/>
              </a:ext>
            </a:extLst>
          </p:cNvPr>
          <p:cNvSpPr txBox="1">
            <a:spLocks/>
          </p:cNvSpPr>
          <p:nvPr/>
        </p:nvSpPr>
        <p:spPr>
          <a:xfrm>
            <a:off x="9069021" y="1678237"/>
            <a:ext cx="2630129" cy="348480"/>
          </a:xfrm>
          <a:prstGeom prst="rect">
            <a:avLst/>
          </a:prstGeom>
        </p:spPr>
        <p:txBody>
          <a:bodyPr vert="horz" lIns="64514" tIns="32257" rIns="64514" bIns="32257" rtlCol="0" anchor="ctr">
            <a:normAutofit/>
          </a:bodyPr>
          <a:lstStyle>
            <a:defPPr>
              <a:defRPr lang="en-US"/>
            </a:defPPr>
            <a:lvl1pPr marL="324018" indent="-324018" defTabSz="1296071">
              <a:lnSpc>
                <a:spcPct val="90000"/>
              </a:lnSpc>
              <a:spcBef>
                <a:spcPts val="1417"/>
              </a:spcBef>
              <a:buFont typeface="Arial" panose="020B0604020202020204" pitchFamily="34" charset="0"/>
              <a:buChar char="•"/>
              <a:defRPr sz="3969"/>
            </a:lvl1pPr>
            <a:lvl2pPr marL="128798" lvl="1" indent="0" defTabSz="1296071">
              <a:lnSpc>
                <a:spcPct val="90000"/>
              </a:lnSpc>
              <a:spcBef>
                <a:spcPts val="709"/>
              </a:spcBef>
              <a:buFont typeface="Arial" panose="020B0604020202020204" pitchFamily="34" charset="0"/>
              <a:buNone/>
              <a:defRPr sz="1858"/>
            </a:lvl2pPr>
            <a:lvl3pPr marL="1620088" indent="-324018" defTabSz="1296071">
              <a:lnSpc>
                <a:spcPct val="90000"/>
              </a:lnSpc>
              <a:spcBef>
                <a:spcPts val="709"/>
              </a:spcBef>
              <a:buFont typeface="Arial" panose="020B0604020202020204" pitchFamily="34" charset="0"/>
              <a:buChar char="•"/>
              <a:defRPr sz="2835"/>
            </a:lvl3pPr>
            <a:lvl4pPr marL="2268123" indent="-324018" defTabSz="1296071">
              <a:lnSpc>
                <a:spcPct val="90000"/>
              </a:lnSpc>
              <a:spcBef>
                <a:spcPts val="709"/>
              </a:spcBef>
              <a:buFont typeface="Arial" panose="020B0604020202020204" pitchFamily="34" charset="0"/>
              <a:buChar char="•"/>
              <a:defRPr sz="2551"/>
            </a:lvl4pPr>
            <a:lvl5pPr marL="2916159" indent="-324018" defTabSz="1296071">
              <a:lnSpc>
                <a:spcPct val="90000"/>
              </a:lnSpc>
              <a:spcBef>
                <a:spcPts val="709"/>
              </a:spcBef>
              <a:buFont typeface="Arial" panose="020B0604020202020204" pitchFamily="34" charset="0"/>
              <a:buChar char="•"/>
              <a:defRPr sz="2551"/>
            </a:lvl5pPr>
            <a:lvl6pPr marL="3564194" indent="-324018" defTabSz="1296071">
              <a:lnSpc>
                <a:spcPct val="90000"/>
              </a:lnSpc>
              <a:spcBef>
                <a:spcPts val="709"/>
              </a:spcBef>
              <a:buFont typeface="Arial" panose="020B0604020202020204" pitchFamily="34" charset="0"/>
              <a:buChar char="•"/>
              <a:defRPr sz="2551"/>
            </a:lvl6pPr>
            <a:lvl7pPr marL="4212229" indent="-324018" defTabSz="1296071">
              <a:lnSpc>
                <a:spcPct val="90000"/>
              </a:lnSpc>
              <a:spcBef>
                <a:spcPts val="709"/>
              </a:spcBef>
              <a:buFont typeface="Arial" panose="020B0604020202020204" pitchFamily="34" charset="0"/>
              <a:buChar char="•"/>
              <a:defRPr sz="2551"/>
            </a:lvl7pPr>
            <a:lvl8pPr marL="4860265" indent="-324018" defTabSz="1296071">
              <a:lnSpc>
                <a:spcPct val="90000"/>
              </a:lnSpc>
              <a:spcBef>
                <a:spcPts val="709"/>
              </a:spcBef>
              <a:buFont typeface="Arial" panose="020B0604020202020204" pitchFamily="34" charset="0"/>
              <a:buChar char="•"/>
              <a:defRPr sz="2551"/>
            </a:lvl8pPr>
            <a:lvl9pPr marL="5508300" indent="-324018" defTabSz="1296071">
              <a:lnSpc>
                <a:spcPct val="90000"/>
              </a:lnSpc>
              <a:spcBef>
                <a:spcPts val="709"/>
              </a:spcBef>
              <a:buFont typeface="Arial" panose="020B0604020202020204" pitchFamily="34" charset="0"/>
              <a:buChar char="•"/>
              <a:defRPr sz="2551"/>
            </a:lvl9pPr>
          </a:lstStyle>
          <a:p>
            <a:pPr marL="0" lvl="1" algn="r">
              <a:spcBef>
                <a:spcPts val="0"/>
              </a:spcBef>
            </a:pPr>
            <a:r>
              <a:rPr lang="en-US" b="1" dirty="0"/>
              <a:t>3. Metadata prescreen</a:t>
            </a:r>
          </a:p>
        </p:txBody>
      </p:sp>
      <p:sp>
        <p:nvSpPr>
          <p:cNvPr id="124" name="Textfeld 123">
            <a:extLst>
              <a:ext uri="{FF2B5EF4-FFF2-40B4-BE49-F238E27FC236}">
                <a16:creationId xmlns:a16="http://schemas.microsoft.com/office/drawing/2014/main" id="{C250AF73-7272-47E9-A74B-7F4F2D9E9B9D}"/>
              </a:ext>
            </a:extLst>
          </p:cNvPr>
          <p:cNvSpPr txBox="1"/>
          <p:nvPr/>
        </p:nvSpPr>
        <p:spPr>
          <a:xfrm>
            <a:off x="2730007" y="2554672"/>
            <a:ext cx="454827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i="1" dirty="0"/>
              <a:t>load</a:t>
            </a:r>
          </a:p>
        </p:txBody>
      </p:sp>
      <p:cxnSp>
        <p:nvCxnSpPr>
          <p:cNvPr id="125" name="Gerade Verbindung mit Pfeil 124">
            <a:extLst>
              <a:ext uri="{FF2B5EF4-FFF2-40B4-BE49-F238E27FC236}">
                <a16:creationId xmlns:a16="http://schemas.microsoft.com/office/drawing/2014/main" id="{A560B68E-8693-4632-9E4C-C8AA987ED52D}"/>
              </a:ext>
            </a:extLst>
          </p:cNvPr>
          <p:cNvCxnSpPr>
            <a:cxnSpLocks/>
            <a:stCxn id="103" idx="6"/>
            <a:endCxn id="80" idx="1"/>
          </p:cNvCxnSpPr>
          <p:nvPr/>
        </p:nvCxnSpPr>
        <p:spPr>
          <a:xfrm>
            <a:off x="581944" y="2279531"/>
            <a:ext cx="941532" cy="39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Textfeld 125">
            <a:extLst>
              <a:ext uri="{FF2B5EF4-FFF2-40B4-BE49-F238E27FC236}">
                <a16:creationId xmlns:a16="http://schemas.microsoft.com/office/drawing/2014/main" id="{A4C5E71B-A1D9-4AF1-A908-A71DA391CD41}"/>
              </a:ext>
            </a:extLst>
          </p:cNvPr>
          <p:cNvSpPr txBox="1"/>
          <p:nvPr/>
        </p:nvSpPr>
        <p:spPr>
          <a:xfrm>
            <a:off x="678992" y="2145273"/>
            <a:ext cx="619473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i="1" dirty="0"/>
              <a:t>search</a:t>
            </a:r>
          </a:p>
        </p:txBody>
      </p:sp>
      <p:sp>
        <p:nvSpPr>
          <p:cNvPr id="135" name="Ellipse 134">
            <a:extLst>
              <a:ext uri="{FF2B5EF4-FFF2-40B4-BE49-F238E27FC236}">
                <a16:creationId xmlns:a16="http://schemas.microsoft.com/office/drawing/2014/main" id="{0A34D9CF-79C8-CC04-9851-C8B57FF7B606}"/>
              </a:ext>
            </a:extLst>
          </p:cNvPr>
          <p:cNvSpPr/>
          <p:nvPr/>
        </p:nvSpPr>
        <p:spPr>
          <a:xfrm>
            <a:off x="437010" y="4096546"/>
            <a:ext cx="144000" cy="14399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36" name="Gerade Verbindung mit Pfeil 135">
            <a:extLst>
              <a:ext uri="{FF2B5EF4-FFF2-40B4-BE49-F238E27FC236}">
                <a16:creationId xmlns:a16="http://schemas.microsoft.com/office/drawing/2014/main" id="{1AAF9A1C-49B5-A71B-4CEB-882525C5BFCA}"/>
              </a:ext>
            </a:extLst>
          </p:cNvPr>
          <p:cNvCxnSpPr>
            <a:cxnSpLocks/>
            <a:stCxn id="135" idx="6"/>
            <a:endCxn id="76" idx="1"/>
          </p:cNvCxnSpPr>
          <p:nvPr/>
        </p:nvCxnSpPr>
        <p:spPr>
          <a:xfrm flipV="1">
            <a:off x="581010" y="4165302"/>
            <a:ext cx="942466" cy="32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7" name="Textfeld 136">
            <a:extLst>
              <a:ext uri="{FF2B5EF4-FFF2-40B4-BE49-F238E27FC236}">
                <a16:creationId xmlns:a16="http://schemas.microsoft.com/office/drawing/2014/main" id="{8C26478E-9A7B-2121-937B-6ACB9D8EC28F}"/>
              </a:ext>
            </a:extLst>
          </p:cNvPr>
          <p:cNvSpPr txBox="1"/>
          <p:nvPr/>
        </p:nvSpPr>
        <p:spPr>
          <a:xfrm>
            <a:off x="670423" y="4036943"/>
            <a:ext cx="667829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i="1" dirty="0"/>
              <a:t>pdf_get</a:t>
            </a:r>
          </a:p>
        </p:txBody>
      </p:sp>
      <p:cxnSp>
        <p:nvCxnSpPr>
          <p:cNvPr id="4" name="Gerade Verbindung mit Pfeil 3">
            <a:extLst>
              <a:ext uri="{FF2B5EF4-FFF2-40B4-BE49-F238E27FC236}">
                <a16:creationId xmlns:a16="http://schemas.microsoft.com/office/drawing/2014/main" id="{047B9BBC-F04B-A448-04CC-798F7B0B2FC7}"/>
              </a:ext>
            </a:extLst>
          </p:cNvPr>
          <p:cNvCxnSpPr>
            <a:cxnSpLocks/>
            <a:stCxn id="72" idx="3"/>
            <a:endCxn id="5" idx="1"/>
          </p:cNvCxnSpPr>
          <p:nvPr/>
        </p:nvCxnSpPr>
        <p:spPr>
          <a:xfrm>
            <a:off x="4329132" y="2319287"/>
            <a:ext cx="2576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79351A4B-2019-4ECC-2118-59000C5D82F2}"/>
              </a:ext>
            </a:extLst>
          </p:cNvPr>
          <p:cNvSpPr/>
          <p:nvPr/>
        </p:nvSpPr>
        <p:spPr>
          <a:xfrm>
            <a:off x="4586782" y="2157080"/>
            <a:ext cx="1223333" cy="32441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md_prepared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AB5A1636-D705-D3F7-1A3A-245897982F44}"/>
              </a:ext>
            </a:extLst>
          </p:cNvPr>
          <p:cNvSpPr txBox="1"/>
          <p:nvPr/>
        </p:nvSpPr>
        <p:spPr>
          <a:xfrm>
            <a:off x="4180279" y="2554672"/>
            <a:ext cx="492512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i="1" dirty="0"/>
              <a:t>prep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7C10750E-9B99-71F6-2C46-77CA10F4F772}"/>
              </a:ext>
            </a:extLst>
          </p:cNvPr>
          <p:cNvSpPr/>
          <p:nvPr/>
        </p:nvSpPr>
        <p:spPr>
          <a:xfrm>
            <a:off x="8055921" y="3361199"/>
            <a:ext cx="3799204" cy="1635953"/>
          </a:xfrm>
          <a:prstGeom prst="rect">
            <a:avLst/>
          </a:prstGeom>
          <a:noFill/>
          <a:ln w="317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23FA127E-58CC-860E-8241-9C1F52076E92}"/>
              </a:ext>
            </a:extLst>
          </p:cNvPr>
          <p:cNvSpPr/>
          <p:nvPr/>
        </p:nvSpPr>
        <p:spPr>
          <a:xfrm>
            <a:off x="8055921" y="5178058"/>
            <a:ext cx="3799204" cy="1300191"/>
          </a:xfrm>
          <a:prstGeom prst="rect">
            <a:avLst/>
          </a:prstGeom>
          <a:noFill/>
          <a:ln w="317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Inhaltsplatzhalter 6">
            <a:extLst>
              <a:ext uri="{FF2B5EF4-FFF2-40B4-BE49-F238E27FC236}">
                <a16:creationId xmlns:a16="http://schemas.microsoft.com/office/drawing/2014/main" id="{FD9EE0B6-BE69-77F5-1B36-F2EE8DA0AEF1}"/>
              </a:ext>
            </a:extLst>
          </p:cNvPr>
          <p:cNvSpPr txBox="1">
            <a:spLocks/>
          </p:cNvSpPr>
          <p:nvPr/>
        </p:nvSpPr>
        <p:spPr>
          <a:xfrm>
            <a:off x="10096113" y="3464856"/>
            <a:ext cx="1603037" cy="348480"/>
          </a:xfrm>
          <a:prstGeom prst="rect">
            <a:avLst/>
          </a:prstGeom>
        </p:spPr>
        <p:txBody>
          <a:bodyPr vert="horz" lIns="64514" tIns="32257" rIns="64514" bIns="32257" rtlCol="0" anchor="ctr">
            <a:normAutofit/>
          </a:bodyPr>
          <a:lstStyle>
            <a:defPPr>
              <a:defRPr lang="en-US"/>
            </a:defPPr>
            <a:lvl1pPr marL="324018" indent="-324018" defTabSz="1296071">
              <a:lnSpc>
                <a:spcPct val="90000"/>
              </a:lnSpc>
              <a:spcBef>
                <a:spcPts val="1417"/>
              </a:spcBef>
              <a:buFont typeface="Arial" panose="020B0604020202020204" pitchFamily="34" charset="0"/>
              <a:buChar char="•"/>
              <a:defRPr sz="3969"/>
            </a:lvl1pPr>
            <a:lvl2pPr marL="128798" lvl="1" indent="0" defTabSz="1296071">
              <a:lnSpc>
                <a:spcPct val="90000"/>
              </a:lnSpc>
              <a:spcBef>
                <a:spcPts val="709"/>
              </a:spcBef>
              <a:buFont typeface="Arial" panose="020B0604020202020204" pitchFamily="34" charset="0"/>
              <a:buNone/>
              <a:defRPr sz="1858"/>
            </a:lvl2pPr>
            <a:lvl3pPr marL="1620088" indent="-324018" defTabSz="1296071">
              <a:lnSpc>
                <a:spcPct val="90000"/>
              </a:lnSpc>
              <a:spcBef>
                <a:spcPts val="709"/>
              </a:spcBef>
              <a:buFont typeface="Arial" panose="020B0604020202020204" pitchFamily="34" charset="0"/>
              <a:buChar char="•"/>
              <a:defRPr sz="2835"/>
            </a:lvl3pPr>
            <a:lvl4pPr marL="2268123" indent="-324018" defTabSz="1296071">
              <a:lnSpc>
                <a:spcPct val="90000"/>
              </a:lnSpc>
              <a:spcBef>
                <a:spcPts val="709"/>
              </a:spcBef>
              <a:buFont typeface="Arial" panose="020B0604020202020204" pitchFamily="34" charset="0"/>
              <a:buChar char="•"/>
              <a:defRPr sz="2551"/>
            </a:lvl4pPr>
            <a:lvl5pPr marL="2916159" indent="-324018" defTabSz="1296071">
              <a:lnSpc>
                <a:spcPct val="90000"/>
              </a:lnSpc>
              <a:spcBef>
                <a:spcPts val="709"/>
              </a:spcBef>
              <a:buFont typeface="Arial" panose="020B0604020202020204" pitchFamily="34" charset="0"/>
              <a:buChar char="•"/>
              <a:defRPr sz="2551"/>
            </a:lvl5pPr>
            <a:lvl6pPr marL="3564194" indent="-324018" defTabSz="1296071">
              <a:lnSpc>
                <a:spcPct val="90000"/>
              </a:lnSpc>
              <a:spcBef>
                <a:spcPts val="709"/>
              </a:spcBef>
              <a:buFont typeface="Arial" panose="020B0604020202020204" pitchFamily="34" charset="0"/>
              <a:buChar char="•"/>
              <a:defRPr sz="2551"/>
            </a:lvl6pPr>
            <a:lvl7pPr marL="4212229" indent="-324018" defTabSz="1296071">
              <a:lnSpc>
                <a:spcPct val="90000"/>
              </a:lnSpc>
              <a:spcBef>
                <a:spcPts val="709"/>
              </a:spcBef>
              <a:buFont typeface="Arial" panose="020B0604020202020204" pitchFamily="34" charset="0"/>
              <a:buChar char="•"/>
              <a:defRPr sz="2551"/>
            </a:lvl7pPr>
            <a:lvl8pPr marL="4860265" indent="-324018" defTabSz="1296071">
              <a:lnSpc>
                <a:spcPct val="90000"/>
              </a:lnSpc>
              <a:spcBef>
                <a:spcPts val="709"/>
              </a:spcBef>
              <a:buFont typeface="Arial" panose="020B0604020202020204" pitchFamily="34" charset="0"/>
              <a:buChar char="•"/>
              <a:defRPr sz="2551"/>
            </a:lvl8pPr>
            <a:lvl9pPr marL="5508300" indent="-324018" defTabSz="1296071">
              <a:lnSpc>
                <a:spcPct val="90000"/>
              </a:lnSpc>
              <a:spcBef>
                <a:spcPts val="709"/>
              </a:spcBef>
              <a:buFont typeface="Arial" panose="020B0604020202020204" pitchFamily="34" charset="0"/>
              <a:buChar char="•"/>
              <a:defRPr sz="2551"/>
            </a:lvl9pPr>
          </a:lstStyle>
          <a:p>
            <a:pPr marL="0" lvl="1" algn="r">
              <a:spcBef>
                <a:spcPts val="0"/>
              </a:spcBef>
            </a:pPr>
            <a:r>
              <a:rPr lang="en-US" b="1" dirty="0"/>
              <a:t>5. PDF screen</a:t>
            </a:r>
          </a:p>
        </p:txBody>
      </p:sp>
      <p:sp>
        <p:nvSpPr>
          <p:cNvPr id="17" name="Inhaltsplatzhalter 6">
            <a:extLst>
              <a:ext uri="{FF2B5EF4-FFF2-40B4-BE49-F238E27FC236}">
                <a16:creationId xmlns:a16="http://schemas.microsoft.com/office/drawing/2014/main" id="{8A52EC7C-9694-3840-FB0F-554A901C5902}"/>
              </a:ext>
            </a:extLst>
          </p:cNvPr>
          <p:cNvSpPr txBox="1">
            <a:spLocks/>
          </p:cNvSpPr>
          <p:nvPr/>
        </p:nvSpPr>
        <p:spPr>
          <a:xfrm>
            <a:off x="9673354" y="5444834"/>
            <a:ext cx="2133643" cy="510210"/>
          </a:xfrm>
          <a:prstGeom prst="rect">
            <a:avLst/>
          </a:prstGeom>
        </p:spPr>
        <p:txBody>
          <a:bodyPr vert="horz" lIns="64514" tIns="32257" rIns="64514" bIns="32257" rtlCol="0" anchor="ctr">
            <a:noAutofit/>
          </a:bodyPr>
          <a:lstStyle>
            <a:defPPr>
              <a:defRPr lang="en-US"/>
            </a:defPPr>
            <a:lvl1pPr marL="324018" indent="-324018" defTabSz="1296071">
              <a:lnSpc>
                <a:spcPct val="90000"/>
              </a:lnSpc>
              <a:spcBef>
                <a:spcPts val="1417"/>
              </a:spcBef>
              <a:buFont typeface="Arial" panose="020B0604020202020204" pitchFamily="34" charset="0"/>
              <a:buChar char="•"/>
              <a:defRPr sz="3969"/>
            </a:lvl1pPr>
            <a:lvl2pPr marL="128798" lvl="1" indent="0" defTabSz="1296071">
              <a:lnSpc>
                <a:spcPct val="90000"/>
              </a:lnSpc>
              <a:spcBef>
                <a:spcPts val="709"/>
              </a:spcBef>
              <a:buFont typeface="Arial" panose="020B0604020202020204" pitchFamily="34" charset="0"/>
              <a:buNone/>
              <a:defRPr sz="1858"/>
            </a:lvl2pPr>
            <a:lvl3pPr marL="1620088" indent="-324018" defTabSz="1296071">
              <a:lnSpc>
                <a:spcPct val="90000"/>
              </a:lnSpc>
              <a:spcBef>
                <a:spcPts val="709"/>
              </a:spcBef>
              <a:buFont typeface="Arial" panose="020B0604020202020204" pitchFamily="34" charset="0"/>
              <a:buChar char="•"/>
              <a:defRPr sz="2835"/>
            </a:lvl3pPr>
            <a:lvl4pPr marL="2268123" indent="-324018" defTabSz="1296071">
              <a:lnSpc>
                <a:spcPct val="90000"/>
              </a:lnSpc>
              <a:spcBef>
                <a:spcPts val="709"/>
              </a:spcBef>
              <a:buFont typeface="Arial" panose="020B0604020202020204" pitchFamily="34" charset="0"/>
              <a:buChar char="•"/>
              <a:defRPr sz="2551"/>
            </a:lvl4pPr>
            <a:lvl5pPr marL="2916159" indent="-324018" defTabSz="1296071">
              <a:lnSpc>
                <a:spcPct val="90000"/>
              </a:lnSpc>
              <a:spcBef>
                <a:spcPts val="709"/>
              </a:spcBef>
              <a:buFont typeface="Arial" panose="020B0604020202020204" pitchFamily="34" charset="0"/>
              <a:buChar char="•"/>
              <a:defRPr sz="2551"/>
            </a:lvl5pPr>
            <a:lvl6pPr marL="3564194" indent="-324018" defTabSz="1296071">
              <a:lnSpc>
                <a:spcPct val="90000"/>
              </a:lnSpc>
              <a:spcBef>
                <a:spcPts val="709"/>
              </a:spcBef>
              <a:buFont typeface="Arial" panose="020B0604020202020204" pitchFamily="34" charset="0"/>
              <a:buChar char="•"/>
              <a:defRPr sz="2551"/>
            </a:lvl6pPr>
            <a:lvl7pPr marL="4212229" indent="-324018" defTabSz="1296071">
              <a:lnSpc>
                <a:spcPct val="90000"/>
              </a:lnSpc>
              <a:spcBef>
                <a:spcPts val="709"/>
              </a:spcBef>
              <a:buFont typeface="Arial" panose="020B0604020202020204" pitchFamily="34" charset="0"/>
              <a:buChar char="•"/>
              <a:defRPr sz="2551"/>
            </a:lvl7pPr>
            <a:lvl8pPr marL="4860265" indent="-324018" defTabSz="1296071">
              <a:lnSpc>
                <a:spcPct val="90000"/>
              </a:lnSpc>
              <a:spcBef>
                <a:spcPts val="709"/>
              </a:spcBef>
              <a:buFont typeface="Arial" panose="020B0604020202020204" pitchFamily="34" charset="0"/>
              <a:buChar char="•"/>
              <a:defRPr sz="2551"/>
            </a:lvl8pPr>
            <a:lvl9pPr marL="5508300" indent="-324018" defTabSz="1296071">
              <a:lnSpc>
                <a:spcPct val="90000"/>
              </a:lnSpc>
              <a:spcBef>
                <a:spcPts val="709"/>
              </a:spcBef>
              <a:buFont typeface="Arial" panose="020B0604020202020204" pitchFamily="34" charset="0"/>
              <a:buChar char="•"/>
              <a:defRPr sz="2551"/>
            </a:lvl9pPr>
          </a:lstStyle>
          <a:p>
            <a:pPr marL="0" lvl="1" algn="r">
              <a:spcBef>
                <a:spcPts val="0"/>
              </a:spcBef>
            </a:pPr>
            <a:r>
              <a:rPr lang="en-US" sz="1860" b="1" dirty="0"/>
              <a:t>6. Data extraction</a:t>
            </a:r>
          </a:p>
          <a:p>
            <a:pPr marL="0" lvl="1" algn="r">
              <a:spcBef>
                <a:spcPts val="0"/>
              </a:spcBef>
            </a:pPr>
            <a:r>
              <a:rPr lang="en-US" sz="1860" b="1" dirty="0"/>
              <a:t>and synthesis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8B40574F-4583-789E-770A-9E3F79D69957}"/>
              </a:ext>
            </a:extLst>
          </p:cNvPr>
          <p:cNvSpPr/>
          <p:nvPr/>
        </p:nvSpPr>
        <p:spPr>
          <a:xfrm>
            <a:off x="74141" y="194855"/>
            <a:ext cx="11953102" cy="6584886"/>
          </a:xfrm>
          <a:prstGeom prst="rect">
            <a:avLst/>
          </a:prstGeom>
          <a:noFill/>
          <a:ln w="317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4" name="Inhaltsplatzhalter 6">
            <a:extLst>
              <a:ext uri="{FF2B5EF4-FFF2-40B4-BE49-F238E27FC236}">
                <a16:creationId xmlns:a16="http://schemas.microsoft.com/office/drawing/2014/main" id="{C12E5B96-C9D9-8B72-746C-9BF265620476}"/>
              </a:ext>
            </a:extLst>
          </p:cNvPr>
          <p:cNvSpPr txBox="1">
            <a:spLocks/>
          </p:cNvSpPr>
          <p:nvPr/>
        </p:nvSpPr>
        <p:spPr>
          <a:xfrm>
            <a:off x="207433" y="311548"/>
            <a:ext cx="2987505" cy="348480"/>
          </a:xfrm>
          <a:prstGeom prst="rect">
            <a:avLst/>
          </a:prstGeom>
        </p:spPr>
        <p:txBody>
          <a:bodyPr vert="horz" lIns="64514" tIns="32257" rIns="64514" bIns="32257" rtlCol="0" anchor="ctr">
            <a:normAutofit/>
          </a:bodyPr>
          <a:lstStyle>
            <a:defPPr>
              <a:defRPr lang="en-US"/>
            </a:defPPr>
            <a:lvl1pPr marL="324018" indent="-324018" defTabSz="1296071">
              <a:lnSpc>
                <a:spcPct val="90000"/>
              </a:lnSpc>
              <a:spcBef>
                <a:spcPts val="1417"/>
              </a:spcBef>
              <a:buFont typeface="Arial" panose="020B0604020202020204" pitchFamily="34" charset="0"/>
              <a:buChar char="•"/>
              <a:defRPr sz="3969"/>
            </a:lvl1pPr>
            <a:lvl2pPr marL="128798" lvl="1" indent="0" defTabSz="1296071">
              <a:lnSpc>
                <a:spcPct val="90000"/>
              </a:lnSpc>
              <a:spcBef>
                <a:spcPts val="709"/>
              </a:spcBef>
              <a:buFont typeface="Arial" panose="020B0604020202020204" pitchFamily="34" charset="0"/>
              <a:buNone/>
              <a:defRPr sz="1858"/>
            </a:lvl2pPr>
            <a:lvl3pPr marL="1620088" indent="-324018" defTabSz="1296071">
              <a:lnSpc>
                <a:spcPct val="90000"/>
              </a:lnSpc>
              <a:spcBef>
                <a:spcPts val="709"/>
              </a:spcBef>
              <a:buFont typeface="Arial" panose="020B0604020202020204" pitchFamily="34" charset="0"/>
              <a:buChar char="•"/>
              <a:defRPr sz="2835"/>
            </a:lvl3pPr>
            <a:lvl4pPr marL="2268123" indent="-324018" defTabSz="1296071">
              <a:lnSpc>
                <a:spcPct val="90000"/>
              </a:lnSpc>
              <a:spcBef>
                <a:spcPts val="709"/>
              </a:spcBef>
              <a:buFont typeface="Arial" panose="020B0604020202020204" pitchFamily="34" charset="0"/>
              <a:buChar char="•"/>
              <a:defRPr sz="2551"/>
            </a:lvl4pPr>
            <a:lvl5pPr marL="2916159" indent="-324018" defTabSz="1296071">
              <a:lnSpc>
                <a:spcPct val="90000"/>
              </a:lnSpc>
              <a:spcBef>
                <a:spcPts val="709"/>
              </a:spcBef>
              <a:buFont typeface="Arial" panose="020B0604020202020204" pitchFamily="34" charset="0"/>
              <a:buChar char="•"/>
              <a:defRPr sz="2551"/>
            </a:lvl5pPr>
            <a:lvl6pPr marL="3564194" indent="-324018" defTabSz="1296071">
              <a:lnSpc>
                <a:spcPct val="90000"/>
              </a:lnSpc>
              <a:spcBef>
                <a:spcPts val="709"/>
              </a:spcBef>
              <a:buFont typeface="Arial" panose="020B0604020202020204" pitchFamily="34" charset="0"/>
              <a:buChar char="•"/>
              <a:defRPr sz="2551"/>
            </a:lvl6pPr>
            <a:lvl7pPr marL="4212229" indent="-324018" defTabSz="1296071">
              <a:lnSpc>
                <a:spcPct val="90000"/>
              </a:lnSpc>
              <a:spcBef>
                <a:spcPts val="709"/>
              </a:spcBef>
              <a:buFont typeface="Arial" panose="020B0604020202020204" pitchFamily="34" charset="0"/>
              <a:buChar char="•"/>
              <a:defRPr sz="2551"/>
            </a:lvl7pPr>
            <a:lvl8pPr marL="4860265" indent="-324018" defTabSz="1296071">
              <a:lnSpc>
                <a:spcPct val="90000"/>
              </a:lnSpc>
              <a:spcBef>
                <a:spcPts val="709"/>
              </a:spcBef>
              <a:buFont typeface="Arial" panose="020B0604020202020204" pitchFamily="34" charset="0"/>
              <a:buChar char="•"/>
              <a:defRPr sz="2551"/>
            </a:lvl8pPr>
            <a:lvl9pPr marL="5508300" indent="-324018" defTabSz="1296071">
              <a:lnSpc>
                <a:spcPct val="90000"/>
              </a:lnSpc>
              <a:spcBef>
                <a:spcPts val="709"/>
              </a:spcBef>
              <a:buFont typeface="Arial" panose="020B0604020202020204" pitchFamily="34" charset="0"/>
              <a:buChar char="•"/>
              <a:defRPr sz="2551"/>
            </a:lvl9pPr>
          </a:lstStyle>
          <a:p>
            <a:pPr marL="0" lvl="1">
              <a:spcBef>
                <a:spcPts val="0"/>
              </a:spcBef>
            </a:pPr>
            <a:r>
              <a:rPr lang="en-US" b="1" dirty="0"/>
              <a:t>1. Problem formulation</a:t>
            </a:r>
          </a:p>
        </p:txBody>
      </p:sp>
      <p:sp>
        <p:nvSpPr>
          <p:cNvPr id="2" name="Inhaltsplatzhalter 6">
            <a:extLst>
              <a:ext uri="{FF2B5EF4-FFF2-40B4-BE49-F238E27FC236}">
                <a16:creationId xmlns:a16="http://schemas.microsoft.com/office/drawing/2014/main" id="{4F960F77-7FAF-1CCD-BF60-590D0968A0D6}"/>
              </a:ext>
            </a:extLst>
          </p:cNvPr>
          <p:cNvSpPr txBox="1">
            <a:spLocks/>
          </p:cNvSpPr>
          <p:nvPr/>
        </p:nvSpPr>
        <p:spPr>
          <a:xfrm>
            <a:off x="9313583" y="330564"/>
            <a:ext cx="2804276" cy="348480"/>
          </a:xfrm>
          <a:prstGeom prst="rect">
            <a:avLst/>
          </a:prstGeom>
        </p:spPr>
        <p:txBody>
          <a:bodyPr vert="horz" lIns="64514" tIns="32257" rIns="64514" bIns="32257" rtlCol="0" anchor="ctr">
            <a:normAutofit/>
          </a:bodyPr>
          <a:lstStyle>
            <a:defPPr>
              <a:defRPr lang="en-US"/>
            </a:defPPr>
            <a:lvl1pPr marL="324018" indent="-324018" defTabSz="1296071">
              <a:lnSpc>
                <a:spcPct val="90000"/>
              </a:lnSpc>
              <a:spcBef>
                <a:spcPts val="1417"/>
              </a:spcBef>
              <a:buFont typeface="Arial" panose="020B0604020202020204" pitchFamily="34" charset="0"/>
              <a:buChar char="•"/>
              <a:defRPr sz="3969"/>
            </a:lvl1pPr>
            <a:lvl2pPr marL="128798" lvl="1" indent="0" defTabSz="1296071">
              <a:lnSpc>
                <a:spcPct val="90000"/>
              </a:lnSpc>
              <a:spcBef>
                <a:spcPts val="709"/>
              </a:spcBef>
              <a:buFont typeface="Arial" panose="020B0604020202020204" pitchFamily="34" charset="0"/>
              <a:buNone/>
              <a:defRPr sz="1858"/>
            </a:lvl2pPr>
            <a:lvl3pPr marL="1620088" indent="-324018" defTabSz="1296071">
              <a:lnSpc>
                <a:spcPct val="90000"/>
              </a:lnSpc>
              <a:spcBef>
                <a:spcPts val="709"/>
              </a:spcBef>
              <a:buFont typeface="Arial" panose="020B0604020202020204" pitchFamily="34" charset="0"/>
              <a:buChar char="•"/>
              <a:defRPr sz="2835"/>
            </a:lvl3pPr>
            <a:lvl4pPr marL="2268123" indent="-324018" defTabSz="1296071">
              <a:lnSpc>
                <a:spcPct val="90000"/>
              </a:lnSpc>
              <a:spcBef>
                <a:spcPts val="709"/>
              </a:spcBef>
              <a:buFont typeface="Arial" panose="020B0604020202020204" pitchFamily="34" charset="0"/>
              <a:buChar char="•"/>
              <a:defRPr sz="2551"/>
            </a:lvl4pPr>
            <a:lvl5pPr marL="2916159" indent="-324018" defTabSz="1296071">
              <a:lnSpc>
                <a:spcPct val="90000"/>
              </a:lnSpc>
              <a:spcBef>
                <a:spcPts val="709"/>
              </a:spcBef>
              <a:buFont typeface="Arial" panose="020B0604020202020204" pitchFamily="34" charset="0"/>
              <a:buChar char="•"/>
              <a:defRPr sz="2551"/>
            </a:lvl5pPr>
            <a:lvl6pPr marL="3564194" indent="-324018" defTabSz="1296071">
              <a:lnSpc>
                <a:spcPct val="90000"/>
              </a:lnSpc>
              <a:spcBef>
                <a:spcPts val="709"/>
              </a:spcBef>
              <a:buFont typeface="Arial" panose="020B0604020202020204" pitchFamily="34" charset="0"/>
              <a:buChar char="•"/>
              <a:defRPr sz="2551"/>
            </a:lvl6pPr>
            <a:lvl7pPr marL="4212229" indent="-324018" defTabSz="1296071">
              <a:lnSpc>
                <a:spcPct val="90000"/>
              </a:lnSpc>
              <a:spcBef>
                <a:spcPts val="709"/>
              </a:spcBef>
              <a:buFont typeface="Arial" panose="020B0604020202020204" pitchFamily="34" charset="0"/>
              <a:buChar char="•"/>
              <a:defRPr sz="2551"/>
            </a:lvl7pPr>
            <a:lvl8pPr marL="4860265" indent="-324018" defTabSz="1296071">
              <a:lnSpc>
                <a:spcPct val="90000"/>
              </a:lnSpc>
              <a:spcBef>
                <a:spcPts val="709"/>
              </a:spcBef>
              <a:buFont typeface="Arial" panose="020B0604020202020204" pitchFamily="34" charset="0"/>
              <a:buChar char="•"/>
              <a:defRPr sz="2551"/>
            </a:lvl8pPr>
            <a:lvl9pPr marL="5508300" indent="-324018" defTabSz="1296071">
              <a:lnSpc>
                <a:spcPct val="90000"/>
              </a:lnSpc>
              <a:spcBef>
                <a:spcPts val="709"/>
              </a:spcBef>
              <a:buFont typeface="Arial" panose="020B0604020202020204" pitchFamily="34" charset="0"/>
              <a:buChar char="•"/>
              <a:defRPr sz="2551"/>
            </a:lvl9pPr>
          </a:lstStyle>
          <a:p>
            <a:pPr marL="0" lvl="1">
              <a:spcBef>
                <a:spcPts val="0"/>
              </a:spcBef>
            </a:pPr>
            <a:r>
              <a:rPr lang="en-US" b="1" dirty="0"/>
              <a:t>Steps &gt;&gt; </a:t>
            </a:r>
            <a:r>
              <a:rPr lang="en-US" i="1" dirty="0"/>
              <a:t>operations</a:t>
            </a:r>
            <a:endParaRPr lang="en-US" b="1" dirty="0"/>
          </a:p>
        </p:txBody>
      </p:sp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87F21FC5-AA78-780C-3263-BB74E7F408DB}"/>
              </a:ext>
            </a:extLst>
          </p:cNvPr>
          <p:cNvSpPr/>
          <p:nvPr/>
        </p:nvSpPr>
        <p:spPr>
          <a:xfrm>
            <a:off x="9395350" y="740483"/>
            <a:ext cx="1256564" cy="32441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colrev_status</a:t>
            </a:r>
          </a:p>
        </p:txBody>
      </p:sp>
      <p:cxnSp>
        <p:nvCxnSpPr>
          <p:cNvPr id="65" name="Gerader Verbinder 64">
            <a:extLst>
              <a:ext uri="{FF2B5EF4-FFF2-40B4-BE49-F238E27FC236}">
                <a16:creationId xmlns:a16="http://schemas.microsoft.com/office/drawing/2014/main" id="{79908D09-444D-8716-73DF-4063B29AC58F}"/>
              </a:ext>
            </a:extLst>
          </p:cNvPr>
          <p:cNvCxnSpPr>
            <a:cxnSpLocks/>
          </p:cNvCxnSpPr>
          <p:nvPr/>
        </p:nvCxnSpPr>
        <p:spPr>
          <a:xfrm flipH="1">
            <a:off x="2957421" y="2351526"/>
            <a:ext cx="353" cy="2031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Gerader Verbinder 65">
            <a:extLst>
              <a:ext uri="{FF2B5EF4-FFF2-40B4-BE49-F238E27FC236}">
                <a16:creationId xmlns:a16="http://schemas.microsoft.com/office/drawing/2014/main" id="{B6223927-1D11-70BD-E635-D92F0A9A780F}"/>
              </a:ext>
            </a:extLst>
          </p:cNvPr>
          <p:cNvCxnSpPr>
            <a:cxnSpLocks/>
          </p:cNvCxnSpPr>
          <p:nvPr/>
        </p:nvCxnSpPr>
        <p:spPr>
          <a:xfrm flipH="1">
            <a:off x="4436670" y="2351526"/>
            <a:ext cx="353" cy="2031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Gerader Verbinder 66">
            <a:extLst>
              <a:ext uri="{FF2B5EF4-FFF2-40B4-BE49-F238E27FC236}">
                <a16:creationId xmlns:a16="http://schemas.microsoft.com/office/drawing/2014/main" id="{A8BD3265-DCF4-A3AF-D973-B4F03CC9BB76}"/>
              </a:ext>
            </a:extLst>
          </p:cNvPr>
          <p:cNvCxnSpPr>
            <a:cxnSpLocks/>
          </p:cNvCxnSpPr>
          <p:nvPr/>
        </p:nvCxnSpPr>
        <p:spPr>
          <a:xfrm flipH="1">
            <a:off x="5915919" y="2351526"/>
            <a:ext cx="353" cy="2031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Verbinder: gewinkelt 9">
            <a:extLst>
              <a:ext uri="{FF2B5EF4-FFF2-40B4-BE49-F238E27FC236}">
                <a16:creationId xmlns:a16="http://schemas.microsoft.com/office/drawing/2014/main" id="{C7CEA6E0-09E6-AB29-69D2-326387997868}"/>
              </a:ext>
            </a:extLst>
          </p:cNvPr>
          <p:cNvCxnSpPr>
            <a:cxnSpLocks/>
            <a:stCxn id="82" idx="3"/>
            <a:endCxn id="97" idx="1"/>
          </p:cNvCxnSpPr>
          <p:nvPr/>
        </p:nvCxnSpPr>
        <p:spPr>
          <a:xfrm flipV="1">
            <a:off x="5801277" y="4158136"/>
            <a:ext cx="3267744" cy="193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Textfeld 107">
            <a:extLst>
              <a:ext uri="{FF2B5EF4-FFF2-40B4-BE49-F238E27FC236}">
                <a16:creationId xmlns:a16="http://schemas.microsoft.com/office/drawing/2014/main" id="{C64676FE-FF7C-4665-95BC-BE27DE4F356F}"/>
              </a:ext>
            </a:extLst>
          </p:cNvPr>
          <p:cNvSpPr txBox="1"/>
          <p:nvPr/>
        </p:nvSpPr>
        <p:spPr>
          <a:xfrm>
            <a:off x="8215885" y="4042077"/>
            <a:ext cx="642616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i="1" dirty="0"/>
              <a:t>screen</a:t>
            </a:r>
          </a:p>
        </p:txBody>
      </p:sp>
    </p:spTree>
    <p:extLst>
      <p:ext uri="{BB962C8B-B14F-4D97-AF65-F5344CB8AC3E}">
        <p14:creationId xmlns:p14="http://schemas.microsoft.com/office/powerpoint/2010/main" val="37981870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82</Words>
  <Application>Microsoft Office PowerPoint</Application>
  <PresentationFormat>Breitbild</PresentationFormat>
  <Paragraphs>29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Gerit Wagner</dc:creator>
  <cp:lastModifiedBy>Gerit Wagner</cp:lastModifiedBy>
  <cp:revision>66</cp:revision>
  <dcterms:created xsi:type="dcterms:W3CDTF">2022-10-25T15:35:30Z</dcterms:created>
  <dcterms:modified xsi:type="dcterms:W3CDTF">2023-04-09T14:08:20Z</dcterms:modified>
</cp:coreProperties>
</file>