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08CFE-EFDC-CBAF-C718-28F1F501E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587A27-F3F1-388E-ED39-A49CE890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A64EE2-BFAD-E842-2269-1452105D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24828-2D7A-585E-7B7A-C19E2BD5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9538A9-74E4-F001-B2F1-27182FC3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67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74B63-2DDD-366D-7BBC-75647115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FB9286-3249-778B-D165-106F5142E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6A4CA-991A-FD60-C11E-8AA44F06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3F5F03-19E8-9CF6-734D-7CA68068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C1C9E-5B54-3190-D6FA-1613DF1F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5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6561A9-F60B-0390-C1DF-5AC062799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4F77A-6563-B6BD-4952-BFFBE876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F62A2-FFB2-539D-5288-D1172778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7243B-04A0-1F6E-0B1B-CA56CCC8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6781B-DC3A-0D3F-9545-5091086F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6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91023-7367-E108-8857-D85AC6E7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9B7DC-1853-101C-4D00-158CBB3F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95373-F404-CAA6-AB36-A93EFDAB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3837D-3B30-2E73-44A9-69EE439A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68C090-D45B-9E60-7D9A-5F101872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9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4CA60-2086-8761-FA7E-ECBFD371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EF4CDC-9182-E069-59E8-923383F5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FDC14-EB20-C8A9-5CA8-0DE9074F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3EB19-5319-7C4B-696B-3C54C4B0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71581-DDC7-0B03-2BB7-E35E782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5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EDF62-8933-C1FF-37FF-B66A4410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1C5B2-6F0F-A9A5-A9C0-9794A7B65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2B4C27-EDB4-04E0-B7BF-B30512D1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2A7E07-3A25-9583-76ED-EA9381F3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65CBB7-413D-D3B1-DD14-92BE0CAF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DB7AF3-1914-E0EE-8C30-34991843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94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90FEC-CDCC-99C3-6570-4C4D7B94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FACEF7-8968-A7BC-BD47-5366197D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67C751-6E5C-BAF3-32AF-47D28F3C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2D5584-1692-DEA2-5469-FC09EB3A7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3F368B-5FD4-5268-C26A-F15D36594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EBB60-C6D0-85F0-2075-7F2D9399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8646DB-B1D4-AB1E-C72A-29D3E391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9C06A3-FB47-54C9-6C3E-BACEA525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34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63B07-E816-DB1F-DA20-4FEF04A1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38A1C6-965C-BFF7-0F63-E6ABA7BD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256479-F500-003C-6651-A6672A2C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EC12F-BA66-4A7D-4317-F7F6B5A2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23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825C22-74B7-EFA6-851A-B2A277D7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3F9603-9DED-C060-97BF-600C16DD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089FA9-B34D-855B-4DD9-8B2EDA2F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23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EEF33-D198-AF4F-6FCC-DAF6AB57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0C66E-8101-A5C2-8B8C-97290AD2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C602FC-AD04-B26D-B044-CD1B5772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148705-EE8A-AB61-0319-0AA315D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290FB9-39AF-C8E1-4069-FCDEF1AF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98FBC0-B418-B54C-2B20-07867731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59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CA7DB-8B21-3F89-4FC1-726F5485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121F9B-D044-28A7-C518-969A39DA1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61359C-AD7C-F765-95CA-A460C099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D118C0-CD9F-612B-0554-709AD34B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F2D2EF-7CF4-08EE-F75D-3F55A432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3A134E-7F9F-E59A-1CAC-CEDBF12E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98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3CB6EE-3A72-2985-B143-9022C149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03270-7B6A-5524-253B-A0E55580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5FC87-0EB0-1461-40AA-54C29F764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AD8E-578F-4F7F-9E38-C76722669881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02EA6B-C3C3-1A90-8D7D-7E72CE3BC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B682E5-2A4F-9EB8-2D76-B5FBB7AA7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83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C4FEDB9-3762-DA3F-AEA0-6402C3D8F49A}"/>
              </a:ext>
            </a:extLst>
          </p:cNvPr>
          <p:cNvSpPr/>
          <p:nvPr/>
        </p:nvSpPr>
        <p:spPr>
          <a:xfrm>
            <a:off x="393705" y="2118503"/>
            <a:ext cx="11602826" cy="3606915"/>
          </a:xfrm>
          <a:prstGeom prst="roundRect">
            <a:avLst>
              <a:gd name="adj" fmla="val 308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214B6A2-8284-9B93-91E6-F387F85DD7D0}"/>
              </a:ext>
            </a:extLst>
          </p:cNvPr>
          <p:cNvSpPr/>
          <p:nvPr/>
        </p:nvSpPr>
        <p:spPr>
          <a:xfrm>
            <a:off x="2755169" y="3646818"/>
            <a:ext cx="1857909" cy="525181"/>
          </a:xfrm>
          <a:prstGeom prst="roundRect">
            <a:avLst>
              <a:gd name="adj" fmla="val 308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74EC0F5-CF36-4594-D4B1-E9B470E5A13D}"/>
              </a:ext>
            </a:extLst>
          </p:cNvPr>
          <p:cNvSpPr/>
          <p:nvPr/>
        </p:nvSpPr>
        <p:spPr>
          <a:xfrm>
            <a:off x="672726" y="3646818"/>
            <a:ext cx="1535462" cy="525181"/>
          </a:xfrm>
          <a:prstGeom prst="roundRect">
            <a:avLst>
              <a:gd name="adj" fmla="val 308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FCF3166-3A57-3B83-BCBB-09FBAD85EEB9}"/>
              </a:ext>
            </a:extLst>
          </p:cNvPr>
          <p:cNvSpPr/>
          <p:nvPr/>
        </p:nvSpPr>
        <p:spPr>
          <a:xfrm>
            <a:off x="683925" y="4485416"/>
            <a:ext cx="3929153" cy="702626"/>
          </a:xfrm>
          <a:prstGeom prst="roundRect">
            <a:avLst>
              <a:gd name="adj" fmla="val 308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ReviewManager</a:t>
            </a:r>
            <a:endParaRPr lang="en-CA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6A94754-2F11-6F7B-14E1-38E26B8C61DB}"/>
              </a:ext>
            </a:extLst>
          </p:cNvPr>
          <p:cNvSpPr/>
          <p:nvPr/>
        </p:nvSpPr>
        <p:spPr>
          <a:xfrm>
            <a:off x="1040524" y="1693011"/>
            <a:ext cx="10595428" cy="434034"/>
          </a:xfrm>
          <a:prstGeom prst="roundRect">
            <a:avLst>
              <a:gd name="adj" fmla="val 3087"/>
            </a:avLst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colrev</a:t>
            </a:r>
            <a:r>
              <a:rPr lang="de-DE" dirty="0"/>
              <a:t> (cli)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en-US" b="1" dirty="0" err="1"/>
              <a:t>colrev_hooks</a:t>
            </a:r>
            <a:r>
              <a:rPr lang="en-US" b="1" dirty="0"/>
              <a:t> </a:t>
            </a:r>
            <a:r>
              <a:rPr lang="en-US" dirty="0"/>
              <a:t>(git pre-commit hooks)</a:t>
            </a:r>
            <a:endParaRPr lang="en-CA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D9CB192-51C6-8376-9706-13D70339DEB0}"/>
              </a:ext>
            </a:extLst>
          </p:cNvPr>
          <p:cNvSpPr/>
          <p:nvPr/>
        </p:nvSpPr>
        <p:spPr>
          <a:xfrm>
            <a:off x="672726" y="5508401"/>
            <a:ext cx="1698761" cy="434034"/>
          </a:xfrm>
          <a:prstGeom prst="roundRect">
            <a:avLst>
              <a:gd name="adj" fmla="val 3087"/>
            </a:avLst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009AC29-361A-635C-C4E8-5D5FFF1FA969}"/>
              </a:ext>
            </a:extLst>
          </p:cNvPr>
          <p:cNvSpPr/>
          <p:nvPr/>
        </p:nvSpPr>
        <p:spPr>
          <a:xfrm>
            <a:off x="2461768" y="5508401"/>
            <a:ext cx="2151310" cy="434034"/>
          </a:xfrm>
          <a:prstGeom prst="roundRect">
            <a:avLst>
              <a:gd name="adj" fmla="val 3087"/>
            </a:avLst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EnvironmentServices</a:t>
            </a:r>
          </a:p>
        </p:txBody>
      </p:sp>
      <p:pic>
        <p:nvPicPr>
          <p:cNvPr id="18" name="Grafik 17" descr="Programmierer">
            <a:extLst>
              <a:ext uri="{FF2B5EF4-FFF2-40B4-BE49-F238E27FC236}">
                <a16:creationId xmlns:a16="http://schemas.microsoft.com/office/drawing/2014/main" id="{624AE099-959F-A935-691B-F227B68C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1088" y="123720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0E4BAE6-6141-E9A4-A481-AB8FF4EEEF4C}"/>
              </a:ext>
            </a:extLst>
          </p:cNvPr>
          <p:cNvSpPr txBox="1"/>
          <p:nvPr/>
        </p:nvSpPr>
        <p:spPr>
          <a:xfrm>
            <a:off x="8557588" y="6365215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extensible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1A225FD-E99E-6D64-5B23-EB6CFBE9EA2A}"/>
              </a:ext>
            </a:extLst>
          </p:cNvPr>
          <p:cNvCxnSpPr>
            <a:cxnSpLocks/>
          </p:cNvCxnSpPr>
          <p:nvPr/>
        </p:nvCxnSpPr>
        <p:spPr>
          <a:xfrm>
            <a:off x="9078288" y="1087790"/>
            <a:ext cx="0" cy="58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7D8B4CB-D556-6474-6402-F1E19CA9AD7D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4613078" y="2656046"/>
            <a:ext cx="1939011" cy="12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65992C-64C0-2181-AD9D-014434570CB2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4613078" y="3147113"/>
            <a:ext cx="1939011" cy="76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1E01CFB-224B-9AFD-7800-EDFAB8F4675B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4613078" y="3638180"/>
            <a:ext cx="1939011" cy="271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D111AC0-0C02-044F-9318-BB98614197B7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4613078" y="3909409"/>
            <a:ext cx="1939011" cy="219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33C2620-4BF1-CAA7-BE06-38750442D731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208188" y="3909409"/>
            <a:ext cx="546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4414628-F337-EECE-ECAD-28BF87FD32F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72923" y="4171999"/>
            <a:ext cx="0" cy="326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F88C7B7-73DF-49EF-A5E1-B72D3B470D1E}"/>
              </a:ext>
            </a:extLst>
          </p:cNvPr>
          <p:cNvCxnSpPr>
            <a:cxnSpLocks/>
          </p:cNvCxnSpPr>
          <p:nvPr/>
        </p:nvCxnSpPr>
        <p:spPr>
          <a:xfrm>
            <a:off x="1376447" y="5179794"/>
            <a:ext cx="0" cy="33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8FE6CEF-D525-088E-E0DB-1D17CAD56F14}"/>
              </a:ext>
            </a:extLst>
          </p:cNvPr>
          <p:cNvCxnSpPr>
            <a:cxnSpLocks/>
          </p:cNvCxnSpPr>
          <p:nvPr/>
        </p:nvCxnSpPr>
        <p:spPr>
          <a:xfrm>
            <a:off x="3697559" y="5198356"/>
            <a:ext cx="0" cy="321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2ADF2D4-3FFB-F1E2-4A78-E0E7BDF8A384}"/>
              </a:ext>
            </a:extLst>
          </p:cNvPr>
          <p:cNvGrpSpPr/>
          <p:nvPr/>
        </p:nvGrpSpPr>
        <p:grpSpPr>
          <a:xfrm>
            <a:off x="9535923" y="860419"/>
            <a:ext cx="720000" cy="720000"/>
            <a:chOff x="2553298" y="1455437"/>
            <a:chExt cx="2630891" cy="2726671"/>
          </a:xfrm>
        </p:grpSpPr>
        <p:sp>
          <p:nvSpPr>
            <p:cNvPr id="32" name="Pfeil: gebogen 31">
              <a:extLst>
                <a:ext uri="{FF2B5EF4-FFF2-40B4-BE49-F238E27FC236}">
                  <a16:creationId xmlns:a16="http://schemas.microsoft.com/office/drawing/2014/main" id="{44C44F04-9802-FAD5-6832-0634CC8E1BE3}"/>
                </a:ext>
              </a:extLst>
            </p:cNvPr>
            <p:cNvSpPr/>
            <p:nvPr/>
          </p:nvSpPr>
          <p:spPr>
            <a:xfrm rot="1536028">
              <a:off x="2576039" y="1464249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1"/>
                <a:gd name="adj4" fmla="val 15318101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  <p:sp>
          <p:nvSpPr>
            <p:cNvPr id="33" name="Pfeil: gebogen 32">
              <a:extLst>
                <a:ext uri="{FF2B5EF4-FFF2-40B4-BE49-F238E27FC236}">
                  <a16:creationId xmlns:a16="http://schemas.microsoft.com/office/drawing/2014/main" id="{B2C8BC88-433A-8443-891B-D4251DDA27EC}"/>
                </a:ext>
              </a:extLst>
            </p:cNvPr>
            <p:cNvSpPr/>
            <p:nvPr/>
          </p:nvSpPr>
          <p:spPr>
            <a:xfrm rot="16418718">
              <a:off x="2553496" y="1455239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2"/>
                <a:gd name="adj4" fmla="val 16008285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  <p:sp>
          <p:nvSpPr>
            <p:cNvPr id="35" name="Pfeil: gebogen 34">
              <a:extLst>
                <a:ext uri="{FF2B5EF4-FFF2-40B4-BE49-F238E27FC236}">
                  <a16:creationId xmlns:a16="http://schemas.microsoft.com/office/drawing/2014/main" id="{0600E0D3-12C6-FFCC-93AE-BC523686F66C}"/>
                </a:ext>
              </a:extLst>
            </p:cNvPr>
            <p:cNvSpPr/>
            <p:nvPr/>
          </p:nvSpPr>
          <p:spPr>
            <a:xfrm rot="10603201">
              <a:off x="2576040" y="1573563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1"/>
                <a:gd name="adj4" fmla="val 12543466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2DF3C492-9A50-AC65-7F0C-2C1334612307}"/>
              </a:ext>
            </a:extLst>
          </p:cNvPr>
          <p:cNvSpPr txBox="1"/>
          <p:nvPr/>
        </p:nvSpPr>
        <p:spPr>
          <a:xfrm>
            <a:off x="10427488" y="1064297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AA067E6-2B40-71EA-E26C-2D9FC4803BF6}"/>
              </a:ext>
            </a:extLst>
          </p:cNvPr>
          <p:cNvCxnSpPr>
            <a:cxnSpLocks/>
            <a:stCxn id="37" idx="1"/>
            <a:endCxn id="6" idx="3"/>
          </p:cNvCxnSpPr>
          <p:nvPr/>
        </p:nvCxnSpPr>
        <p:spPr>
          <a:xfrm flipH="1">
            <a:off x="4613078" y="2629543"/>
            <a:ext cx="3272098" cy="1279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B49326-8FBE-B7A4-7FA8-A55F2B4A6537}"/>
              </a:ext>
            </a:extLst>
          </p:cNvPr>
          <p:cNvCxnSpPr>
            <a:cxnSpLocks/>
            <a:stCxn id="40" idx="1"/>
            <a:endCxn id="6" idx="3"/>
          </p:cNvCxnSpPr>
          <p:nvPr/>
        </p:nvCxnSpPr>
        <p:spPr>
          <a:xfrm flipH="1">
            <a:off x="4613078" y="3120610"/>
            <a:ext cx="3272098" cy="788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1A0DC7D-34BF-DF52-E371-F7392ECA1072}"/>
              </a:ext>
            </a:extLst>
          </p:cNvPr>
          <p:cNvCxnSpPr>
            <a:cxnSpLocks/>
            <a:stCxn id="42" idx="1"/>
            <a:endCxn id="6" idx="3"/>
          </p:cNvCxnSpPr>
          <p:nvPr/>
        </p:nvCxnSpPr>
        <p:spPr>
          <a:xfrm flipH="1">
            <a:off x="4613078" y="3611677"/>
            <a:ext cx="3272098" cy="297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7456B4A0-77FB-DB86-966B-37E93BE01D30}"/>
              </a:ext>
            </a:extLst>
          </p:cNvPr>
          <p:cNvCxnSpPr>
            <a:cxnSpLocks/>
            <a:stCxn id="43" idx="3"/>
            <a:endCxn id="6" idx="3"/>
          </p:cNvCxnSpPr>
          <p:nvPr/>
        </p:nvCxnSpPr>
        <p:spPr>
          <a:xfrm flipH="1" flipV="1">
            <a:off x="4613078" y="3909409"/>
            <a:ext cx="4394983" cy="19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55BD74F-4873-4EC4-9E0C-BED3B26EF2F1}"/>
              </a:ext>
            </a:extLst>
          </p:cNvPr>
          <p:cNvCxnSpPr>
            <a:cxnSpLocks/>
            <a:stCxn id="56" idx="1"/>
            <a:endCxn id="6" idx="3"/>
          </p:cNvCxnSpPr>
          <p:nvPr/>
        </p:nvCxnSpPr>
        <p:spPr>
          <a:xfrm flipH="1">
            <a:off x="4613078" y="2620618"/>
            <a:ext cx="4601415" cy="1288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DC6C6DA-7CE4-FB95-2012-C460CCD3F7F5}"/>
              </a:ext>
            </a:extLst>
          </p:cNvPr>
          <p:cNvCxnSpPr>
            <a:cxnSpLocks/>
            <a:stCxn id="57" idx="1"/>
            <a:endCxn id="6" idx="3"/>
          </p:cNvCxnSpPr>
          <p:nvPr/>
        </p:nvCxnSpPr>
        <p:spPr>
          <a:xfrm flipH="1">
            <a:off x="4613078" y="3111685"/>
            <a:ext cx="4601415" cy="797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80ED14C-DD40-72DB-48BD-C34CA97FB8BF}"/>
              </a:ext>
            </a:extLst>
          </p:cNvPr>
          <p:cNvCxnSpPr>
            <a:cxnSpLocks/>
            <a:stCxn id="58" idx="1"/>
            <a:endCxn id="6" idx="3"/>
          </p:cNvCxnSpPr>
          <p:nvPr/>
        </p:nvCxnSpPr>
        <p:spPr>
          <a:xfrm flipH="1">
            <a:off x="4613078" y="3602752"/>
            <a:ext cx="4601415" cy="306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BA47C6-BBC4-15E8-C6FA-C3C015B330F2}"/>
              </a:ext>
            </a:extLst>
          </p:cNvPr>
          <p:cNvCxnSpPr>
            <a:cxnSpLocks/>
            <a:stCxn id="59" idx="1"/>
            <a:endCxn id="6" idx="3"/>
          </p:cNvCxnSpPr>
          <p:nvPr/>
        </p:nvCxnSpPr>
        <p:spPr>
          <a:xfrm flipH="1" flipV="1">
            <a:off x="4613078" y="3909409"/>
            <a:ext cx="4601415" cy="18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C682CBC-7952-9AEF-7D5A-5B767227E934}"/>
              </a:ext>
            </a:extLst>
          </p:cNvPr>
          <p:cNvCxnSpPr>
            <a:cxnSpLocks/>
            <a:stCxn id="92" idx="1"/>
            <a:endCxn id="6" idx="3"/>
          </p:cNvCxnSpPr>
          <p:nvPr/>
        </p:nvCxnSpPr>
        <p:spPr>
          <a:xfrm flipH="1" flipV="1">
            <a:off x="4613078" y="3909409"/>
            <a:ext cx="5963489" cy="18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FB61AC30-3825-A791-B7D4-BB9A062DA3FE}"/>
              </a:ext>
            </a:extLst>
          </p:cNvPr>
          <p:cNvCxnSpPr>
            <a:cxnSpLocks/>
            <a:stCxn id="65" idx="1"/>
            <a:endCxn id="6" idx="3"/>
          </p:cNvCxnSpPr>
          <p:nvPr/>
        </p:nvCxnSpPr>
        <p:spPr>
          <a:xfrm flipH="1" flipV="1">
            <a:off x="4613078" y="3909409"/>
            <a:ext cx="1939011" cy="1239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80D2048-1653-EBEE-6AED-4B4761ABB56A}"/>
              </a:ext>
            </a:extLst>
          </p:cNvPr>
          <p:cNvCxnSpPr>
            <a:cxnSpLocks/>
            <a:stCxn id="68" idx="1"/>
            <a:endCxn id="6" idx="3"/>
          </p:cNvCxnSpPr>
          <p:nvPr/>
        </p:nvCxnSpPr>
        <p:spPr>
          <a:xfrm flipH="1" flipV="1">
            <a:off x="4613078" y="3909409"/>
            <a:ext cx="3272098" cy="722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95905F8-C3A9-0D5B-B4B1-B6ABEA88DE92}"/>
              </a:ext>
            </a:extLst>
          </p:cNvPr>
          <p:cNvCxnSpPr>
            <a:cxnSpLocks/>
            <a:stCxn id="69" idx="1"/>
            <a:endCxn id="6" idx="3"/>
          </p:cNvCxnSpPr>
          <p:nvPr/>
        </p:nvCxnSpPr>
        <p:spPr>
          <a:xfrm flipH="1" flipV="1">
            <a:off x="4613078" y="3909409"/>
            <a:ext cx="3272098" cy="121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4336423-8652-0F0A-F07F-0C5A28F15781}"/>
              </a:ext>
            </a:extLst>
          </p:cNvPr>
          <p:cNvCxnSpPr>
            <a:cxnSpLocks/>
            <a:stCxn id="72" idx="1"/>
            <a:endCxn id="6" idx="3"/>
          </p:cNvCxnSpPr>
          <p:nvPr/>
        </p:nvCxnSpPr>
        <p:spPr>
          <a:xfrm flipH="1" flipV="1">
            <a:off x="4613078" y="3909409"/>
            <a:ext cx="4601415" cy="71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51BFB0CF-785D-2F09-123B-82B2F0CDA578}"/>
              </a:ext>
            </a:extLst>
          </p:cNvPr>
          <p:cNvCxnSpPr>
            <a:cxnSpLocks/>
            <a:stCxn id="73" idx="1"/>
            <a:endCxn id="6" idx="3"/>
          </p:cNvCxnSpPr>
          <p:nvPr/>
        </p:nvCxnSpPr>
        <p:spPr>
          <a:xfrm flipH="1" flipV="1">
            <a:off x="4613078" y="3909409"/>
            <a:ext cx="4601415" cy="1204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Geschweifte Klammer links 80">
            <a:extLst>
              <a:ext uri="{FF2B5EF4-FFF2-40B4-BE49-F238E27FC236}">
                <a16:creationId xmlns:a16="http://schemas.microsoft.com/office/drawing/2014/main" id="{74D0577C-B5A7-022F-BBAE-C214B8619B15}"/>
              </a:ext>
            </a:extLst>
          </p:cNvPr>
          <p:cNvSpPr/>
          <p:nvPr/>
        </p:nvSpPr>
        <p:spPr>
          <a:xfrm rot="16200000">
            <a:off x="9002600" y="3375353"/>
            <a:ext cx="304800" cy="55860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E9A3D99-0B72-734D-7336-3BFB5BEAF592}"/>
              </a:ext>
            </a:extLst>
          </p:cNvPr>
          <p:cNvCxnSpPr>
            <a:cxnSpLocks/>
            <a:stCxn id="87" idx="1"/>
            <a:endCxn id="6" idx="3"/>
          </p:cNvCxnSpPr>
          <p:nvPr/>
        </p:nvCxnSpPr>
        <p:spPr>
          <a:xfrm flipH="1">
            <a:off x="4613078" y="2620618"/>
            <a:ext cx="5963489" cy="1288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D9BC5609-BB04-C5D8-D219-1312EB00F514}"/>
              </a:ext>
            </a:extLst>
          </p:cNvPr>
          <p:cNvCxnSpPr>
            <a:cxnSpLocks/>
            <a:stCxn id="88" idx="1"/>
            <a:endCxn id="6" idx="3"/>
          </p:cNvCxnSpPr>
          <p:nvPr/>
        </p:nvCxnSpPr>
        <p:spPr>
          <a:xfrm flipH="1">
            <a:off x="4613078" y="3111685"/>
            <a:ext cx="5963489" cy="797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8801DD2D-D35D-BE94-BF5D-E1CC4B4ABAD3}"/>
              </a:ext>
            </a:extLst>
          </p:cNvPr>
          <p:cNvCxnSpPr>
            <a:cxnSpLocks/>
            <a:stCxn id="89" idx="1"/>
            <a:endCxn id="6" idx="3"/>
          </p:cNvCxnSpPr>
          <p:nvPr/>
        </p:nvCxnSpPr>
        <p:spPr>
          <a:xfrm flipH="1">
            <a:off x="4613078" y="3602752"/>
            <a:ext cx="5963489" cy="306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A895AD5-F0A2-1E37-798D-E5721D41AC43}"/>
              </a:ext>
            </a:extLst>
          </p:cNvPr>
          <p:cNvCxnSpPr>
            <a:cxnSpLocks/>
            <a:stCxn id="90" idx="1"/>
            <a:endCxn id="6" idx="3"/>
          </p:cNvCxnSpPr>
          <p:nvPr/>
        </p:nvCxnSpPr>
        <p:spPr>
          <a:xfrm flipH="1" flipV="1">
            <a:off x="4613078" y="3909409"/>
            <a:ext cx="5963489" cy="71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A6FF541D-E63A-F2C0-054E-6A28F2DDF2FC}"/>
              </a:ext>
            </a:extLst>
          </p:cNvPr>
          <p:cNvCxnSpPr>
            <a:cxnSpLocks/>
            <a:stCxn id="91" idx="1"/>
            <a:endCxn id="6" idx="3"/>
          </p:cNvCxnSpPr>
          <p:nvPr/>
        </p:nvCxnSpPr>
        <p:spPr>
          <a:xfrm flipH="1" flipV="1">
            <a:off x="4613078" y="3909409"/>
            <a:ext cx="5963489" cy="1204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97F6E1A-0CE8-1EB9-FCE1-4992FA19E18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678525" y="3316903"/>
            <a:ext cx="5599" cy="32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4DB52401-C594-5E54-1BD3-96C1B3E32D43}"/>
              </a:ext>
            </a:extLst>
          </p:cNvPr>
          <p:cNvCxnSpPr>
            <a:cxnSpLocks/>
            <a:stCxn id="64" idx="1"/>
            <a:endCxn id="6" idx="3"/>
          </p:cNvCxnSpPr>
          <p:nvPr/>
        </p:nvCxnSpPr>
        <p:spPr>
          <a:xfrm flipH="1" flipV="1">
            <a:off x="4613078" y="3909409"/>
            <a:ext cx="1939011" cy="748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1C1FBBE-E8C2-1EE9-369C-45DBF836F3ED}"/>
              </a:ext>
            </a:extLst>
          </p:cNvPr>
          <p:cNvSpPr/>
          <p:nvPr/>
        </p:nvSpPr>
        <p:spPr>
          <a:xfrm>
            <a:off x="7885176" y="2432255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prescreen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E07853C-90D7-1333-A318-FD6E9EF75DED}"/>
              </a:ext>
            </a:extLst>
          </p:cNvPr>
          <p:cNvSpPr/>
          <p:nvPr/>
        </p:nvSpPr>
        <p:spPr>
          <a:xfrm>
            <a:off x="7885176" y="2923322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pdf-get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B83058C7-54CF-3888-66B2-0EED1162EF46}"/>
              </a:ext>
            </a:extLst>
          </p:cNvPr>
          <p:cNvSpPr/>
          <p:nvPr/>
        </p:nvSpPr>
        <p:spPr>
          <a:xfrm>
            <a:off x="7885176" y="3414389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pdf-prep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50174CF1-4B4F-8407-5149-F23B230D51EF}"/>
              </a:ext>
            </a:extLst>
          </p:cNvPr>
          <p:cNvSpPr/>
          <p:nvPr/>
        </p:nvSpPr>
        <p:spPr>
          <a:xfrm>
            <a:off x="9214493" y="2423330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pull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18EFF18C-6220-61B9-370E-77E5FAD3643D}"/>
              </a:ext>
            </a:extLst>
          </p:cNvPr>
          <p:cNvSpPr/>
          <p:nvPr/>
        </p:nvSpPr>
        <p:spPr>
          <a:xfrm>
            <a:off x="9214493" y="2914397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push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D8024A1E-3C6D-F10B-3FC9-78092A0C32E8}"/>
              </a:ext>
            </a:extLst>
          </p:cNvPr>
          <p:cNvSpPr/>
          <p:nvPr/>
        </p:nvSpPr>
        <p:spPr>
          <a:xfrm>
            <a:off x="9214493" y="3405464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clone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92963CF-F01A-12A0-8DEA-A5F10FB034FA}"/>
              </a:ext>
            </a:extLst>
          </p:cNvPr>
          <p:cNvSpPr/>
          <p:nvPr/>
        </p:nvSpPr>
        <p:spPr>
          <a:xfrm>
            <a:off x="7885176" y="4434386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data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DC351E0A-A7D7-656E-4FFE-D12330D84A9F}"/>
              </a:ext>
            </a:extLst>
          </p:cNvPr>
          <p:cNvSpPr/>
          <p:nvPr/>
        </p:nvSpPr>
        <p:spPr>
          <a:xfrm>
            <a:off x="7885176" y="4925453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settings</a:t>
            </a: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4E7B8F42-71F4-E0FB-0D11-9D8CD7685CE0}"/>
              </a:ext>
            </a:extLst>
          </p:cNvPr>
          <p:cNvSpPr/>
          <p:nvPr/>
        </p:nvSpPr>
        <p:spPr>
          <a:xfrm>
            <a:off x="9214493" y="4425461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validate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8FF8D33F-5082-5B0E-66F8-6294E5121A3A}"/>
              </a:ext>
            </a:extLst>
          </p:cNvPr>
          <p:cNvSpPr/>
          <p:nvPr/>
        </p:nvSpPr>
        <p:spPr>
          <a:xfrm>
            <a:off x="9214493" y="4916528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sync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6691504A-5844-D6FA-52C6-F26D6BDD4689}"/>
              </a:ext>
            </a:extLst>
          </p:cNvPr>
          <p:cNvSpPr/>
          <p:nvPr/>
        </p:nvSpPr>
        <p:spPr>
          <a:xfrm>
            <a:off x="7885176" y="3905456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screen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CB50AD6A-4748-95B7-C6E7-CCF118DC81B1}"/>
              </a:ext>
            </a:extLst>
          </p:cNvPr>
          <p:cNvSpPr/>
          <p:nvPr/>
        </p:nvSpPr>
        <p:spPr>
          <a:xfrm>
            <a:off x="9214493" y="3896531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trace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D36E5017-8393-167B-27AA-A7B9FB60B815}"/>
              </a:ext>
            </a:extLst>
          </p:cNvPr>
          <p:cNvSpPr/>
          <p:nvPr/>
        </p:nvSpPr>
        <p:spPr>
          <a:xfrm>
            <a:off x="10576567" y="2423330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distribute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DEAE4068-3DAA-DD59-F57C-EC60C7ECF246}"/>
              </a:ext>
            </a:extLst>
          </p:cNvPr>
          <p:cNvSpPr/>
          <p:nvPr/>
        </p:nvSpPr>
        <p:spPr>
          <a:xfrm>
            <a:off x="10576567" y="2914397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env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67881884-6068-9308-B8E7-9230A0BB4C08}"/>
              </a:ext>
            </a:extLst>
          </p:cNvPr>
          <p:cNvSpPr/>
          <p:nvPr/>
        </p:nvSpPr>
        <p:spPr>
          <a:xfrm>
            <a:off x="10576567" y="3405464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…</a:t>
            </a:r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60298DFA-576A-31EB-C077-6630A7825FC1}"/>
              </a:ext>
            </a:extLst>
          </p:cNvPr>
          <p:cNvSpPr/>
          <p:nvPr/>
        </p:nvSpPr>
        <p:spPr>
          <a:xfrm>
            <a:off x="10576567" y="4425461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…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E87D95D4-CAA0-40A4-B14D-2822D6EADFDD}"/>
              </a:ext>
            </a:extLst>
          </p:cNvPr>
          <p:cNvSpPr/>
          <p:nvPr/>
        </p:nvSpPr>
        <p:spPr>
          <a:xfrm>
            <a:off x="10576567" y="4916528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…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E21A1390-AA17-D24F-564E-D3567DD3F946}"/>
              </a:ext>
            </a:extLst>
          </p:cNvPr>
          <p:cNvSpPr/>
          <p:nvPr/>
        </p:nvSpPr>
        <p:spPr>
          <a:xfrm>
            <a:off x="10576567" y="3896531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…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6E22D2E-7BDD-9B2E-D089-AA206804000B}"/>
              </a:ext>
            </a:extLst>
          </p:cNvPr>
          <p:cNvSpPr/>
          <p:nvPr/>
        </p:nvSpPr>
        <p:spPr>
          <a:xfrm>
            <a:off x="6552089" y="2458758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status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CD64B1D-9D91-F078-4BB4-57BC07BF5569}"/>
              </a:ext>
            </a:extLst>
          </p:cNvPr>
          <p:cNvSpPr/>
          <p:nvPr/>
        </p:nvSpPr>
        <p:spPr>
          <a:xfrm>
            <a:off x="6552089" y="2949825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init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65479AD-1C7B-1F77-DDE8-73E09103D3AB}"/>
              </a:ext>
            </a:extLst>
          </p:cNvPr>
          <p:cNvSpPr/>
          <p:nvPr/>
        </p:nvSpPr>
        <p:spPr>
          <a:xfrm>
            <a:off x="6552089" y="3440892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search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F4399D0-3133-F121-F1F2-338257B11D80}"/>
              </a:ext>
            </a:extLst>
          </p:cNvPr>
          <p:cNvSpPr/>
          <p:nvPr/>
        </p:nvSpPr>
        <p:spPr>
          <a:xfrm>
            <a:off x="6552089" y="3931959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load</a:t>
            </a:r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BA65DB6D-5D0E-CA82-A78E-0048A335A935}"/>
              </a:ext>
            </a:extLst>
          </p:cNvPr>
          <p:cNvSpPr/>
          <p:nvPr/>
        </p:nvSpPr>
        <p:spPr>
          <a:xfrm>
            <a:off x="6552089" y="4460889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prep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5D793387-7A52-4C14-5E1B-DF470B9CD367}"/>
              </a:ext>
            </a:extLst>
          </p:cNvPr>
          <p:cNvSpPr/>
          <p:nvPr/>
        </p:nvSpPr>
        <p:spPr>
          <a:xfrm>
            <a:off x="6552089" y="4951956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dedupe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D3097E8-31BC-996D-77D0-6FE4ED0DE60B}"/>
              </a:ext>
            </a:extLst>
          </p:cNvPr>
          <p:cNvSpPr/>
          <p:nvPr/>
        </p:nvSpPr>
        <p:spPr>
          <a:xfrm>
            <a:off x="683925" y="2791722"/>
            <a:ext cx="3929153" cy="525181"/>
          </a:xfrm>
          <a:prstGeom prst="roundRect">
            <a:avLst>
              <a:gd name="adj" fmla="val 308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Record, </a:t>
            </a:r>
            <a:r>
              <a:rPr lang="en-US" dirty="0" err="1"/>
              <a:t>RecordState</a:t>
            </a:r>
            <a:r>
              <a:rPr lang="en-US" dirty="0"/>
              <a:t>, </a:t>
            </a:r>
            <a:r>
              <a:rPr lang="en-US" dirty="0" err="1"/>
              <a:t>RecordStateModel</a:t>
            </a:r>
            <a:endParaRPr lang="en-US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90934D4-EDF2-FF91-0D99-69298E310B10}"/>
              </a:ext>
            </a:extLst>
          </p:cNvPr>
          <p:cNvSpPr/>
          <p:nvPr/>
        </p:nvSpPr>
        <p:spPr>
          <a:xfrm>
            <a:off x="6517480" y="5518094"/>
            <a:ext cx="5386825" cy="434034"/>
          </a:xfrm>
          <a:prstGeom prst="roundRect">
            <a:avLst>
              <a:gd name="adj" fmla="val 3087"/>
            </a:avLst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PackageManager (EndpointInterfaces)</a:t>
            </a:r>
          </a:p>
        </p:txBody>
      </p:sp>
    </p:spTree>
    <p:extLst>
      <p:ext uri="{BB962C8B-B14F-4D97-AF65-F5344CB8AC3E}">
        <p14:creationId xmlns:p14="http://schemas.microsoft.com/office/powerpoint/2010/main" val="216042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32</cp:revision>
  <dcterms:created xsi:type="dcterms:W3CDTF">2022-05-09T21:36:58Z</dcterms:created>
  <dcterms:modified xsi:type="dcterms:W3CDTF">2023-04-24T07:50:38Z</dcterms:modified>
</cp:coreProperties>
</file>