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C7E2A-37F8-F72E-D995-26321103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A9DEB-5B55-26D0-0AB7-7E68ED8FE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DF5D8-7B6E-A190-0D4E-6C61D245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4CEEA-5385-1C93-693B-0A1F6348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03481-E7CA-E099-DCDD-53DF802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53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D350B-0EFF-1ADE-A2B7-C8786407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CF912-11EA-5D36-F3E9-8B966E87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965B7-7739-5BA8-B7E0-5A343E79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38025-E9F4-B114-E956-B361DC3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80E56-1B74-DC74-1394-C95A9F51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5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64232C-ECA9-9693-8049-13C676569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FC4114-D2E2-92B3-4637-4DF8E1D5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26412-42CF-110D-0DE0-94CB378C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B4883-1689-9978-28F8-9CD4D2CB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E3A5C-634D-1872-6661-CECD27B5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44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EE471-3027-3294-A25C-CF871D9C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ED744-981A-B602-4374-D922A4D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DC4F7-15A2-C06E-E37A-D4D3EF12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CBB94-8DFF-9805-D990-667419EC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B1E57-765E-9E77-A660-8DE1680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4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3E5D7-A732-BDAE-2152-C68408FD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FAD5F-DF0B-BE3D-BDEF-0C3FF4A9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BCE581-15A9-ACDA-C4C7-1EA7B5A1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55167-139B-E85E-E8DF-31E9ADA1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DA4A5-714D-6C60-84C3-BBF6A0C7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2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6AD13-5728-D206-779C-F1BFB28B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5BABC-1120-34BD-0F32-7AF038440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F618B8-18F0-5947-870A-52A581078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2C470-C83C-3092-ADF3-D818CC89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A562C-E79B-4D43-BC77-A588669F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A8C8E0-CDE4-5383-4B1D-FF554DDB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96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CB9F1-9198-7873-FD78-A105C203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8E106-C7D6-2524-789A-56860B11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EBBC60-E1B4-ED46-B388-6C1C1ED0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34496-C7AD-3ADC-D823-49DC3BBE8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7C5DD8-857F-1374-59C3-4A18795DF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2F0415-261E-577F-C349-F6C89958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F98C85-2839-070B-E414-6900E3E6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51772-181F-7384-B77A-8BF8CA8E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39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11177-4807-6C57-2860-12E9231F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EBCAD1-5431-6AB6-77E5-68CB4050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2F9962-E9DF-725B-D272-B38F614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0FADFA-76A1-6B36-009E-6E351110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9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CFEF0F-4758-646F-F083-4AC5D9BE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B7ECDD-8AE4-8FB1-130D-B572E02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F3E63-BEE9-2A76-2289-96CF3431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8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B3D50-8D09-4368-47B3-F73E10AE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E042-AC7A-DA82-9C00-8FAF9A88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84218-5DC5-1DF5-63C8-A28FAD86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E00DF1-DC8A-20B9-81F2-8C91F993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63AAAD-C030-FCA8-4A70-8122F904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1FFC5-C042-891B-08D5-E963F313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9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F06C0-6D0C-18C6-90A0-4EFE8CFB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1E330-06D2-0B8F-0F2E-4E203FF11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34695B-DAC5-420C-6448-5036C4A9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0E631-097E-095B-5326-6AFB259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3C894A-120D-1812-A2E1-BCE54285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1E6D3-A992-E2C3-7DE6-A9F896CE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3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6EECC7-28D6-5A43-A343-EBD34BA5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4DC7CF-BBB7-EB76-71F8-0477EDBF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8BE03-1BBC-12C6-CC56-17E7856B3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51C7E-885D-AAF4-E58A-7415713C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16476-782B-FA61-D4DA-75E9455CD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54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6BB89CB-78F1-9FBF-D3BB-9A43A266DE4C}"/>
              </a:ext>
            </a:extLst>
          </p:cNvPr>
          <p:cNvSpPr/>
          <p:nvPr/>
        </p:nvSpPr>
        <p:spPr>
          <a:xfrm>
            <a:off x="3864176" y="387752"/>
            <a:ext cx="4011703" cy="1738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Database </a:t>
            </a:r>
            <a:r>
              <a:rPr lang="en-US" b="1" dirty="0"/>
              <a:t>string </a:t>
            </a:r>
            <a:r>
              <a:rPr lang="en-US" dirty="0"/>
              <a:t>(</a:t>
            </a:r>
            <a:r>
              <a:rPr lang="de-DE" dirty="0"/>
              <a:t>e.g., „</a:t>
            </a:r>
            <a:r>
              <a:rPr lang="en-US" dirty="0"/>
              <a:t>Literacy[</a:t>
            </a:r>
            <a:r>
              <a:rPr lang="en-US" dirty="0" err="1"/>
              <a:t>tiab</a:t>
            </a:r>
            <a:r>
              <a:rPr lang="en-US" dirty="0"/>
              <a:t>]“)</a:t>
            </a:r>
          </a:p>
          <a:p>
            <a:r>
              <a:rPr lang="en-US" dirty="0"/>
              <a:t>DB/API identifier: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syntax</a:t>
            </a:r>
          </a:p>
          <a:p>
            <a:pPr marL="285750" indent="-285750">
              <a:buFontTx/>
              <a:buChar char="-"/>
            </a:pPr>
            <a:r>
              <a:rPr lang="en-US" dirty="0"/>
              <a:t>Search fields</a:t>
            </a:r>
          </a:p>
          <a:p>
            <a:r>
              <a:rPr lang="en-US" dirty="0"/>
              <a:t>Saved in standard JSON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6ABACC-91B8-EBF8-FC64-3E362C05504E}"/>
              </a:ext>
            </a:extLst>
          </p:cNvPr>
          <p:cNvSpPr/>
          <p:nvPr/>
        </p:nvSpPr>
        <p:spPr>
          <a:xfrm>
            <a:off x="3864175" y="5367945"/>
            <a:ext cx="4011703" cy="99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Query object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Standard fields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76C77CB-ED8D-5B1A-9596-2412B3FB0C7A}"/>
              </a:ext>
            </a:extLst>
          </p:cNvPr>
          <p:cNvSpPr/>
          <p:nvPr/>
        </p:nvSpPr>
        <p:spPr>
          <a:xfrm>
            <a:off x="493988" y="2274045"/>
            <a:ext cx="4727109" cy="2828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Parser</a:t>
            </a:r>
          </a:p>
          <a:p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string.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Tokenize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Parse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en-CA" dirty="0"/>
          </a:p>
          <a:p>
            <a:endParaRPr lang="en-CA" dirty="0"/>
          </a:p>
          <a:p>
            <a:r>
              <a:rPr lang="en-CA" dirty="0"/>
              <a:t>Debugging and analysis (tokenization, query structure, syntax linter)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60750B-3919-61B4-E1B2-466EF7636344}"/>
              </a:ext>
            </a:extLst>
          </p:cNvPr>
          <p:cNvCxnSpPr/>
          <p:nvPr/>
        </p:nvCxnSpPr>
        <p:spPr>
          <a:xfrm>
            <a:off x="5749158" y="2225525"/>
            <a:ext cx="0" cy="30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EA2201F-16D9-B2EC-7A68-A75DCE1B642D}"/>
              </a:ext>
            </a:extLst>
          </p:cNvPr>
          <p:cNvCxnSpPr>
            <a:cxnSpLocks/>
          </p:cNvCxnSpPr>
          <p:nvPr/>
        </p:nvCxnSpPr>
        <p:spPr>
          <a:xfrm flipV="1">
            <a:off x="6258910" y="2225526"/>
            <a:ext cx="0" cy="30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833C78F-A4E8-7EB6-5D59-86C2E0937B73}"/>
              </a:ext>
            </a:extLst>
          </p:cNvPr>
          <p:cNvSpPr/>
          <p:nvPr/>
        </p:nvSpPr>
        <p:spPr>
          <a:xfrm>
            <a:off x="6753815" y="2973252"/>
            <a:ext cx="3315457" cy="1319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Serializer</a:t>
            </a:r>
          </a:p>
          <a:p>
            <a:r>
              <a:rPr lang="en-US" dirty="0"/>
              <a:t>Creates database string form query object.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CBE3C2-EF4B-95A7-19D2-C55287544014}"/>
              </a:ext>
            </a:extLst>
          </p:cNvPr>
          <p:cNvSpPr/>
          <p:nvPr/>
        </p:nvSpPr>
        <p:spPr>
          <a:xfrm>
            <a:off x="8269210" y="5203881"/>
            <a:ext cx="3683473" cy="1319441"/>
          </a:xfrm>
          <a:prstGeom prst="roundRect">
            <a:avLst>
              <a:gd name="adj" fmla="val 1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Query content analysis (linter, …)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Manipulation and improvement (programmatic or manual)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20B65B-D03B-DDC4-C8F6-DB7B28EF3C0A}"/>
              </a:ext>
            </a:extLst>
          </p:cNvPr>
          <p:cNvSpPr/>
          <p:nvPr/>
        </p:nvSpPr>
        <p:spPr>
          <a:xfrm>
            <a:off x="8486380" y="597425"/>
            <a:ext cx="3315457" cy="1319441"/>
          </a:xfrm>
          <a:prstGeom prst="roundRect">
            <a:avLst>
              <a:gd name="adj" fmla="val 1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Read/save standard JSON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on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on sample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Analytics (API-based)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57125F4-DF81-6253-DC3F-07EADD0385D8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7875879" y="1257146"/>
            <a:ext cx="6105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A010837-4C66-23D1-13C0-158CA4844661}"/>
              </a:ext>
            </a:extLst>
          </p:cNvPr>
          <p:cNvCxnSpPr>
            <a:cxnSpLocks/>
          </p:cNvCxnSpPr>
          <p:nvPr/>
        </p:nvCxnSpPr>
        <p:spPr>
          <a:xfrm>
            <a:off x="5221097" y="3688215"/>
            <a:ext cx="49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67383FE-F9B7-829E-979B-66A7BD9A68EC}"/>
              </a:ext>
            </a:extLst>
          </p:cNvPr>
          <p:cNvCxnSpPr>
            <a:cxnSpLocks/>
          </p:cNvCxnSpPr>
          <p:nvPr/>
        </p:nvCxnSpPr>
        <p:spPr>
          <a:xfrm>
            <a:off x="6258910" y="3688215"/>
            <a:ext cx="49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3CDA796-02A5-38A3-F5B9-46A798F57208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7875878" y="5863602"/>
            <a:ext cx="3933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5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19</cp:revision>
  <dcterms:created xsi:type="dcterms:W3CDTF">2024-07-08T13:53:42Z</dcterms:created>
  <dcterms:modified xsi:type="dcterms:W3CDTF">2024-07-30T07:48:58Z</dcterms:modified>
</cp:coreProperties>
</file>