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0" r:id="rId2"/>
  </p:sldIdLst>
  <p:sldSz cx="1219200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6D9"/>
    <a:srgbClr val="A4CE4A"/>
    <a:srgbClr val="FBDE67"/>
    <a:srgbClr val="FCB61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5850" autoAdjust="0"/>
  </p:normalViewPr>
  <p:slideViewPr>
    <p:cSldViewPr snapToGrid="0">
      <p:cViewPr varScale="1">
        <p:scale>
          <a:sx n="115" d="100"/>
          <a:sy n="115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A0474-257C-46E4-BB3B-5AAFFD564C17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03213" y="1143000"/>
            <a:ext cx="7464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877D1-2054-42DF-953E-02AF5DCB4D68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9338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3213" y="1143000"/>
            <a:ext cx="7464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877D1-2054-42DF-953E-02AF5DCB4D6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85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4885"/>
            <a:ext cx="9144000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7331"/>
            <a:ext cx="9144000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870E-0F73-47D0-8992-C55812A6DA05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D06-C000-4693-877C-20EB66CFA00C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997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870E-0F73-47D0-8992-C55812A6DA05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D06-C000-4693-877C-20EB66CFA00C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49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8350"/>
            <a:ext cx="2628900" cy="427143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8350"/>
            <a:ext cx="7734300" cy="427143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870E-0F73-47D0-8992-C55812A6DA05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D06-C000-4693-877C-20EB66CFA00C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03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870E-0F73-47D0-8992-C55812A6DA05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D06-C000-4693-877C-20EB66CFA00C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49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6579"/>
            <a:ext cx="1051560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73044"/>
            <a:ext cx="1051560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870E-0F73-47D0-8992-C55812A6DA05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D06-C000-4693-877C-20EB66CFA00C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778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1750"/>
            <a:ext cx="5181600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1750"/>
            <a:ext cx="5181600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870E-0F73-47D0-8992-C55812A6DA05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D06-C000-4693-877C-20EB66CFA00C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0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8350"/>
            <a:ext cx="10515600" cy="9742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5577"/>
            <a:ext cx="515778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1114"/>
            <a:ext cx="5157787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5577"/>
            <a:ext cx="5183188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1114"/>
            <a:ext cx="5183188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870E-0F73-47D0-8992-C55812A6DA05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D06-C000-4693-877C-20EB66CFA00C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53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870E-0F73-47D0-8992-C55812A6DA05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D06-C000-4693-877C-20EB66CFA00C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8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870E-0F73-47D0-8992-C55812A6DA05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D06-C000-4693-877C-20EB66CFA00C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09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6021"/>
            <a:ext cx="393223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5712"/>
            <a:ext cx="6172200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2094"/>
            <a:ext cx="393223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870E-0F73-47D0-8992-C55812A6DA05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D06-C000-4693-877C-20EB66CFA00C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45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6021"/>
            <a:ext cx="393223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5712"/>
            <a:ext cx="6172200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2094"/>
            <a:ext cx="393223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870E-0F73-47D0-8992-C55812A6DA05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ED06-C000-4693-877C-20EB66CFA00C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3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8350"/>
            <a:ext cx="1051560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1750"/>
            <a:ext cx="1051560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71624"/>
            <a:ext cx="27432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870E-0F73-47D0-8992-C55812A6DA05}" type="datetimeFigureOut">
              <a:rPr lang="en-AU" smtClean="0"/>
              <a:t>15/06/2024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71624"/>
            <a:ext cx="41148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71624"/>
            <a:ext cx="27432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EED06-C000-4693-877C-20EB66CFA00C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691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>
            <a:extLst>
              <a:ext uri="{FF2B5EF4-FFF2-40B4-BE49-F238E27FC236}">
                <a16:creationId xmlns:a16="http://schemas.microsoft.com/office/drawing/2014/main" id="{43093873-C960-2466-1985-5B85B84ADCE6}"/>
              </a:ext>
            </a:extLst>
          </p:cNvPr>
          <p:cNvSpPr/>
          <p:nvPr/>
        </p:nvSpPr>
        <p:spPr>
          <a:xfrm>
            <a:off x="1271515" y="260078"/>
            <a:ext cx="9648970" cy="4351338"/>
          </a:xfrm>
          <a:prstGeom prst="swooshArrow">
            <a:avLst>
              <a:gd name="adj1" fmla="val 25000"/>
              <a:gd name="adj2" fmla="val 25000"/>
            </a:avLst>
          </a:prstGeom>
          <a:gradFill flip="none" rotWithShape="1">
            <a:gsLst>
              <a:gs pos="25000">
                <a:srgbClr val="FBDE67"/>
              </a:gs>
              <a:gs pos="0">
                <a:srgbClr val="FCB61A"/>
              </a:gs>
              <a:gs pos="50000">
                <a:srgbClr val="A4CE4A"/>
              </a:gs>
              <a:gs pos="100000">
                <a:srgbClr val="77C6D9"/>
              </a:gs>
            </a:gsLst>
            <a:lin ang="8100000" scaled="1"/>
            <a:tileRect/>
          </a:gra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ADB266-C447-0210-FD1D-3DD45DB56483}"/>
              </a:ext>
            </a:extLst>
          </p:cNvPr>
          <p:cNvSpPr/>
          <p:nvPr/>
        </p:nvSpPr>
        <p:spPr>
          <a:xfrm>
            <a:off x="2074306" y="3596461"/>
            <a:ext cx="180000" cy="1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2C7FC4-091E-6180-9220-FF44A8AD9170}"/>
              </a:ext>
            </a:extLst>
          </p:cNvPr>
          <p:cNvSpPr/>
          <p:nvPr/>
        </p:nvSpPr>
        <p:spPr>
          <a:xfrm>
            <a:off x="5464160" y="1960866"/>
            <a:ext cx="252000" cy="25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B12BF4-717C-5F5C-F28C-2E1622184F59}"/>
              </a:ext>
            </a:extLst>
          </p:cNvPr>
          <p:cNvSpPr/>
          <p:nvPr/>
        </p:nvSpPr>
        <p:spPr>
          <a:xfrm>
            <a:off x="7255915" y="1505967"/>
            <a:ext cx="324000" cy="3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B1FF90-48AD-33D7-59B4-CC4ECC96661E}"/>
              </a:ext>
            </a:extLst>
          </p:cNvPr>
          <p:cNvSpPr/>
          <p:nvPr/>
        </p:nvSpPr>
        <p:spPr>
          <a:xfrm>
            <a:off x="9119863" y="119435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74C695-A591-7916-9A6F-338E962A0BF1}"/>
              </a:ext>
            </a:extLst>
          </p:cNvPr>
          <p:cNvCxnSpPr>
            <a:cxnSpLocks/>
          </p:cNvCxnSpPr>
          <p:nvPr/>
        </p:nvCxnSpPr>
        <p:spPr>
          <a:xfrm flipV="1">
            <a:off x="2164306" y="4090847"/>
            <a:ext cx="0" cy="5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E063F8-F5F9-B423-F13B-A1FAED69BE67}"/>
              </a:ext>
            </a:extLst>
          </p:cNvPr>
          <p:cNvCxnSpPr>
            <a:cxnSpLocks/>
          </p:cNvCxnSpPr>
          <p:nvPr/>
        </p:nvCxnSpPr>
        <p:spPr>
          <a:xfrm flipV="1">
            <a:off x="5590160" y="2681401"/>
            <a:ext cx="0" cy="5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7AD9F0-5137-DFAC-02E3-E3544F085901}"/>
              </a:ext>
            </a:extLst>
          </p:cNvPr>
          <p:cNvCxnSpPr>
            <a:cxnSpLocks/>
          </p:cNvCxnSpPr>
          <p:nvPr/>
        </p:nvCxnSpPr>
        <p:spPr>
          <a:xfrm flipV="1">
            <a:off x="7394161" y="489616"/>
            <a:ext cx="0" cy="5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525DBE-F43C-AA61-0EF2-4D713E233817}"/>
              </a:ext>
            </a:extLst>
          </p:cNvPr>
          <p:cNvCxnSpPr>
            <a:cxnSpLocks/>
          </p:cNvCxnSpPr>
          <p:nvPr/>
        </p:nvCxnSpPr>
        <p:spPr>
          <a:xfrm flipV="1">
            <a:off x="9299863" y="2127515"/>
            <a:ext cx="0" cy="5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11C3AE-7442-FCFE-55C4-68668E05E73E}"/>
              </a:ext>
            </a:extLst>
          </p:cNvPr>
          <p:cNvSpPr txBox="1"/>
          <p:nvPr/>
        </p:nvSpPr>
        <p:spPr>
          <a:xfrm>
            <a:off x="3324225" y="3360962"/>
            <a:ext cx="4009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Extend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colrev’s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core functionality</a:t>
            </a:r>
          </a:p>
          <a:p>
            <a:r>
              <a:rPr lang="en-AU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colrev.readthedocs.io/en/latest/</a:t>
            </a:r>
            <a:r>
              <a:rPr lang="en-AU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dev_docs</a:t>
            </a:r>
            <a:r>
              <a:rPr lang="en-AU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/packages.html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D6B2D9-73F6-92C1-E9C4-952D2A3FE42A}"/>
              </a:ext>
            </a:extLst>
          </p:cNvPr>
          <p:cNvSpPr txBox="1"/>
          <p:nvPr/>
        </p:nvSpPr>
        <p:spPr>
          <a:xfrm>
            <a:off x="4668103" y="12451"/>
            <a:ext cx="3602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Publish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curated repository</a:t>
            </a:r>
          </a:p>
          <a:p>
            <a:r>
              <a:rPr lang="en-AU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github.com/</a:t>
            </a:r>
            <a:r>
              <a:rPr lang="en-AU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CoLRev</a:t>
            </a:r>
            <a:r>
              <a:rPr lang="en-AU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-curations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ECD8B2-A91C-B222-D9E9-8DCEA40298F5}"/>
              </a:ext>
            </a:extLst>
          </p:cNvPr>
          <p:cNvSpPr txBox="1"/>
          <p:nvPr/>
        </p:nvSpPr>
        <p:spPr>
          <a:xfrm>
            <a:off x="7102248" y="2732981"/>
            <a:ext cx="4911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 CoLRev a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management standard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AU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colrev.readthedocs.io/</a:t>
            </a:r>
            <a:r>
              <a:rPr lang="en-AU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</a:t>
            </a:r>
            <a:r>
              <a:rPr lang="en-AU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/latest/foundations/colrev.html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EDB43-52FF-A055-10AE-18633E7CB962}"/>
              </a:ext>
            </a:extLst>
          </p:cNvPr>
          <p:cNvSpPr txBox="1"/>
          <p:nvPr/>
        </p:nvSpPr>
        <p:spPr>
          <a:xfrm>
            <a:off x="2164306" y="4471302"/>
            <a:ext cx="2987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and test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colrev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AU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github.com/CoLRev-Ecosystem/colrev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56446A-A17A-A86C-84C9-DA6D3149712B}"/>
              </a:ext>
            </a:extLst>
          </p:cNvPr>
          <p:cNvSpPr/>
          <p:nvPr/>
        </p:nvSpPr>
        <p:spPr>
          <a:xfrm>
            <a:off x="3751926" y="260500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F324E6-C2A6-37F5-BD01-C6AA38269919}"/>
              </a:ext>
            </a:extLst>
          </p:cNvPr>
          <p:cNvSpPr txBox="1"/>
          <p:nvPr/>
        </p:nvSpPr>
        <p:spPr>
          <a:xfrm>
            <a:off x="1193298" y="760427"/>
            <a:ext cx="3381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feedback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AU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github.com/CoLRev-Ecosystem/colrev/issues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5F7BB3-3947-B827-5531-61E6851BE0D2}"/>
              </a:ext>
            </a:extLst>
          </p:cNvPr>
          <p:cNvCxnSpPr>
            <a:cxnSpLocks/>
          </p:cNvCxnSpPr>
          <p:nvPr/>
        </p:nvCxnSpPr>
        <p:spPr>
          <a:xfrm flipV="1">
            <a:off x="3859926" y="1689717"/>
            <a:ext cx="0" cy="54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62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74</Words>
  <Application>Microsoft Office PowerPoint</Application>
  <PresentationFormat>Benutzerdefiniert</PresentationFormat>
  <Paragraphs>11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Gerit Wagner</cp:lastModifiedBy>
  <cp:revision>39</cp:revision>
  <dcterms:created xsi:type="dcterms:W3CDTF">2023-02-11T10:29:49Z</dcterms:created>
  <dcterms:modified xsi:type="dcterms:W3CDTF">2024-06-15T07:32:26Z</dcterms:modified>
</cp:coreProperties>
</file>