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FC594-9BA8-D883-3799-EA95C1D2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12286-5026-98E2-0D56-AA35D1C4D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A21E5-E4D1-3FC5-6E14-506FEBED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49009-5FE2-0FBC-9728-A8ECFBFF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FB6AF-AD45-9C5D-A911-534CCF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3291-7DA9-886A-B96C-A466BFB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41522-BDD8-54BE-442C-18B08CE3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ADE13-0916-B170-F642-A1BE80E9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710F-1B05-F63A-1DB2-C9E79986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6B69A-3976-FD17-60C3-C364CF2A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E7E0F4-6D68-C839-FEA3-D1E25F0E9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9E9532-EB1C-A4CF-458B-7058E769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F53F3-68EE-91DD-1DED-5B2BCF45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79409-EF36-33DA-39E1-E0A6EFD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974C0-D7BB-0235-8ED4-8CF970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AD2D-940C-F859-3D2F-F9087BE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9B61-14E0-9FEC-C11C-502DE9A0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940E0E-9C80-A7E2-1D08-926A5DA2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35A730-1AB8-9002-71B8-5CE7FC25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C88E-FC6F-698D-1F48-B96E870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1C95-FD0B-3C18-C823-EB84A3A5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993BA-1E5D-2F97-AF89-EFA7AA3D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657E43-7BA0-3177-FD3A-FC913F30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533AF-973D-C623-917C-4EB514C8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BB74D-037C-C5AD-2B75-EB66D809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79A6A-8755-301C-D82A-E21C1174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E4735-61A9-FDAD-C964-DD02869B0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041AC-51A2-00FF-0734-46E1206F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4FBCD4-1E28-F7B4-69A4-9A6B2A3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2517B-695E-0FA8-417D-77B8503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0D6C9-D28F-3F29-EB0A-200B768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04372-05CB-6246-669F-E56F4B31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0FA41-552B-E478-135A-F92FE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46BA1-47A4-ABB5-EACF-89930487C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604298-DB96-7367-7728-A42D8742A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816A4B-9DF3-A180-F957-CE78FA025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5F2CA8-FFE0-54A0-35FD-E8193D44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8245E5-4B73-2377-6107-94A22520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722B3-442F-0FC5-D01A-0DA88968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40CD-3AFE-F3B2-16B8-2A020875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E9117-558D-A794-BC19-DEB3F5BB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D20A1-CD6D-BA98-D6C3-EB6698E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BF2960-AE5A-73A4-582C-61A4290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D51A60-CC5F-8D1F-7BFC-B307738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FBA95B-2648-ED6A-E4F7-2C4055C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1D39E4-DF72-E88B-CCAA-886120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8239E-61B7-F7F0-A394-74F1C3EC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DCDED6-625F-C835-DC79-321D6D08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4FCCB4-8A25-F5E9-D382-C18B91503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F0E72-8AD0-A39D-D385-AD2BC92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056B2-02DF-E151-3BB7-EAB6889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BD4B79-857C-61D7-D662-0087C6B6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11DF-19FA-6B3D-FCCF-53C328C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F03AB-978D-FF17-B13F-7EC1DA074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F7EAE-6E8B-95C3-8CCF-364677F2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C1A67-98D3-F23D-A9FB-93C10EE0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32449-683E-1BAE-A916-5C1D68F3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C33F49-B432-8855-B822-EA6D3388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366716-B34A-D513-D7CD-7B2CE231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6032F-293E-9F80-54E0-082A567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515B5C-0CEB-7441-D80F-3E13A791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7859C-EBC4-4B3C-82EB-3B2852FCB98A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9C421-857A-159D-251A-76EE5E895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968F2-8EB5-2C87-880D-CDAF1D420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3B83E-8572-43EC-AAC4-880E06112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AF91CD7-11B5-6120-15BE-73D1A1FE44B5}"/>
              </a:ext>
            </a:extLst>
          </p:cNvPr>
          <p:cNvGrpSpPr/>
          <p:nvPr/>
        </p:nvGrpSpPr>
        <p:grpSpPr>
          <a:xfrm>
            <a:off x="1783450" y="305165"/>
            <a:ext cx="8401950" cy="4422140"/>
            <a:chOff x="729350" y="314960"/>
            <a:chExt cx="9288410" cy="53566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B3F9112-4788-55AC-0DA7-D7B05CDCF44A}"/>
                </a:ext>
              </a:extLst>
            </p:cNvPr>
            <p:cNvSpPr/>
            <p:nvPr/>
          </p:nvSpPr>
          <p:spPr>
            <a:xfrm>
              <a:off x="244639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dk1"/>
                  </a:solidFill>
                </a:rPr>
                <a:t>Teaching literature reviews (Bachelor‘s, Master‘s, and PhD students)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3E34BC-501F-487D-8931-B3CA019D4C69}"/>
                </a:ext>
              </a:extLst>
            </p:cNvPr>
            <p:cNvSpPr/>
            <p:nvPr/>
          </p:nvSpPr>
          <p:spPr>
            <a:xfrm>
              <a:off x="449871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Design of literature review tools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43E9E34-A05C-5D27-67E0-FFC4D58F6CF6}"/>
                </a:ext>
              </a:extLst>
            </p:cNvPr>
            <p:cNvSpPr/>
            <p:nvPr/>
          </p:nvSpPr>
          <p:spPr>
            <a:xfrm>
              <a:off x="6713590" y="2052320"/>
              <a:ext cx="1790330" cy="22555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Service as reviewers and editors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4CAE097-A11A-91DD-465C-F14609E73DB3}"/>
                </a:ext>
              </a:extLst>
            </p:cNvPr>
            <p:cNvSpPr/>
            <p:nvPr/>
          </p:nvSpPr>
          <p:spPr>
            <a:xfrm>
              <a:off x="1535369" y="4450080"/>
              <a:ext cx="7676372" cy="5256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Literature review methods papers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C9189F0-1939-B237-BD48-387534BCC803}"/>
                </a:ext>
              </a:extLst>
            </p:cNvPr>
            <p:cNvSpPr/>
            <p:nvPr/>
          </p:nvSpPr>
          <p:spPr>
            <a:xfrm>
              <a:off x="729350" y="5146023"/>
              <a:ext cx="9288410" cy="52560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dk1"/>
                  </a:solidFill>
                </a:rPr>
                <a:t>12 Standalone review papers</a:t>
              </a:r>
            </a:p>
          </p:txBody>
        </p:sp>
        <p:sp>
          <p:nvSpPr>
            <p:cNvPr id="11" name="Gleichschenkliges Dreieck 10">
              <a:extLst>
                <a:ext uri="{FF2B5EF4-FFF2-40B4-BE49-F238E27FC236}">
                  <a16:creationId xmlns:a16="http://schemas.microsoft.com/office/drawing/2014/main" id="{76B5749C-739B-73E5-EE6B-54D8324D6874}"/>
                </a:ext>
              </a:extLst>
            </p:cNvPr>
            <p:cNvSpPr/>
            <p:nvPr/>
          </p:nvSpPr>
          <p:spPr>
            <a:xfrm>
              <a:off x="1761208" y="314960"/>
              <a:ext cx="7265334" cy="15951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608A8E8E-14E1-67A2-8713-DDE0DADF6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81434">
            <a:off x="5613575" y="6026602"/>
            <a:ext cx="456441" cy="32853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FCB7605-1DB5-DA8B-84F5-4E2C8DF8D0B0}"/>
              </a:ext>
            </a:extLst>
          </p:cNvPr>
          <p:cNvSpPr txBox="1"/>
          <p:nvPr/>
        </p:nvSpPr>
        <p:spPr>
          <a:xfrm>
            <a:off x="5118566" y="6425238"/>
            <a:ext cx="25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Regensburg University</a:t>
            </a:r>
            <a:endParaRPr lang="en-CA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1B52A4-FFDB-1BB2-481B-2D710D673438}"/>
              </a:ext>
            </a:extLst>
          </p:cNvPr>
          <p:cNvSpPr txBox="1"/>
          <p:nvPr/>
        </p:nvSpPr>
        <p:spPr>
          <a:xfrm>
            <a:off x="3904349" y="5137605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UNSW Sydney</a:t>
            </a:r>
            <a:endParaRPr lang="en-CA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4BBDF7-D06D-BEFD-46BE-A06E3AE4DE0C}"/>
              </a:ext>
            </a:extLst>
          </p:cNvPr>
          <p:cNvSpPr txBox="1"/>
          <p:nvPr/>
        </p:nvSpPr>
        <p:spPr>
          <a:xfrm>
            <a:off x="8816037" y="5347207"/>
            <a:ext cx="161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HEC Montréal</a:t>
            </a:r>
            <a:endParaRPr lang="en-CA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2AB10B-BFE3-CD24-F6FD-2A9FFA6A50CF}"/>
              </a:ext>
            </a:extLst>
          </p:cNvPr>
          <p:cNvSpPr txBox="1"/>
          <p:nvPr/>
        </p:nvSpPr>
        <p:spPr>
          <a:xfrm>
            <a:off x="9807292" y="2505670"/>
            <a:ext cx="215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Gerit Wagner</a:t>
            </a:r>
          </a:p>
          <a:p>
            <a:r>
              <a:rPr lang="de-DE" dirty="0" err="1"/>
              <a:t>Assistant</a:t>
            </a:r>
            <a:r>
              <a:rPr lang="de-DE" dirty="0"/>
              <a:t> Professor</a:t>
            </a:r>
          </a:p>
          <a:p>
            <a:r>
              <a:rPr lang="de-DE" dirty="0"/>
              <a:t>Bamberg University</a:t>
            </a:r>
            <a:endParaRPr lang="en-CA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DA01979-B3A4-FB89-04CC-BE7F4A1DA60E}"/>
              </a:ext>
            </a:extLst>
          </p:cNvPr>
          <p:cNvSpPr txBox="1"/>
          <p:nvPr/>
        </p:nvSpPr>
        <p:spPr>
          <a:xfrm>
            <a:off x="0" y="2549881"/>
            <a:ext cx="355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Julian </a:t>
            </a:r>
            <a:r>
              <a:rPr lang="de-DE" b="1" dirty="0" err="1"/>
              <a:t>Prester</a:t>
            </a:r>
            <a:r>
              <a:rPr lang="de-DE" b="1" dirty="0"/>
              <a:t>, </a:t>
            </a:r>
            <a:r>
              <a:rPr lang="de-DE" b="1" dirty="0" err="1"/>
              <a:t>Ph.D</a:t>
            </a:r>
            <a:r>
              <a:rPr lang="de-DE" dirty="0"/>
              <a:t>.</a:t>
            </a:r>
          </a:p>
          <a:p>
            <a:r>
              <a:rPr lang="en-CA" dirty="0"/>
              <a:t>Lecturer in Information Systems</a:t>
            </a:r>
          </a:p>
          <a:p>
            <a:r>
              <a:rPr lang="en-CA" dirty="0"/>
              <a:t>The University of Sydney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B835568-D2E2-FA2F-51B7-691476DBE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7410464" y="5985454"/>
            <a:ext cx="797381" cy="32256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30F7EAD-7061-F423-5D31-9000D0117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8810629" y="5896196"/>
            <a:ext cx="797381" cy="32256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1FCBA3F-E661-68B0-89ED-DDC813314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8080359" y="5805781"/>
            <a:ext cx="797381" cy="32256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5867903-1592-EFBF-001A-B7CD9930C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0987">
            <a:off x="9837814" y="5961599"/>
            <a:ext cx="797381" cy="32256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B81F220-95F4-132E-6DDF-F16BE94D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2673">
            <a:off x="10448325" y="5670867"/>
            <a:ext cx="797381" cy="32256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615EE57-24FB-9119-6708-7602DDA15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3413">
            <a:off x="10786631" y="4989951"/>
            <a:ext cx="797381" cy="32256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61D9C10-9B0E-58A1-C1D5-6B1CC90D9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26251">
            <a:off x="10786630" y="4218398"/>
            <a:ext cx="797381" cy="32256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EC98100-4310-BAF6-C692-F6D1C17F2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9783">
            <a:off x="4419279" y="5604771"/>
            <a:ext cx="797381" cy="32256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F344525-99CE-0ABF-8AFA-6321E34FB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92748">
            <a:off x="3039239" y="5147193"/>
            <a:ext cx="797381" cy="32256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D678492-9B47-233A-CEDF-67888138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790">
            <a:off x="2294277" y="5286769"/>
            <a:ext cx="797381" cy="32256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84DBDD3D-B284-3366-AC2E-9E5C0B1FF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46244">
            <a:off x="1678406" y="4941512"/>
            <a:ext cx="797381" cy="32256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F1E329E-28E7-E07B-895C-6C01AF610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7088">
            <a:off x="509016" y="3899825"/>
            <a:ext cx="797381" cy="322565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E929FFC5-E933-7B3A-67C8-623A24C98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75175">
            <a:off x="724804" y="4762564"/>
            <a:ext cx="797381" cy="322565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B74183D4-796E-D720-47B3-88EC3D84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62">
            <a:off x="6544432" y="6079432"/>
            <a:ext cx="456441" cy="32853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81A176C-1CA7-3705-CDC4-449BF25A5066}"/>
              </a:ext>
            </a:extLst>
          </p:cNvPr>
          <p:cNvSpPr txBox="1"/>
          <p:nvPr/>
        </p:nvSpPr>
        <p:spPr>
          <a:xfrm>
            <a:off x="4777547" y="855603"/>
            <a:ext cx="237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CoLRev Environment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with 80+ packages</a:t>
            </a:r>
          </a:p>
        </p:txBody>
      </p:sp>
    </p:spTree>
    <p:extLst>
      <p:ext uri="{BB962C8B-B14F-4D97-AF65-F5344CB8AC3E}">
        <p14:creationId xmlns:p14="http://schemas.microsoft.com/office/powerpoint/2010/main" val="8397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14</cp:revision>
  <dcterms:created xsi:type="dcterms:W3CDTF">2024-04-23T06:51:05Z</dcterms:created>
  <dcterms:modified xsi:type="dcterms:W3CDTF">2024-06-15T09:31:21Z</dcterms:modified>
</cp:coreProperties>
</file>