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6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 autoAdjust="0"/>
    <p:restoredTop sz="94660"/>
  </p:normalViewPr>
  <p:slideViewPr>
    <p:cSldViewPr>
      <p:cViewPr varScale="1">
        <p:scale>
          <a:sx n="88" d="100"/>
          <a:sy n="8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26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19C9-DA0E-4DEC-9BE4-705A8A0198ED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161B6-B109-4A25-9DA4-D46D2067C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61B6-B109-4A25-9DA4-D46D2067CF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61B6-B109-4A25-9DA4-D46D2067CF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5400">
                <a:gradFill flip="none" rotWithShape="1">
                  <a:gsLst>
                    <a:gs pos="10000">
                      <a:schemeClr val="bg1">
                        <a:lumMod val="75000"/>
                      </a:schemeClr>
                    </a:gs>
                    <a:gs pos="40000">
                      <a:schemeClr val="bg1"/>
                    </a:gs>
                    <a:gs pos="7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n>
                  <a:solidFill>
                    <a:schemeClr val="tx1"/>
                  </a:solidFill>
                </a:ln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F1F2-CA55-4A2D-AE4F-B1F382276F14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2857-3D15-4768-A2CD-1C041485A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 cap="all" spc="0">
          <a:ln w="0">
            <a:solidFill>
              <a:schemeClr val="tx1"/>
            </a:solidFill>
          </a:ln>
          <a:gradFill flip="none">
            <a:gsLst>
              <a:gs pos="10000">
                <a:schemeClr val="bg1">
                  <a:lumMod val="75000"/>
                </a:schemeClr>
              </a:gs>
              <a:gs pos="40000">
                <a:schemeClr val="bg1"/>
              </a:gs>
              <a:gs pos="63000">
                <a:schemeClr val="bg1">
                  <a:lumMod val="65000"/>
                </a:schemeClr>
              </a:gs>
            </a:gsLst>
            <a:lin ang="54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Eras Bold IT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>
            <a:solidFill>
              <a:schemeClr val="tx1">
                <a:lumMod val="65000"/>
                <a:lumOff val="35000"/>
              </a:schemeClr>
            </a:solidFill>
          </a:ln>
          <a:solidFill>
            <a:schemeClr val="bg1"/>
          </a:solidFill>
          <a:latin typeface="Eras Bold IT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Eras Bold IT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Co-Net-Pad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Cesar, Josh, Justin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implement syntax high lighting</a:t>
            </a:r>
          </a:p>
          <a:p>
            <a:r>
              <a:rPr lang="en-US" dirty="0" smtClean="0"/>
              <a:t>Unable to implement auto-complete</a:t>
            </a:r>
          </a:p>
          <a:p>
            <a:r>
              <a:rPr lang="en-US" dirty="0" smtClean="0"/>
              <a:t>Unable to implement compile option</a:t>
            </a:r>
          </a:p>
          <a:p>
            <a:r>
              <a:rPr lang="en-US" dirty="0" smtClean="0"/>
              <a:t>Unable to allow file download to local computer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the unimplemented features</a:t>
            </a:r>
          </a:p>
          <a:p>
            <a:r>
              <a:rPr lang="en-US" dirty="0" smtClean="0"/>
              <a:t>Create a GUI option for the server</a:t>
            </a:r>
          </a:p>
          <a:p>
            <a:r>
              <a:rPr lang="en-US" dirty="0" smtClean="0"/>
              <a:t>Create an automatic install script for client and server</a:t>
            </a:r>
          </a:p>
          <a:p>
            <a:r>
              <a:rPr lang="en-US" dirty="0" smtClean="0"/>
              <a:t>Add more programming languages</a:t>
            </a:r>
          </a:p>
          <a:p>
            <a:r>
              <a:rPr lang="en-US" dirty="0" smtClean="0"/>
              <a:t>Make the project open source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1508" name="Picture 4" descr="http://scientopia.org/blogs/scicurious/files/2011/06/rageface1.png"/>
          <p:cNvPicPr>
            <a:picLocks noChangeAspect="1" noChangeArrowheads="1"/>
          </p:cNvPicPr>
          <p:nvPr/>
        </p:nvPicPr>
        <p:blipFill>
          <a:blip r:embed="rId2" cstate="print"/>
          <a:srcRect t="17699"/>
          <a:stretch>
            <a:fillRect/>
          </a:stretch>
        </p:blipFill>
        <p:spPr bwMode="auto">
          <a:xfrm>
            <a:off x="1600200" y="1981200"/>
            <a:ext cx="6022258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Co-Net-Pad</a:t>
            </a:r>
          </a:p>
          <a:p>
            <a:r>
              <a:rPr lang="en-US" dirty="0" smtClean="0"/>
              <a:t>Our Motivation</a:t>
            </a:r>
          </a:p>
          <a:p>
            <a:r>
              <a:rPr lang="en-US" dirty="0" smtClean="0"/>
              <a:t>Related Products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 &amp; Testing</a:t>
            </a:r>
          </a:p>
          <a:p>
            <a:r>
              <a:rPr lang="en-US" dirty="0" smtClean="0"/>
              <a:t>Un-Implemented Features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Co-Net-Pad stands for Collaborative Network Pad</a:t>
            </a:r>
          </a:p>
          <a:p>
            <a:r>
              <a:rPr lang="en-US" dirty="0" smtClean="0"/>
              <a:t>It is an IDE that allows developers to work code </a:t>
            </a:r>
            <a:r>
              <a:rPr lang="en-US" dirty="0" smtClean="0"/>
              <a:t>simultaneously</a:t>
            </a:r>
            <a:endParaRPr lang="en-US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31192"/>
            <a:ext cx="4343400" cy="3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r>
              <a:rPr lang="en-US" dirty="0" smtClean="0"/>
              <a:t>Looking over one’s shoulder is annoying</a:t>
            </a:r>
          </a:p>
          <a:p>
            <a:pPr lvl="1"/>
            <a:r>
              <a:rPr lang="en-US" dirty="0" smtClean="0"/>
              <a:t>This makes it difficult to teach programming languages</a:t>
            </a:r>
          </a:p>
          <a:p>
            <a:pPr lvl="1"/>
            <a:r>
              <a:rPr lang="en-US" dirty="0" smtClean="0"/>
              <a:t>It is not comfortable</a:t>
            </a:r>
          </a:p>
          <a:p>
            <a:r>
              <a:rPr lang="en-US" dirty="0" smtClean="0"/>
              <a:t>It is easier and more comfortable to have individual screens</a:t>
            </a:r>
            <a:endParaRPr lang="en-US" dirty="0"/>
          </a:p>
        </p:txBody>
      </p:sp>
      <p:pic>
        <p:nvPicPr>
          <p:cNvPr id="2050" name="Picture 2" descr="High Quality Redditors Wife Blank Meme Templ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581400"/>
            <a:ext cx="2621837" cy="292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Gobby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ultiple documents, multiplatform</a:t>
            </a:r>
          </a:p>
          <a:p>
            <a:r>
              <a:rPr lang="en-US" dirty="0" err="1" smtClean="0"/>
              <a:t>SubEthaEdit</a:t>
            </a:r>
            <a:endParaRPr lang="en-US" dirty="0" smtClean="0"/>
          </a:p>
          <a:p>
            <a:pPr lvl="1"/>
            <a:r>
              <a:rPr lang="en-US" dirty="0" smtClean="0"/>
              <a:t>Collaborative text editor for Mac OS </a:t>
            </a:r>
            <a:r>
              <a:rPr lang="en-US" dirty="0" smtClean="0"/>
              <a:t>X</a:t>
            </a:r>
            <a:endParaRPr lang="en-US" dirty="0" smtClean="0"/>
          </a:p>
          <a:p>
            <a:r>
              <a:rPr lang="en-US" dirty="0" err="1" smtClean="0"/>
              <a:t>Collabedit</a:t>
            </a:r>
            <a:endParaRPr lang="en-US" dirty="0" smtClean="0"/>
          </a:p>
          <a:p>
            <a:pPr lvl="1"/>
            <a:r>
              <a:rPr lang="en-US" dirty="0" smtClean="0"/>
              <a:t>In browser, </a:t>
            </a:r>
            <a:r>
              <a:rPr lang="en-US" dirty="0" smtClean="0"/>
              <a:t>syntax highlighting</a:t>
            </a:r>
            <a:endParaRPr lang="en-US" dirty="0" smtClean="0"/>
          </a:p>
          <a:p>
            <a:r>
              <a:rPr lang="en-US" dirty="0" err="1" smtClean="0"/>
              <a:t>Stypi</a:t>
            </a:r>
            <a:r>
              <a:rPr lang="en-US" dirty="0" smtClean="0"/>
              <a:t>_</a:t>
            </a:r>
            <a:endParaRPr lang="en-US" dirty="0" smtClean="0"/>
          </a:p>
          <a:p>
            <a:pPr lvl="1"/>
            <a:r>
              <a:rPr lang="en-US" dirty="0" smtClean="0"/>
              <a:t>In browser, syntax highlighting, private sessions</a:t>
            </a:r>
          </a:p>
          <a:p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Concurrent editing, original inspiration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Needed it to be OS independent</a:t>
            </a:r>
          </a:p>
          <a:p>
            <a:pPr lvl="1"/>
            <a:r>
              <a:rPr lang="en-US" dirty="0" smtClean="0"/>
              <a:t>We used Java</a:t>
            </a:r>
          </a:p>
          <a:p>
            <a:r>
              <a:rPr lang="en-US" dirty="0" smtClean="0"/>
              <a:t>Users needed their own account</a:t>
            </a:r>
          </a:p>
          <a:p>
            <a:pPr lvl="1"/>
            <a:r>
              <a:rPr lang="en-US" dirty="0" smtClean="0"/>
              <a:t>We had username/password login</a:t>
            </a:r>
          </a:p>
          <a:p>
            <a:r>
              <a:rPr lang="en-US" dirty="0" smtClean="0"/>
              <a:t>It needed a reliable network connection</a:t>
            </a:r>
          </a:p>
          <a:p>
            <a:pPr lvl="1"/>
            <a:r>
              <a:rPr lang="en-US" dirty="0" smtClean="0"/>
              <a:t>We  made it easy to set up the server component</a:t>
            </a:r>
          </a:p>
          <a:p>
            <a:r>
              <a:rPr lang="en-US" dirty="0" smtClean="0"/>
              <a:t>Easy to use and read IDE Editor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Auto complete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Read, Write, and Compile code collaboratively with other users</a:t>
            </a:r>
          </a:p>
          <a:p>
            <a:pPr lvl="1"/>
            <a:r>
              <a:rPr lang="en-US" dirty="0" smtClean="0"/>
              <a:t>Support multiple languages</a:t>
            </a:r>
          </a:p>
          <a:p>
            <a:r>
              <a:rPr lang="en-US" dirty="0" smtClean="0"/>
              <a:t>Use GIT for source code management</a:t>
            </a:r>
          </a:p>
          <a:p>
            <a:pPr lvl="1"/>
            <a:r>
              <a:rPr lang="en-US" dirty="0" smtClean="0"/>
              <a:t>Create and merge branches</a:t>
            </a:r>
          </a:p>
          <a:p>
            <a:pPr lvl="1"/>
            <a:r>
              <a:rPr lang="en-US" dirty="0" smtClean="0"/>
              <a:t>Track and revert changes</a:t>
            </a:r>
          </a:p>
          <a:p>
            <a:r>
              <a:rPr lang="en-US" dirty="0" smtClean="0"/>
              <a:t>Chat with other users when writing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0482" name="Picture 2" descr="C:\Users\Justin\Documents\theacmgroup\docs\Design\ClassDiagrams\AbbreviatedClassDiagram\Abbreviated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92" y="1447800"/>
            <a:ext cx="8813922" cy="5084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used GIT for source code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Extensive use of branches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chose to perform unit testing</a:t>
            </a:r>
          </a:p>
          <a:p>
            <a:pPr lvl="1"/>
            <a:r>
              <a:rPr lang="en-US" dirty="0" smtClean="0"/>
              <a:t>We use </a:t>
            </a:r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  <a:endParaRPr lang="en-US" dirty="0" smtClean="0"/>
          </a:p>
          <a:p>
            <a:r>
              <a:rPr lang="en-US" dirty="0" smtClean="0"/>
              <a:t>We used Eclipse as our main IDE</a:t>
            </a:r>
          </a:p>
          <a:p>
            <a:pPr lvl="1"/>
            <a:r>
              <a:rPr lang="en-US" dirty="0" smtClean="0"/>
              <a:t>Eclipse was easy to integrate with GIT</a:t>
            </a:r>
          </a:p>
          <a:p>
            <a:pPr lvl="1"/>
            <a:r>
              <a:rPr lang="en-US" dirty="0" smtClean="0"/>
              <a:t>Gave us an easy-to-use form generator</a:t>
            </a:r>
          </a:p>
          <a:p>
            <a:pPr lvl="1"/>
            <a:r>
              <a:rPr lang="en-US" dirty="0" smtClean="0"/>
              <a:t>Gave us an easy tool for J-Unit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310</Words>
  <Application>Microsoft Office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Co-Net-Pad</vt:lpstr>
      <vt:lpstr>Summary</vt:lpstr>
      <vt:lpstr>What is it</vt:lpstr>
      <vt:lpstr>Motivation</vt:lpstr>
      <vt:lpstr>Related Products</vt:lpstr>
      <vt:lpstr>REquirements</vt:lpstr>
      <vt:lpstr>Features</vt:lpstr>
      <vt:lpstr>Design</vt:lpstr>
      <vt:lpstr>Development &amp; Testing</vt:lpstr>
      <vt:lpstr>Un-Implemented Features</vt:lpstr>
      <vt:lpstr>Future Work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CoNetPad</dc:title>
  <dc:creator>Justin</dc:creator>
  <cp:lastModifiedBy>jtan</cp:lastModifiedBy>
  <cp:revision>35</cp:revision>
  <dcterms:created xsi:type="dcterms:W3CDTF">2012-12-03T20:03:46Z</dcterms:created>
  <dcterms:modified xsi:type="dcterms:W3CDTF">2012-12-04T19:12:02Z</dcterms:modified>
</cp:coreProperties>
</file>