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3570-3BFA-4F21-9603-C9BB7BBA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4A4C-3EDA-4B94-A49F-843483DA1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169B-E016-4BA9-BD80-47152EC0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4265-A590-43E4-ADB7-6F1C1BA0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B3A3-E6FD-45FB-8CEE-498D2599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549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255-8832-4F79-9900-3B0B24A4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4281-AFB4-48D5-A535-A5CF2519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D4D5-133A-423D-A3A5-02651CC3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89E8-2341-4C12-9DD8-0845FB72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3EB8-95D0-4E4E-B135-5CA354BB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21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8F44E-D037-44FD-A455-ADB302B94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7CAF7-2839-4100-A997-889167BEE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6CFA-1B7B-4707-A6B3-62DA54D2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C4D9-51B7-4441-82E1-930A0DA0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17E4-C581-4D92-96A7-CC901D6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0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763-E8C1-4951-9979-F0F8E4CC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CE1C-F682-4C4F-8CDE-9D71A187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5E05-F587-4B66-93E9-7A877EB6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3C0F-71DC-4C38-9C8E-AFC67B9F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8B43-CD9E-437C-8060-0142D45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719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8631-0F74-400E-B52E-6938B5EF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F095-BC8B-4684-B0FF-C843FBBA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DA9D-09C3-42C9-874C-166D1D31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9598-C8DE-45A2-BF4F-8334F70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6B9C-873B-46CF-841B-BEA844E8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7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0504-B55C-4DCC-A40A-48F3FE55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A78E-F68F-487D-BC60-F5CE08A94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B7FCB-D015-4468-9FEB-A6D84D27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261F8-A9AE-481A-A60D-4ADF0077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0CAA-F48F-4050-84B0-4F2E0626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5644A-ABA0-4E7F-9D48-C9930B0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3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5D14-3FF4-42F0-B4E0-F161CCA4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33EE-7402-43D0-AA35-7AC7FE1B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47CCF-AE31-42CF-A2B1-C1F35519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C2B5E-B2E9-43BE-80C8-7B82DB60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BB655-F3B0-4EA2-875C-A068C975E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F8CE4-5616-449A-AF37-8588BEDB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C7607-1608-4B5F-BDE0-13197705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B9F2C-C867-48FC-90E6-4095DB0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753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371-5231-493C-9888-834D59C7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2B6C1-FCBC-4E2A-8852-615A2E53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7148-FE2F-4B92-8994-86A35568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37ACD-0B42-4BFF-8270-5CB4066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946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FA9E8-C339-4022-B639-5EF5920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43D5F-B696-46CC-AD71-0B5A72F0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71AD-3692-4C72-9DC6-D6E524BC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4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DB12-60C9-4828-B398-3B8ACF14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DC00-1B60-401A-9A80-9B43F970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916F-13A2-4F48-B407-0442BA95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EB93B-558F-4519-BBF6-461C5972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4E32-EEA1-4072-8FB7-FA3C09E5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6DED-DF88-4792-A49F-AAF52A10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911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96D0-CE21-46CB-B2B2-B589E989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6E47A-1CB4-448F-86C4-FBCD894E1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76109-9DF3-48C6-B336-5B77C2F6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B7797-1867-42CB-AFE6-6C424CCD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6CC6-B61D-4763-845B-2EE24FB8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2893C-2D4E-4145-AA6A-E1A06E1D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BB749-A11B-4A46-A5FA-1BB5A1C9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FF18-A964-47FC-91FA-A3C40DB9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8542-C780-4CD1-B568-AACBEB1C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42BB-3D05-48FE-8353-7DDDE7AB8C20}" type="datetimeFigureOut">
              <a:rPr lang="en-MY" smtClean="0"/>
              <a:t>15/10/2018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9F32-0AA1-4853-8603-4208F8F31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56AC-0E59-4E4E-97BE-1C7DF8E87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2234-945A-4750-9171-EB61F713F25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20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01B393-69FC-4566-B30A-2B68B0676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b="104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73A39-2927-43A6-BBC0-F7D93FBB1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This-pc</dc:creator>
  <cp:lastModifiedBy>This-pc</cp:lastModifiedBy>
  <cp:revision>3</cp:revision>
  <dcterms:created xsi:type="dcterms:W3CDTF">2018-10-15T08:48:15Z</dcterms:created>
  <dcterms:modified xsi:type="dcterms:W3CDTF">2018-10-15T09:05:51Z</dcterms:modified>
</cp:coreProperties>
</file>