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6_EB1EC89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3E_46F812DD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39"/>
  </p:notesMasterIdLst>
  <p:sldIdLst>
    <p:sldId id="262" r:id="rId5"/>
    <p:sldId id="258" r:id="rId6"/>
    <p:sldId id="318" r:id="rId7"/>
    <p:sldId id="330" r:id="rId8"/>
    <p:sldId id="334" r:id="rId9"/>
    <p:sldId id="333" r:id="rId10"/>
    <p:sldId id="293" r:id="rId11"/>
    <p:sldId id="332" r:id="rId12"/>
    <p:sldId id="323" r:id="rId13"/>
    <p:sldId id="322" r:id="rId14"/>
    <p:sldId id="295" r:id="rId15"/>
    <p:sldId id="304" r:id="rId16"/>
    <p:sldId id="305" r:id="rId17"/>
    <p:sldId id="271" r:id="rId18"/>
    <p:sldId id="316" r:id="rId19"/>
    <p:sldId id="335" r:id="rId20"/>
    <p:sldId id="336" r:id="rId21"/>
    <p:sldId id="315" r:id="rId22"/>
    <p:sldId id="281" r:id="rId23"/>
    <p:sldId id="309" r:id="rId24"/>
    <p:sldId id="310" r:id="rId25"/>
    <p:sldId id="311" r:id="rId26"/>
    <p:sldId id="312" r:id="rId27"/>
    <p:sldId id="313" r:id="rId28"/>
    <p:sldId id="327" r:id="rId29"/>
    <p:sldId id="314" r:id="rId30"/>
    <p:sldId id="324" r:id="rId31"/>
    <p:sldId id="325" r:id="rId32"/>
    <p:sldId id="337" r:id="rId33"/>
    <p:sldId id="338" r:id="rId34"/>
    <p:sldId id="326" r:id="rId35"/>
    <p:sldId id="287" r:id="rId36"/>
    <p:sldId id="317" r:id="rId37"/>
    <p:sldId id="299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E8D146-1D63-9206-1734-58132AF4D583}" name="GIULIA PEDONESE" initials="GP" userId="S::giulia.pedonese@cnr.it::b7fd581c-332c-43d0-8378-0107a144a4e5" providerId="AD"/>
  <p188:author id="{868BE3E8-66D4-A400-90F2-E15DF61F19E9}" name="MICHELE MALLIA" initials="" userId="S::michele.mallia@cnr.it::43998836-24f2-4336-8775-46aef23fc0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498"/>
    <a:srgbClr val="1768A9"/>
    <a:srgbClr val="0B2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C7035-6798-00E2-4858-DB075D08E55C}" v="19" dt="2024-05-13T08:35:13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PEDONESE" userId="S::giulia.pedonese@cnr.it::b7fd581c-332c-43d0-8378-0107a144a4e5" providerId="AD" clId="Web-{F25C7035-6798-00E2-4858-DB075D08E55C}"/>
    <pc:docChg chg="delSld modSld sldOrd">
      <pc:chgData name="GIULIA PEDONESE" userId="S::giulia.pedonese@cnr.it::b7fd581c-332c-43d0-8378-0107a144a4e5" providerId="AD" clId="Web-{F25C7035-6798-00E2-4858-DB075D08E55C}" dt="2024-05-13T08:35:13.969" v="12"/>
      <pc:docMkLst>
        <pc:docMk/>
      </pc:docMkLst>
      <pc:sldChg chg="del">
        <pc:chgData name="GIULIA PEDONESE" userId="S::giulia.pedonese@cnr.it::b7fd581c-332c-43d0-8378-0107a144a4e5" providerId="AD" clId="Web-{F25C7035-6798-00E2-4858-DB075D08E55C}" dt="2024-05-13T08:35:13.969" v="12"/>
        <pc:sldMkLst>
          <pc:docMk/>
          <pc:sldMk cId="237438678" sldId="264"/>
        </pc:sldMkLst>
      </pc:sldChg>
      <pc:sldChg chg="del">
        <pc:chgData name="GIULIA PEDONESE" userId="S::giulia.pedonese@cnr.it::b7fd581c-332c-43d0-8378-0107a144a4e5" providerId="AD" clId="Web-{F25C7035-6798-00E2-4858-DB075D08E55C}" dt="2024-05-13T08:35:02.484" v="11"/>
        <pc:sldMkLst>
          <pc:docMk/>
          <pc:sldMk cId="1290896071" sldId="294"/>
        </pc:sldMkLst>
      </pc:sldChg>
      <pc:sldChg chg="modSp">
        <pc:chgData name="GIULIA PEDONESE" userId="S::giulia.pedonese@cnr.it::b7fd581c-332c-43d0-8378-0107a144a4e5" providerId="AD" clId="Web-{F25C7035-6798-00E2-4858-DB075D08E55C}" dt="2024-05-13T08:34:30.404" v="9" actId="20577"/>
        <pc:sldMkLst>
          <pc:docMk/>
          <pc:sldMk cId="1123510673" sldId="317"/>
        </pc:sldMkLst>
        <pc:spChg chg="mod">
          <ac:chgData name="GIULIA PEDONESE" userId="S::giulia.pedonese@cnr.it::b7fd581c-332c-43d0-8378-0107a144a4e5" providerId="AD" clId="Web-{F25C7035-6798-00E2-4858-DB075D08E55C}" dt="2024-05-13T08:34:30.404" v="9" actId="20577"/>
          <ac:spMkLst>
            <pc:docMk/>
            <pc:sldMk cId="1123510673" sldId="317"/>
            <ac:spMk id="66" creationId="{00000000-0000-0000-0000-000000000000}"/>
          </ac:spMkLst>
        </pc:spChg>
      </pc:sldChg>
      <pc:sldChg chg="ord">
        <pc:chgData name="GIULIA PEDONESE" userId="S::giulia.pedonese@cnr.it::b7fd581c-332c-43d0-8378-0107a144a4e5" providerId="AD" clId="Web-{F25C7035-6798-00E2-4858-DB075D08E55C}" dt="2024-05-13T08:34:33.357" v="10"/>
        <pc:sldMkLst>
          <pc:docMk/>
          <pc:sldMk cId="823623237" sldId="326"/>
        </pc:sldMkLst>
      </pc:sldChg>
      <pc:sldChg chg="del">
        <pc:chgData name="GIULIA PEDONESE" userId="S::giulia.pedonese@cnr.it::b7fd581c-332c-43d0-8378-0107a144a4e5" providerId="AD" clId="Web-{F25C7035-6798-00E2-4858-DB075D08E55C}" dt="2024-05-13T08:28:36.193" v="3"/>
        <pc:sldMkLst>
          <pc:docMk/>
          <pc:sldMk cId="3435432564" sldId="331"/>
        </pc:sldMkLst>
      </pc:sldChg>
    </pc:docChg>
  </pc:docChgLst>
  <pc:docChgLst>
    <pc:chgData name="GIULIA PEDONESE" userId="S::giulia.pedonese@cnr.it::b7fd581c-332c-43d0-8378-0107a144a4e5" providerId="AD" clId="Web-{DD5510C8-D4C0-6774-F627-5DA6BCFDA421}"/>
    <pc:docChg chg="modSld">
      <pc:chgData name="GIULIA PEDONESE" userId="S::giulia.pedonese@cnr.it::b7fd581c-332c-43d0-8378-0107a144a4e5" providerId="AD" clId="Web-{DD5510C8-D4C0-6774-F627-5DA6BCFDA421}" dt="2024-04-30T12:28:15.684" v="69" actId="20577"/>
      <pc:docMkLst>
        <pc:docMk/>
      </pc:docMkLst>
      <pc:sldChg chg="delSp">
        <pc:chgData name="GIULIA PEDONESE" userId="S::giulia.pedonese@cnr.it::b7fd581c-332c-43d0-8378-0107a144a4e5" providerId="AD" clId="Web-{DD5510C8-D4C0-6774-F627-5DA6BCFDA421}" dt="2024-04-30T12:26:22.179" v="17"/>
        <pc:sldMkLst>
          <pc:docMk/>
          <pc:sldMk cId="3956263840" sldId="308"/>
        </pc:sldMkLst>
        <pc:cxnChg chg="del">
          <ac:chgData name="GIULIA PEDONESE" userId="S::giulia.pedonese@cnr.it::b7fd581c-332c-43d0-8378-0107a144a4e5" providerId="AD" clId="Web-{DD5510C8-D4C0-6774-F627-5DA6BCFDA421}" dt="2024-04-30T12:26:22.179" v="17"/>
          <ac:cxnSpMkLst>
            <pc:docMk/>
            <pc:sldMk cId="3956263840" sldId="308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6:00.147" v="16"/>
        <pc:sldMkLst>
          <pc:docMk/>
          <pc:sldMk cId="44177941" sldId="309"/>
        </pc:sldMkLst>
        <pc:cxnChg chg="del">
          <ac:chgData name="GIULIA PEDONESE" userId="S::giulia.pedonese@cnr.it::b7fd581c-332c-43d0-8378-0107a144a4e5" providerId="AD" clId="Web-{DD5510C8-D4C0-6774-F627-5DA6BCFDA421}" dt="2024-04-30T12:26:00.147" v="16"/>
          <ac:cxnSpMkLst>
            <pc:docMk/>
            <pc:sldMk cId="44177941" sldId="309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57.569" v="15"/>
        <pc:sldMkLst>
          <pc:docMk/>
          <pc:sldMk cId="3291549647" sldId="310"/>
        </pc:sldMkLst>
        <pc:cxnChg chg="del">
          <ac:chgData name="GIULIA PEDONESE" userId="S::giulia.pedonese@cnr.it::b7fd581c-332c-43d0-8378-0107a144a4e5" providerId="AD" clId="Web-{DD5510C8-D4C0-6774-F627-5DA6BCFDA421}" dt="2024-04-30T12:25:57.569" v="15"/>
          <ac:cxnSpMkLst>
            <pc:docMk/>
            <pc:sldMk cId="3291549647" sldId="310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54.397" v="14"/>
        <pc:sldMkLst>
          <pc:docMk/>
          <pc:sldMk cId="2924381696" sldId="311"/>
        </pc:sldMkLst>
        <pc:cxnChg chg="del">
          <ac:chgData name="GIULIA PEDONESE" userId="S::giulia.pedonese@cnr.it::b7fd581c-332c-43d0-8378-0107a144a4e5" providerId="AD" clId="Web-{DD5510C8-D4C0-6774-F627-5DA6BCFDA421}" dt="2024-04-30T12:25:54.397" v="14"/>
          <ac:cxnSpMkLst>
            <pc:docMk/>
            <pc:sldMk cId="2924381696" sldId="311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51.959" v="13"/>
        <pc:sldMkLst>
          <pc:docMk/>
          <pc:sldMk cId="2637463374" sldId="312"/>
        </pc:sldMkLst>
        <pc:cxnChg chg="del">
          <ac:chgData name="GIULIA PEDONESE" userId="S::giulia.pedonese@cnr.it::b7fd581c-332c-43d0-8378-0107a144a4e5" providerId="AD" clId="Web-{DD5510C8-D4C0-6774-F627-5DA6BCFDA421}" dt="2024-04-30T12:25:51.959" v="13"/>
          <ac:cxnSpMkLst>
            <pc:docMk/>
            <pc:sldMk cId="2637463374" sldId="312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48.740" v="12"/>
        <pc:sldMkLst>
          <pc:docMk/>
          <pc:sldMk cId="1973783002" sldId="313"/>
        </pc:sldMkLst>
        <pc:cxnChg chg="del">
          <ac:chgData name="GIULIA PEDONESE" userId="S::giulia.pedonese@cnr.it::b7fd581c-332c-43d0-8378-0107a144a4e5" providerId="AD" clId="Web-{DD5510C8-D4C0-6774-F627-5DA6BCFDA421}" dt="2024-04-30T12:25:48.740" v="12"/>
          <ac:cxnSpMkLst>
            <pc:docMk/>
            <pc:sldMk cId="1973783002" sldId="313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46.256" v="11"/>
        <pc:sldMkLst>
          <pc:docMk/>
          <pc:sldMk cId="2768779341" sldId="314"/>
        </pc:sldMkLst>
        <pc:cxnChg chg="del">
          <ac:chgData name="GIULIA PEDONESE" userId="S::giulia.pedonese@cnr.it::b7fd581c-332c-43d0-8378-0107a144a4e5" providerId="AD" clId="Web-{DD5510C8-D4C0-6774-F627-5DA6BCFDA421}" dt="2024-04-30T12:25:46.256" v="11"/>
          <ac:cxnSpMkLst>
            <pc:docMk/>
            <pc:sldMk cId="2768779341" sldId="314"/>
            <ac:cxnSpMk id="12" creationId="{C5E996A5-A0E1-6570-6932-E30806CB6CFD}"/>
          </ac:cxnSpMkLst>
        </pc:cxnChg>
      </pc:sldChg>
      <pc:sldChg chg="modSp">
        <pc:chgData name="GIULIA PEDONESE" userId="S::giulia.pedonese@cnr.it::b7fd581c-332c-43d0-8378-0107a144a4e5" providerId="AD" clId="Web-{DD5510C8-D4C0-6774-F627-5DA6BCFDA421}" dt="2024-04-30T12:28:15.684" v="69" actId="20577"/>
        <pc:sldMkLst>
          <pc:docMk/>
          <pc:sldMk cId="2631426286" sldId="315"/>
        </pc:sldMkLst>
        <pc:spChg chg="mod">
          <ac:chgData name="GIULIA PEDONESE" userId="S::giulia.pedonese@cnr.it::b7fd581c-332c-43d0-8378-0107a144a4e5" providerId="AD" clId="Web-{DD5510C8-D4C0-6774-F627-5DA6BCFDA421}" dt="2024-04-30T12:28:15.684" v="69" actId="20577"/>
          <ac:spMkLst>
            <pc:docMk/>
            <pc:sldMk cId="2631426286" sldId="315"/>
            <ac:spMk id="66" creationId="{00000000-0000-0000-0000-000000000000}"/>
          </ac:spMkLst>
        </pc:spChg>
      </pc:sldChg>
      <pc:sldChg chg="addSp">
        <pc:chgData name="GIULIA PEDONESE" userId="S::giulia.pedonese@cnr.it::b7fd581c-332c-43d0-8378-0107a144a4e5" providerId="AD" clId="Web-{DD5510C8-D4C0-6774-F627-5DA6BCFDA421}" dt="2024-04-30T12:25:01.238" v="1"/>
        <pc:sldMkLst>
          <pc:docMk/>
          <pc:sldMk cId="1123510673" sldId="317"/>
        </pc:sldMkLst>
        <pc:grpChg chg="add">
          <ac:chgData name="GIULIA PEDONESE" userId="S::giulia.pedonese@cnr.it::b7fd581c-332c-43d0-8378-0107a144a4e5" providerId="AD" clId="Web-{DD5510C8-D4C0-6774-F627-5DA6BCFDA421}" dt="2024-04-30T12:25:01.238" v="1"/>
          <ac:grpSpMkLst>
            <pc:docMk/>
            <pc:sldMk cId="1123510673" sldId="317"/>
            <ac:grpSpMk id="9" creationId="{7EC570E2-657C-49A6-DF27-A3F6D050CB6B}"/>
          </ac:grpSpMkLst>
        </pc:grpChg>
        <pc:cxnChg chg="add">
          <ac:chgData name="GIULIA PEDONESE" userId="S::giulia.pedonese@cnr.it::b7fd581c-332c-43d0-8378-0107a144a4e5" providerId="AD" clId="Web-{DD5510C8-D4C0-6774-F627-5DA6BCFDA421}" dt="2024-04-30T12:24:58.520" v="0"/>
          <ac:cxnSpMkLst>
            <pc:docMk/>
            <pc:sldMk cId="1123510673" sldId="317"/>
            <ac:cxnSpMk id="5" creationId="{D18A454D-7EE4-8F9F-4F6E-CAB845AF9351}"/>
          </ac:cxnSpMkLst>
        </pc:cxnChg>
      </pc:sldChg>
      <pc:sldChg chg="delSp">
        <pc:chgData name="GIULIA PEDONESE" userId="S::giulia.pedonese@cnr.it::b7fd581c-332c-43d0-8378-0107a144a4e5" providerId="AD" clId="Web-{DD5510C8-D4C0-6774-F627-5DA6BCFDA421}" dt="2024-04-30T12:25:34.318" v="10"/>
        <pc:sldMkLst>
          <pc:docMk/>
          <pc:sldMk cId="607102730" sldId="324"/>
        </pc:sldMkLst>
        <pc:cxnChg chg="del">
          <ac:chgData name="GIULIA PEDONESE" userId="S::giulia.pedonese@cnr.it::b7fd581c-332c-43d0-8378-0107a144a4e5" providerId="AD" clId="Web-{DD5510C8-D4C0-6774-F627-5DA6BCFDA421}" dt="2024-04-30T12:25:34.318" v="10"/>
          <ac:cxnSpMkLst>
            <pc:docMk/>
            <pc:sldMk cId="607102730" sldId="324"/>
            <ac:cxnSpMk id="12" creationId="{C5E996A5-A0E1-6570-6932-E30806CB6CFD}"/>
          </ac:cxnSpMkLst>
        </pc:cxnChg>
      </pc:sldChg>
      <pc:sldChg chg="modSp">
        <pc:chgData name="GIULIA PEDONESE" userId="S::giulia.pedonese@cnr.it::b7fd581c-332c-43d0-8378-0107a144a4e5" providerId="AD" clId="Web-{DD5510C8-D4C0-6774-F627-5DA6BCFDA421}" dt="2024-04-30T12:25:31.974" v="9" actId="20577"/>
        <pc:sldMkLst>
          <pc:docMk/>
          <pc:sldMk cId="3985884769" sldId="325"/>
        </pc:sldMkLst>
        <pc:spChg chg="mod">
          <ac:chgData name="GIULIA PEDONESE" userId="S::giulia.pedonese@cnr.it::b7fd581c-332c-43d0-8378-0107a144a4e5" providerId="AD" clId="Web-{DD5510C8-D4C0-6774-F627-5DA6BCFDA421}" dt="2024-04-30T12:25:31.974" v="9" actId="20577"/>
          <ac:spMkLst>
            <pc:docMk/>
            <pc:sldMk cId="3985884769" sldId="325"/>
            <ac:spMk id="5" creationId="{2E2A36BD-96E0-410F-1E45-EE7081F79AF7}"/>
          </ac:spMkLst>
        </pc:spChg>
        <pc:spChg chg="mod">
          <ac:chgData name="GIULIA PEDONESE" userId="S::giulia.pedonese@cnr.it::b7fd581c-332c-43d0-8378-0107a144a4e5" providerId="AD" clId="Web-{DD5510C8-D4C0-6774-F627-5DA6BCFDA421}" dt="2024-04-30T12:25:17.223" v="7" actId="20577"/>
          <ac:spMkLst>
            <pc:docMk/>
            <pc:sldMk cId="3985884769" sldId="325"/>
            <ac:spMk id="66" creationId="{00000000-0000-0000-0000-000000000000}"/>
          </ac:spMkLst>
        </pc:spChg>
      </pc:sldChg>
    </pc:docChg>
  </pc:docChgLst>
  <pc:docChgLst>
    <pc:chgData name="MICHELE MALLIA" userId="S::michele.mallia@cnr.it::43998836-24f2-4336-8775-46aef23fc05d" providerId="AD" clId="Web-{7184AAEA-CF5E-871F-7E40-70B670258A50}"/>
    <pc:docChg chg="addSld delSld modSld">
      <pc:chgData name="MICHELE MALLIA" userId="S::michele.mallia@cnr.it::43998836-24f2-4336-8775-46aef23fc05d" providerId="AD" clId="Web-{7184AAEA-CF5E-871F-7E40-70B670258A50}" dt="2024-05-08T16:25:17.014" v="428" actId="20577"/>
      <pc:docMkLst>
        <pc:docMk/>
      </pc:docMkLst>
      <pc:sldChg chg="addSp modSp del mod modShow">
        <pc:chgData name="MICHELE MALLIA" userId="S::michele.mallia@cnr.it::43998836-24f2-4336-8775-46aef23fc05d" providerId="AD" clId="Web-{7184AAEA-CF5E-871F-7E40-70B670258A50}" dt="2024-05-08T16:20:55.744" v="269"/>
        <pc:sldMkLst>
          <pc:docMk/>
          <pc:sldMk cId="845687185" sldId="329"/>
        </pc:sldMkLst>
        <pc:spChg chg="add mod">
          <ac:chgData name="MICHELE MALLIA" userId="S::michele.mallia@cnr.it::43998836-24f2-4336-8775-46aef23fc05d" providerId="AD" clId="Web-{7184AAEA-CF5E-871F-7E40-70B670258A50}" dt="2024-05-08T16:12:31.719" v="142" actId="20577"/>
          <ac:spMkLst>
            <pc:docMk/>
            <pc:sldMk cId="845687185" sldId="329"/>
            <ac:spMk id="4" creationId="{B329BE77-F8A6-53FA-CB10-1CCE7BC0B3C3}"/>
          </ac:spMkLst>
        </pc:spChg>
        <pc:spChg chg="mod">
          <ac:chgData name="MICHELE MALLIA" userId="S::michele.mallia@cnr.it::43998836-24f2-4336-8775-46aef23fc05d" providerId="AD" clId="Web-{7184AAEA-CF5E-871F-7E40-70B670258A50}" dt="2024-05-08T16:09:33.732" v="47" actId="20577"/>
          <ac:spMkLst>
            <pc:docMk/>
            <pc:sldMk cId="845687185" sldId="329"/>
            <ac:spMk id="66" creationId="{00000000-0000-0000-0000-000000000000}"/>
          </ac:spMkLst>
        </pc:spChg>
      </pc:sldChg>
      <pc:sldChg chg="modSp add replId">
        <pc:chgData name="MICHELE MALLIA" userId="S::michele.mallia@cnr.it::43998836-24f2-4336-8775-46aef23fc05d" providerId="AD" clId="Web-{7184AAEA-CF5E-871F-7E40-70B670258A50}" dt="2024-05-08T16:25:17.014" v="428" actId="20577"/>
        <pc:sldMkLst>
          <pc:docMk/>
          <pc:sldMk cId="3695277732" sldId="337"/>
        </pc:sldMkLst>
        <pc:spChg chg="mod">
          <ac:chgData name="MICHELE MALLIA" userId="S::michele.mallia@cnr.it::43998836-24f2-4336-8775-46aef23fc05d" providerId="AD" clId="Web-{7184AAEA-CF5E-871F-7E40-70B670258A50}" dt="2024-05-08T16:20:32.056" v="268" actId="20577"/>
          <ac:spMkLst>
            <pc:docMk/>
            <pc:sldMk cId="3695277732" sldId="337"/>
            <ac:spMk id="4" creationId="{B329BE77-F8A6-53FA-CB10-1CCE7BC0B3C3}"/>
          </ac:spMkLst>
        </pc:spChg>
        <pc:spChg chg="mod">
          <ac:chgData name="MICHELE MALLIA" userId="S::michele.mallia@cnr.it::43998836-24f2-4336-8775-46aef23fc05d" providerId="AD" clId="Web-{7184AAEA-CF5E-871F-7E40-70B670258A50}" dt="2024-05-08T16:25:17.014" v="428" actId="20577"/>
          <ac:spMkLst>
            <pc:docMk/>
            <pc:sldMk cId="3695277732" sldId="337"/>
            <ac:spMk id="66" creationId="{00000000-0000-0000-0000-000000000000}"/>
          </ac:spMkLst>
        </pc:spChg>
      </pc:sldChg>
      <pc:sldChg chg="addSp modSp add replId">
        <pc:chgData name="MICHELE MALLIA" userId="S::michele.mallia@cnr.it::43998836-24f2-4336-8775-46aef23fc05d" providerId="AD" clId="Web-{7184AAEA-CF5E-871F-7E40-70B670258A50}" dt="2024-05-08T16:24:43.701" v="424" actId="20577"/>
        <pc:sldMkLst>
          <pc:docMk/>
          <pc:sldMk cId="1718131383" sldId="338"/>
        </pc:sldMkLst>
        <pc:spChg chg="mod">
          <ac:chgData name="MICHELE MALLIA" userId="S::michele.mallia@cnr.it::43998836-24f2-4336-8775-46aef23fc05d" providerId="AD" clId="Web-{7184AAEA-CF5E-871F-7E40-70B670258A50}" dt="2024-05-08T16:24:10.685" v="403" actId="14100"/>
          <ac:spMkLst>
            <pc:docMk/>
            <pc:sldMk cId="1718131383" sldId="338"/>
            <ac:spMk id="4" creationId="{B329BE77-F8A6-53FA-CB10-1CCE7BC0B3C3}"/>
          </ac:spMkLst>
        </pc:spChg>
        <pc:spChg chg="add mod">
          <ac:chgData name="MICHELE MALLIA" userId="S::michele.mallia@cnr.it::43998836-24f2-4336-8775-46aef23fc05d" providerId="AD" clId="Web-{7184AAEA-CF5E-871F-7E40-70B670258A50}" dt="2024-05-08T16:24:43.701" v="424" actId="20577"/>
          <ac:spMkLst>
            <pc:docMk/>
            <pc:sldMk cId="1718131383" sldId="338"/>
            <ac:spMk id="5" creationId="{CA57E300-64D0-D82C-E8B4-70D80D726998}"/>
          </ac:spMkLst>
        </pc:spChg>
        <pc:picChg chg="add mod">
          <ac:chgData name="MICHELE MALLIA" userId="S::michele.mallia@cnr.it::43998836-24f2-4336-8775-46aef23fc05d" providerId="AD" clId="Web-{7184AAEA-CF5E-871F-7E40-70B670258A50}" dt="2024-05-08T16:24:25.904" v="408" actId="1076"/>
          <ac:picMkLst>
            <pc:docMk/>
            <pc:sldMk cId="1718131383" sldId="338"/>
            <ac:picMk id="3" creationId="{78FB37A1-9516-D5C0-632E-DBCD280992BB}"/>
          </ac:picMkLst>
        </pc:picChg>
      </pc:sldChg>
      <pc:sldChg chg="addSp delSp modSp add del replId">
        <pc:chgData name="MICHELE MALLIA" userId="S::michele.mallia@cnr.it::43998836-24f2-4336-8775-46aef23fc05d" providerId="AD" clId="Web-{7184AAEA-CF5E-871F-7E40-70B670258A50}" dt="2024-05-08T16:24:55.389" v="425"/>
        <pc:sldMkLst>
          <pc:docMk/>
          <pc:sldMk cId="359197252" sldId="339"/>
        </pc:sldMkLst>
        <pc:spChg chg="del">
          <ac:chgData name="MICHELE MALLIA" userId="S::michele.mallia@cnr.it::43998836-24f2-4336-8775-46aef23fc05d" providerId="AD" clId="Web-{7184AAEA-CF5E-871F-7E40-70B670258A50}" dt="2024-05-08T16:18:22.960" v="257"/>
          <ac:spMkLst>
            <pc:docMk/>
            <pc:sldMk cId="359197252" sldId="339"/>
            <ac:spMk id="4" creationId="{B329BE77-F8A6-53FA-CB10-1CCE7BC0B3C3}"/>
          </ac:spMkLst>
        </pc:spChg>
        <pc:spChg chg="add del mod">
          <ac:chgData name="MICHELE MALLIA" userId="S::michele.mallia@cnr.it::43998836-24f2-4336-8775-46aef23fc05d" providerId="AD" clId="Web-{7184AAEA-CF5E-871F-7E40-70B670258A50}" dt="2024-05-08T16:22:49.918" v="335"/>
          <ac:spMkLst>
            <pc:docMk/>
            <pc:sldMk cId="359197252" sldId="339"/>
            <ac:spMk id="5" creationId="{38195E43-0167-5A21-DE83-E1E28D9EC147}"/>
          </ac:spMkLst>
        </pc:spChg>
        <pc:spChg chg="add mod">
          <ac:chgData name="MICHELE MALLIA" userId="S::michele.mallia@cnr.it::43998836-24f2-4336-8775-46aef23fc05d" providerId="AD" clId="Web-{7184AAEA-CF5E-871F-7E40-70B670258A50}" dt="2024-05-08T16:23:18.294" v="382" actId="20577"/>
          <ac:spMkLst>
            <pc:docMk/>
            <pc:sldMk cId="359197252" sldId="339"/>
            <ac:spMk id="7" creationId="{03132EF1-CDA9-62F0-3D40-9E0EC37CB93B}"/>
          </ac:spMkLst>
        </pc:spChg>
        <pc:picChg chg="add del mod">
          <ac:chgData name="MICHELE MALLIA" userId="S::michele.mallia@cnr.it::43998836-24f2-4336-8775-46aef23fc05d" providerId="AD" clId="Web-{7184AAEA-CF5E-871F-7E40-70B670258A50}" dt="2024-05-08T16:23:26.841" v="383"/>
          <ac:picMkLst>
            <pc:docMk/>
            <pc:sldMk cId="359197252" sldId="339"/>
            <ac:picMk id="3" creationId="{A9AE610A-A8DB-4BDE-46F4-8FD88C8FBB79}"/>
          </ac:picMkLst>
        </pc:picChg>
      </pc:sldChg>
    </pc:docChg>
  </pc:docChgLst>
  <pc:docChgLst>
    <pc:chgData name="GIULIA PEDONESE" userId="S::giulia.pedonese@cnr.it::b7fd581c-332c-43d0-8378-0107a144a4e5" providerId="AD" clId="Web-{BF34F417-F48E-8B2C-1DCA-E9A10B7CBE51}"/>
    <pc:docChg chg="addSld modSld">
      <pc:chgData name="GIULIA PEDONESE" userId="S::giulia.pedonese@cnr.it::b7fd581c-332c-43d0-8378-0107a144a4e5" providerId="AD" clId="Web-{BF34F417-F48E-8B2C-1DCA-E9A10B7CBE51}" dt="2024-05-02T08:02:09.273" v="27" actId="1076"/>
      <pc:docMkLst>
        <pc:docMk/>
      </pc:docMkLst>
      <pc:sldChg chg="addSp delSp modSp add replId">
        <pc:chgData name="GIULIA PEDONESE" userId="S::giulia.pedonese@cnr.it::b7fd581c-332c-43d0-8378-0107a144a4e5" providerId="AD" clId="Web-{BF34F417-F48E-8B2C-1DCA-E9A10B7CBE51}" dt="2024-05-02T08:02:09.273" v="27" actId="1076"/>
        <pc:sldMkLst>
          <pc:docMk/>
          <pc:sldMk cId="2811965736" sldId="327"/>
        </pc:sldMkLst>
        <pc:spChg chg="del">
          <ac:chgData name="GIULIA PEDONESE" userId="S::giulia.pedonese@cnr.it::b7fd581c-332c-43d0-8378-0107a144a4e5" providerId="AD" clId="Web-{BF34F417-F48E-8B2C-1DCA-E9A10B7CBE51}" dt="2024-05-02T08:01:54.116" v="22"/>
          <ac:spMkLst>
            <pc:docMk/>
            <pc:sldMk cId="2811965736" sldId="327"/>
            <ac:spMk id="22" creationId="{BA485454-548B-D82A-7DFA-90A51BDE6DBB}"/>
          </ac:spMkLst>
        </pc:spChg>
        <pc:spChg chg="mod">
          <ac:chgData name="GIULIA PEDONESE" userId="S::giulia.pedonese@cnr.it::b7fd581c-332c-43d0-8378-0107a144a4e5" providerId="AD" clId="Web-{BF34F417-F48E-8B2C-1DCA-E9A10B7CBE51}" dt="2024-05-02T08:01:52.194" v="21" actId="20577"/>
          <ac:spMkLst>
            <pc:docMk/>
            <pc:sldMk cId="2811965736" sldId="327"/>
            <ac:spMk id="66" creationId="{00000000-0000-0000-0000-000000000000}"/>
          </ac:spMkLst>
        </pc:spChg>
        <pc:picChg chg="add mod">
          <ac:chgData name="GIULIA PEDONESE" userId="S::giulia.pedonese@cnr.it::b7fd581c-332c-43d0-8378-0107a144a4e5" providerId="AD" clId="Web-{BF34F417-F48E-8B2C-1DCA-E9A10B7CBE51}" dt="2024-05-02T08:02:09.273" v="27" actId="1076"/>
          <ac:picMkLst>
            <pc:docMk/>
            <pc:sldMk cId="2811965736" sldId="327"/>
            <ac:picMk id="3" creationId="{4B12BE18-08B5-A1DD-51EC-A2BDA4A56470}"/>
          </ac:picMkLst>
        </pc:picChg>
      </pc:sldChg>
    </pc:docChg>
  </pc:docChgLst>
  <pc:docChgLst>
    <pc:chgData name="GIULIA PEDONESE" userId="b7fd581c-332c-43d0-8378-0107a144a4e5" providerId="ADAL" clId="{3A574406-D9F3-45CE-B861-58FE1B6F6ACE}"/>
    <pc:docChg chg="undo custSel addSld delSld modSld">
      <pc:chgData name="GIULIA PEDONESE" userId="b7fd581c-332c-43d0-8378-0107a144a4e5" providerId="ADAL" clId="{3A574406-D9F3-45CE-B861-58FE1B6F6ACE}" dt="2024-04-30T11:53:44.984" v="781" actId="2696"/>
      <pc:docMkLst>
        <pc:docMk/>
      </pc:docMkLst>
      <pc:sldChg chg="add">
        <pc:chgData name="GIULIA PEDONESE" userId="b7fd581c-332c-43d0-8378-0107a144a4e5" providerId="ADAL" clId="{3A574406-D9F3-45CE-B861-58FE1B6F6ACE}" dt="2024-04-30T10:32:04.813" v="43"/>
        <pc:sldMkLst>
          <pc:docMk/>
          <pc:sldMk cId="1276004258" sldId="293"/>
        </pc:sldMkLst>
      </pc:sldChg>
      <pc:sldChg chg="add del">
        <pc:chgData name="GIULIA PEDONESE" userId="b7fd581c-332c-43d0-8378-0107a144a4e5" providerId="ADAL" clId="{3A574406-D9F3-45CE-B861-58FE1B6F6ACE}" dt="2024-04-30T11:53:44.984" v="781" actId="2696"/>
        <pc:sldMkLst>
          <pc:docMk/>
          <pc:sldMk cId="2600444352" sldId="307"/>
        </pc:sldMkLst>
      </pc:sldChg>
      <pc:sldChg chg="modSp mod">
        <pc:chgData name="GIULIA PEDONESE" userId="b7fd581c-332c-43d0-8378-0107a144a4e5" providerId="ADAL" clId="{3A574406-D9F3-45CE-B861-58FE1B6F6ACE}" dt="2024-04-30T10:35:41.138" v="81" actId="20577"/>
        <pc:sldMkLst>
          <pc:docMk/>
          <pc:sldMk cId="1123510673" sldId="317"/>
        </pc:sldMkLst>
        <pc:spChg chg="mod">
          <ac:chgData name="GIULIA PEDONESE" userId="b7fd581c-332c-43d0-8378-0107a144a4e5" providerId="ADAL" clId="{3A574406-D9F3-45CE-B861-58FE1B6F6ACE}" dt="2024-04-30T10:35:41.138" v="81" actId="20577"/>
          <ac:spMkLst>
            <pc:docMk/>
            <pc:sldMk cId="1123510673" sldId="317"/>
            <ac:spMk id="3" creationId="{AFAF3EA9-DDFE-CC3F-8655-C4C782B63AA6}"/>
          </ac:spMkLst>
        </pc:spChg>
      </pc:sldChg>
      <pc:sldChg chg="delSp modSp add mod">
        <pc:chgData name="GIULIA PEDONESE" userId="b7fd581c-332c-43d0-8378-0107a144a4e5" providerId="ADAL" clId="{3A574406-D9F3-45CE-B861-58FE1B6F6ACE}" dt="2024-04-30T11:07:27.153" v="453" actId="20577"/>
        <pc:sldMkLst>
          <pc:docMk/>
          <pc:sldMk cId="1190662877" sldId="318"/>
        </pc:sldMkLst>
        <pc:spChg chg="mod">
          <ac:chgData name="GIULIA PEDONESE" userId="b7fd581c-332c-43d0-8378-0107a144a4e5" providerId="ADAL" clId="{3A574406-D9F3-45CE-B861-58FE1B6F6ACE}" dt="2024-04-30T11:07:27.153" v="453" actId="20577"/>
          <ac:spMkLst>
            <pc:docMk/>
            <pc:sldMk cId="1190662877" sldId="318"/>
            <ac:spMk id="22" creationId="{BA485454-548B-D82A-7DFA-90A51BDE6DBB}"/>
          </ac:spMkLst>
        </pc:spChg>
        <pc:spChg chg="mod">
          <ac:chgData name="GIULIA PEDONESE" userId="b7fd581c-332c-43d0-8378-0107a144a4e5" providerId="ADAL" clId="{3A574406-D9F3-45CE-B861-58FE1B6F6ACE}" dt="2024-04-30T10:31:15.825" v="23" actId="20577"/>
          <ac:spMkLst>
            <pc:docMk/>
            <pc:sldMk cId="1190662877" sldId="318"/>
            <ac:spMk id="66" creationId="{00000000-0000-0000-0000-000000000000}"/>
          </ac:spMkLst>
        </pc:spChg>
        <pc:grpChg chg="del">
          <ac:chgData name="GIULIA PEDONESE" userId="b7fd581c-332c-43d0-8378-0107a144a4e5" providerId="ADAL" clId="{3A574406-D9F3-45CE-B861-58FE1B6F6ACE}" dt="2024-04-30T10:31:26.067" v="39" actId="478"/>
          <ac:grpSpMkLst>
            <pc:docMk/>
            <pc:sldMk cId="1190662877" sldId="318"/>
            <ac:grpSpMk id="9" creationId="{E5A28A52-4A12-6376-EDC6-A42C4EB15B66}"/>
          </ac:grpSpMkLst>
        </pc:grpChg>
        <pc:cxnChg chg="del">
          <ac:chgData name="GIULIA PEDONESE" userId="b7fd581c-332c-43d0-8378-0107a144a4e5" providerId="ADAL" clId="{3A574406-D9F3-45CE-B861-58FE1B6F6ACE}" dt="2024-04-30T10:31:26.794" v="40" actId="478"/>
          <ac:cxnSpMkLst>
            <pc:docMk/>
            <pc:sldMk cId="1190662877" sldId="318"/>
            <ac:cxnSpMk id="12" creationId="{C5E996A5-A0E1-6570-6932-E30806CB6CFD}"/>
          </ac:cxnSpMkLst>
        </pc:cxnChg>
      </pc:sldChg>
      <pc:sldChg chg="modSp add del mod">
        <pc:chgData name="GIULIA PEDONESE" userId="b7fd581c-332c-43d0-8378-0107a144a4e5" providerId="ADAL" clId="{3A574406-D9F3-45CE-B861-58FE1B6F6ACE}" dt="2024-04-30T10:31:02.153" v="16" actId="47"/>
        <pc:sldMkLst>
          <pc:docMk/>
          <pc:sldMk cId="3778310661" sldId="318"/>
        </pc:sldMkLst>
        <pc:spChg chg="mod">
          <ac:chgData name="GIULIA PEDONESE" userId="b7fd581c-332c-43d0-8378-0107a144a4e5" providerId="ADAL" clId="{3A574406-D9F3-45CE-B861-58FE1B6F6ACE}" dt="2024-04-30T10:30:57.261" v="15" actId="20577"/>
          <ac:spMkLst>
            <pc:docMk/>
            <pc:sldMk cId="3778310661" sldId="318"/>
            <ac:spMk id="22" creationId="{BA485454-548B-D82A-7DFA-90A51BDE6DBB}"/>
          </ac:spMkLst>
        </pc:spChg>
        <pc:spChg chg="mod">
          <ac:chgData name="GIULIA PEDONESE" userId="b7fd581c-332c-43d0-8378-0107a144a4e5" providerId="ADAL" clId="{3A574406-D9F3-45CE-B861-58FE1B6F6ACE}" dt="2024-04-30T10:30:31.887" v="6" actId="20577"/>
          <ac:spMkLst>
            <pc:docMk/>
            <pc:sldMk cId="3778310661" sldId="318"/>
            <ac:spMk id="66" creationId="{00000000-0000-0000-0000-000000000000}"/>
          </ac:spMkLst>
        </pc:spChg>
      </pc:sldChg>
      <pc:sldChg chg="delSp modSp add del mod">
        <pc:chgData name="GIULIA PEDONESE" userId="b7fd581c-332c-43d0-8378-0107a144a4e5" providerId="ADAL" clId="{3A574406-D9F3-45CE-B861-58FE1B6F6ACE}" dt="2024-04-30T11:53:35.384" v="779" actId="2696"/>
        <pc:sldMkLst>
          <pc:docMk/>
          <pc:sldMk cId="0" sldId="319"/>
        </pc:sldMkLst>
        <pc:spChg chg="mod">
          <ac:chgData name="GIULIA PEDONESE" userId="b7fd581c-332c-43d0-8378-0107a144a4e5" providerId="ADAL" clId="{3A574406-D9F3-45CE-B861-58FE1B6F6ACE}" dt="2024-04-30T11:09:15.585" v="483" actId="20577"/>
          <ac:spMkLst>
            <pc:docMk/>
            <pc:sldMk cId="0" sldId="319"/>
            <ac:spMk id="22" creationId="{BA485454-548B-D82A-7DFA-90A51BDE6DBB}"/>
          </ac:spMkLst>
        </pc:spChg>
        <pc:grpChg chg="del">
          <ac:chgData name="GIULIA PEDONESE" userId="b7fd581c-332c-43d0-8378-0107a144a4e5" providerId="ADAL" clId="{3A574406-D9F3-45CE-B861-58FE1B6F6ACE}" dt="2024-04-30T10:32:41.510" v="50" actId="478"/>
          <ac:grpSpMkLst>
            <pc:docMk/>
            <pc:sldMk cId="0" sldId="319"/>
            <ac:grpSpMk id="9" creationId="{E5A28A52-4A12-6376-EDC6-A42C4EB15B66}"/>
          </ac:grpSpMkLst>
        </pc:grpChg>
        <pc:cxnChg chg="del">
          <ac:chgData name="GIULIA PEDONESE" userId="b7fd581c-332c-43d0-8378-0107a144a4e5" providerId="ADAL" clId="{3A574406-D9F3-45CE-B861-58FE1B6F6ACE}" dt="2024-04-30T10:32:40.910" v="49" actId="478"/>
          <ac:cxnSpMkLst>
            <pc:docMk/>
            <pc:sldMk cId="0" sldId="319"/>
            <ac:cxnSpMk id="12" creationId="{C5E996A5-A0E1-6570-6932-E30806CB6CFD}"/>
          </ac:cxnSpMkLst>
        </pc:cxnChg>
      </pc:sldChg>
      <pc:sldChg chg="delSp modSp add del mod">
        <pc:chgData name="GIULIA PEDONESE" userId="b7fd581c-332c-43d0-8378-0107a144a4e5" providerId="ADAL" clId="{3A574406-D9F3-45CE-B861-58FE1B6F6ACE}" dt="2024-04-30T11:53:37.813" v="780" actId="2696"/>
        <pc:sldMkLst>
          <pc:docMk/>
          <pc:sldMk cId="3435432564" sldId="320"/>
        </pc:sldMkLst>
        <pc:spChg chg="mod">
          <ac:chgData name="GIULIA PEDONESE" userId="b7fd581c-332c-43d0-8378-0107a144a4e5" providerId="ADAL" clId="{3A574406-D9F3-45CE-B861-58FE1B6F6ACE}" dt="2024-04-30T11:09:51.836" v="511" actId="20577"/>
          <ac:spMkLst>
            <pc:docMk/>
            <pc:sldMk cId="3435432564" sldId="320"/>
            <ac:spMk id="66" creationId="{00000000-0000-0000-0000-000000000000}"/>
          </ac:spMkLst>
        </pc:spChg>
        <pc:grpChg chg="del">
          <ac:chgData name="GIULIA PEDONESE" userId="b7fd581c-332c-43d0-8378-0107a144a4e5" providerId="ADAL" clId="{3A574406-D9F3-45CE-B861-58FE1B6F6ACE}" dt="2024-04-30T11:09:55.142" v="512" actId="478"/>
          <ac:grpSpMkLst>
            <pc:docMk/>
            <pc:sldMk cId="3435432564" sldId="320"/>
            <ac:grpSpMk id="9" creationId="{E5A28A52-4A12-6376-EDC6-A42C4EB15B66}"/>
          </ac:grpSpMkLst>
        </pc:grpChg>
      </pc:sldChg>
      <pc:sldChg chg="delSp add del mod">
        <pc:chgData name="GIULIA PEDONESE" userId="b7fd581c-332c-43d0-8378-0107a144a4e5" providerId="ADAL" clId="{3A574406-D9F3-45CE-B861-58FE1B6F6ACE}" dt="2024-04-30T11:12:43.921" v="744" actId="2696"/>
        <pc:sldMkLst>
          <pc:docMk/>
          <pc:sldMk cId="2356512209" sldId="321"/>
        </pc:sldMkLst>
        <pc:grpChg chg="del">
          <ac:chgData name="GIULIA PEDONESE" userId="b7fd581c-332c-43d0-8378-0107a144a4e5" providerId="ADAL" clId="{3A574406-D9F3-45CE-B861-58FE1B6F6ACE}" dt="2024-04-30T10:32:33.721" v="47" actId="478"/>
          <ac:grpSpMkLst>
            <pc:docMk/>
            <pc:sldMk cId="2356512209" sldId="321"/>
            <ac:grpSpMk id="9" creationId="{E5A28A52-4A12-6376-EDC6-A42C4EB15B66}"/>
          </ac:grpSpMkLst>
        </pc:grpChg>
        <pc:cxnChg chg="del">
          <ac:chgData name="GIULIA PEDONESE" userId="b7fd581c-332c-43d0-8378-0107a144a4e5" providerId="ADAL" clId="{3A574406-D9F3-45CE-B861-58FE1B6F6ACE}" dt="2024-04-30T10:32:34.860" v="48" actId="478"/>
          <ac:cxnSpMkLst>
            <pc:docMk/>
            <pc:sldMk cId="2356512209" sldId="321"/>
            <ac:cxnSpMk id="12" creationId="{C5E996A5-A0E1-6570-6932-E30806CB6CFD}"/>
          </ac:cxnSpMkLst>
        </pc:cxnChg>
      </pc:sldChg>
      <pc:sldChg chg="modSp add mod">
        <pc:chgData name="GIULIA PEDONESE" userId="b7fd581c-332c-43d0-8378-0107a144a4e5" providerId="ADAL" clId="{3A574406-D9F3-45CE-B861-58FE1B6F6ACE}" dt="2024-04-30T11:13:00.731" v="778" actId="20577"/>
        <pc:sldMkLst>
          <pc:docMk/>
          <pc:sldMk cId="307991015" sldId="322"/>
        </pc:sldMkLst>
        <pc:spChg chg="mod">
          <ac:chgData name="GIULIA PEDONESE" userId="b7fd581c-332c-43d0-8378-0107a144a4e5" providerId="ADAL" clId="{3A574406-D9F3-45CE-B861-58FE1B6F6ACE}" dt="2024-04-30T11:13:00.731" v="778" actId="20577"/>
          <ac:spMkLst>
            <pc:docMk/>
            <pc:sldMk cId="307991015" sldId="322"/>
            <ac:spMk id="66" creationId="{00000000-0000-0000-0000-000000000000}"/>
          </ac:spMkLst>
        </pc:spChg>
      </pc:sldChg>
      <pc:sldChg chg="modSp add mod">
        <pc:chgData name="GIULIA PEDONESE" userId="b7fd581c-332c-43d0-8378-0107a144a4e5" providerId="ADAL" clId="{3A574406-D9F3-45CE-B861-58FE1B6F6ACE}" dt="2024-04-30T11:12:36.286" v="743" actId="20577"/>
        <pc:sldMkLst>
          <pc:docMk/>
          <pc:sldMk cId="3549815259" sldId="323"/>
        </pc:sldMkLst>
        <pc:spChg chg="mod">
          <ac:chgData name="GIULIA PEDONESE" userId="b7fd581c-332c-43d0-8378-0107a144a4e5" providerId="ADAL" clId="{3A574406-D9F3-45CE-B861-58FE1B6F6ACE}" dt="2024-04-30T11:12:27.190" v="723" actId="20577"/>
          <ac:spMkLst>
            <pc:docMk/>
            <pc:sldMk cId="3549815259" sldId="323"/>
            <ac:spMk id="22" creationId="{BA485454-548B-D82A-7DFA-90A51BDE6DBB}"/>
          </ac:spMkLst>
        </pc:spChg>
        <pc:spChg chg="mod">
          <ac:chgData name="GIULIA PEDONESE" userId="b7fd581c-332c-43d0-8378-0107a144a4e5" providerId="ADAL" clId="{3A574406-D9F3-45CE-B861-58FE1B6F6ACE}" dt="2024-04-30T11:12:36.286" v="743" actId="20577"/>
          <ac:spMkLst>
            <pc:docMk/>
            <pc:sldMk cId="3549815259" sldId="323"/>
            <ac:spMk id="66" creationId="{00000000-0000-0000-0000-000000000000}"/>
          </ac:spMkLst>
        </pc:spChg>
      </pc:sldChg>
      <pc:sldChg chg="add">
        <pc:chgData name="GIULIA PEDONESE" userId="b7fd581c-332c-43d0-8378-0107a144a4e5" providerId="ADAL" clId="{3A574406-D9F3-45CE-B861-58FE1B6F6ACE}" dt="2024-04-30T10:35:09.252" v="61"/>
        <pc:sldMkLst>
          <pc:docMk/>
          <pc:sldMk cId="607102730" sldId="324"/>
        </pc:sldMkLst>
      </pc:sldChg>
      <pc:sldChg chg="add">
        <pc:chgData name="GIULIA PEDONESE" userId="b7fd581c-332c-43d0-8378-0107a144a4e5" providerId="ADAL" clId="{3A574406-D9F3-45CE-B861-58FE1B6F6ACE}" dt="2024-04-30T10:35:14.055" v="62"/>
        <pc:sldMkLst>
          <pc:docMk/>
          <pc:sldMk cId="3985884769" sldId="325"/>
        </pc:sldMkLst>
      </pc:sldChg>
      <pc:sldChg chg="add">
        <pc:chgData name="GIULIA PEDONESE" userId="b7fd581c-332c-43d0-8378-0107a144a4e5" providerId="ADAL" clId="{3A574406-D9F3-45CE-B861-58FE1B6F6ACE}" dt="2024-04-30T10:35:21.274" v="63"/>
        <pc:sldMkLst>
          <pc:docMk/>
          <pc:sldMk cId="823623237" sldId="326"/>
        </pc:sldMkLst>
      </pc:sldChg>
    </pc:docChg>
  </pc:docChgLst>
  <pc:docChgLst>
    <pc:chgData name="MICHELE MALLIA" userId="S::michele.mallia@cnr.it::43998836-24f2-4336-8775-46aef23fc05d" providerId="AD" clId="Web-{37BD0302-9E10-37E3-4859-03B2CB21FE99}"/>
    <pc:docChg chg="modSld">
      <pc:chgData name="MICHELE MALLIA" userId="S::michele.mallia@cnr.it::43998836-24f2-4336-8775-46aef23fc05d" providerId="AD" clId="Web-{37BD0302-9E10-37E3-4859-03B2CB21FE99}" dt="2024-05-02T13:14:42.004" v="1" actId="20577"/>
      <pc:docMkLst>
        <pc:docMk/>
      </pc:docMkLst>
      <pc:sldChg chg="modSp">
        <pc:chgData name="MICHELE MALLIA" userId="S::michele.mallia@cnr.it::43998836-24f2-4336-8775-46aef23fc05d" providerId="AD" clId="Web-{37BD0302-9E10-37E3-4859-03B2CB21FE99}" dt="2024-05-02T13:14:42.004" v="1" actId="20577"/>
        <pc:sldMkLst>
          <pc:docMk/>
          <pc:sldMk cId="845687185" sldId="329"/>
        </pc:sldMkLst>
        <pc:spChg chg="mod">
          <ac:chgData name="MICHELE MALLIA" userId="S::michele.mallia@cnr.it::43998836-24f2-4336-8775-46aef23fc05d" providerId="AD" clId="Web-{37BD0302-9E10-37E3-4859-03B2CB21FE99}" dt="2024-05-02T13:14:42.004" v="1" actId="20577"/>
          <ac:spMkLst>
            <pc:docMk/>
            <pc:sldMk cId="845687185" sldId="329"/>
            <ac:spMk id="66" creationId="{00000000-0000-0000-0000-000000000000}"/>
          </ac:spMkLst>
        </pc:spChg>
      </pc:sldChg>
    </pc:docChg>
  </pc:docChgLst>
  <pc:docChgLst>
    <pc:chgData name="GIULIA PEDONESE" userId="S::giulia.pedonese@cnr.it::b7fd581c-332c-43d0-8378-0107a144a4e5" providerId="AD" clId="Web-{7238E224-A115-EC3A-7A44-764F738377EA}"/>
    <pc:docChg chg="mod addSld delSld modSld sldOrd">
      <pc:chgData name="GIULIA PEDONESE" userId="S::giulia.pedonese@cnr.it::b7fd581c-332c-43d0-8378-0107a144a4e5" providerId="AD" clId="Web-{7238E224-A115-EC3A-7A44-764F738377EA}" dt="2024-05-02T14:03:44.609" v="353"/>
      <pc:docMkLst>
        <pc:docMk/>
      </pc:docMkLst>
      <pc:sldChg chg="modSp addCm">
        <pc:chgData name="GIULIA PEDONESE" userId="S::giulia.pedonese@cnr.it::b7fd581c-332c-43d0-8378-0107a144a4e5" providerId="AD" clId="Web-{7238E224-A115-EC3A-7A44-764F738377EA}" dt="2024-05-02T13:00:51.092" v="99"/>
        <pc:sldMkLst>
          <pc:docMk/>
          <pc:sldMk cId="246541449" sldId="262"/>
        </pc:sldMkLst>
        <pc:spChg chg="mod">
          <ac:chgData name="GIULIA PEDONESE" userId="S::giulia.pedonese@cnr.it::b7fd581c-332c-43d0-8378-0107a144a4e5" providerId="AD" clId="Web-{7238E224-A115-EC3A-7A44-764F738377EA}" dt="2024-05-02T12:58:09.482" v="66" actId="1076"/>
          <ac:spMkLst>
            <pc:docMk/>
            <pc:sldMk cId="246541449" sldId="262"/>
            <ac:spMk id="4" creationId="{52E95018-7B8F-E007-0804-AE7780FD7BA0}"/>
          </ac:spMkLst>
        </pc:spChg>
        <pc:spChg chg="mod">
          <ac:chgData name="GIULIA PEDONESE" userId="S::giulia.pedonese@cnr.it::b7fd581c-332c-43d0-8378-0107a144a4e5" providerId="AD" clId="Web-{7238E224-A115-EC3A-7A44-764F738377EA}" dt="2024-05-02T12:55:38.154" v="22" actId="20577"/>
          <ac:spMkLst>
            <pc:docMk/>
            <pc:sldMk cId="246541449" sldId="262"/>
            <ac:spMk id="54" creationId="{00000000-0000-0000-0000-000000000000}"/>
          </ac:spMkLst>
        </pc:spChg>
        <pc:spChg chg="mod">
          <ac:chgData name="GIULIA PEDONESE" userId="S::giulia.pedonese@cnr.it::b7fd581c-332c-43d0-8378-0107a144a4e5" providerId="AD" clId="Web-{7238E224-A115-EC3A-7A44-764F738377EA}" dt="2024-05-02T12:56:25.810" v="45" actId="14100"/>
          <ac:spMkLst>
            <pc:docMk/>
            <pc:sldMk cId="246541449" sldId="262"/>
            <ac:spMk id="55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IULIA PEDONESE" userId="S::giulia.pedonese@cnr.it::b7fd581c-332c-43d0-8378-0107a144a4e5" providerId="AD" clId="Web-{7238E224-A115-EC3A-7A44-764F738377EA}" dt="2024-05-02T13:00:51.092" v="99"/>
              <pc2:cmMkLst xmlns:pc2="http://schemas.microsoft.com/office/powerpoint/2019/9/main/command">
                <pc:docMk/>
                <pc:sldMk cId="246541449" sldId="262"/>
                <pc2:cmMk id="{F9386D80-44BB-4E72-9E87-C3A7ED2BA20F}"/>
              </pc2:cmMkLst>
            </pc226:cmChg>
          </p:ext>
        </pc:extLst>
      </pc:sldChg>
      <pc:sldChg chg="delSp modSp">
        <pc:chgData name="GIULIA PEDONESE" userId="S::giulia.pedonese@cnr.it::b7fd581c-332c-43d0-8378-0107a144a4e5" providerId="AD" clId="Web-{7238E224-A115-EC3A-7A44-764F738377EA}" dt="2024-05-02T13:44:34.534" v="275"/>
        <pc:sldMkLst>
          <pc:docMk/>
          <pc:sldMk cId="3628744790" sldId="271"/>
        </pc:sldMkLst>
        <pc:spChg chg="del">
          <ac:chgData name="GIULIA PEDONESE" userId="S::giulia.pedonese@cnr.it::b7fd581c-332c-43d0-8378-0107a144a4e5" providerId="AD" clId="Web-{7238E224-A115-EC3A-7A44-764F738377EA}" dt="2024-05-02T13:44:34.534" v="275"/>
          <ac:spMkLst>
            <pc:docMk/>
            <pc:sldMk cId="3628744790" sldId="271"/>
            <ac:spMk id="22" creationId="{BA485454-548B-D82A-7DFA-90A51BDE6DBB}"/>
          </ac:spMkLst>
        </pc:spChg>
        <pc:picChg chg="mod">
          <ac:chgData name="GIULIA PEDONESE" userId="S::giulia.pedonese@cnr.it::b7fd581c-332c-43d0-8378-0107a144a4e5" providerId="AD" clId="Web-{7238E224-A115-EC3A-7A44-764F738377EA}" dt="2024-05-02T13:44:33.128" v="274" actId="1076"/>
          <ac:picMkLst>
            <pc:docMk/>
            <pc:sldMk cId="3628744790" sldId="271"/>
            <ac:picMk id="3" creationId="{B978BE79-9984-B858-C9E4-FF36AC418D97}"/>
          </ac:picMkLst>
        </pc:picChg>
      </pc:sldChg>
      <pc:sldChg chg="modSp">
        <pc:chgData name="GIULIA PEDONESE" userId="S::giulia.pedonese@cnr.it::b7fd581c-332c-43d0-8378-0107a144a4e5" providerId="AD" clId="Web-{7238E224-A115-EC3A-7A44-764F738377EA}" dt="2024-05-02T13:38:24.161" v="172" actId="1076"/>
        <pc:sldMkLst>
          <pc:docMk/>
          <pc:sldMk cId="1276004258" sldId="293"/>
        </pc:sldMkLst>
        <pc:spChg chg="mod">
          <ac:chgData name="GIULIA PEDONESE" userId="S::giulia.pedonese@cnr.it::b7fd581c-332c-43d0-8378-0107a144a4e5" providerId="AD" clId="Web-{7238E224-A115-EC3A-7A44-764F738377EA}" dt="2024-05-02T13:38:24.161" v="172" actId="1076"/>
          <ac:spMkLst>
            <pc:docMk/>
            <pc:sldMk cId="1276004258" sldId="293"/>
            <ac:spMk id="5" creationId="{B56BF7F1-B255-DB11-8368-61B4EF60ECBB}"/>
          </ac:spMkLst>
        </pc:spChg>
        <pc:picChg chg="mod">
          <ac:chgData name="GIULIA PEDONESE" userId="S::giulia.pedonese@cnr.it::b7fd581c-332c-43d0-8378-0107a144a4e5" providerId="AD" clId="Web-{7238E224-A115-EC3A-7A44-764F738377EA}" dt="2024-05-02T13:38:16.254" v="170" actId="1076"/>
          <ac:picMkLst>
            <pc:docMk/>
            <pc:sldMk cId="1276004258" sldId="293"/>
            <ac:picMk id="3" creationId="{293D35F5-9FCC-E221-730A-BA9CF3F0D848}"/>
          </ac:picMkLst>
        </pc:picChg>
      </pc:sldChg>
      <pc:sldChg chg="modSp">
        <pc:chgData name="GIULIA PEDONESE" userId="S::giulia.pedonese@cnr.it::b7fd581c-332c-43d0-8378-0107a144a4e5" providerId="AD" clId="Web-{7238E224-A115-EC3A-7A44-764F738377EA}" dt="2024-05-02T13:44:17.738" v="272" actId="20577"/>
        <pc:sldMkLst>
          <pc:docMk/>
          <pc:sldMk cId="1983739531" sldId="295"/>
        </pc:sldMkLst>
        <pc:spChg chg="mod">
          <ac:chgData name="GIULIA PEDONESE" userId="S::giulia.pedonese@cnr.it::b7fd581c-332c-43d0-8378-0107a144a4e5" providerId="AD" clId="Web-{7238E224-A115-EC3A-7A44-764F738377EA}" dt="2024-05-02T13:44:17.738" v="272" actId="20577"/>
          <ac:spMkLst>
            <pc:docMk/>
            <pc:sldMk cId="1983739531" sldId="295"/>
            <ac:spMk id="22" creationId="{BA485454-548B-D82A-7DFA-90A51BDE6DBB}"/>
          </ac:spMkLst>
        </pc:spChg>
      </pc:sldChg>
      <pc:sldChg chg="modSp">
        <pc:chgData name="GIULIA PEDONESE" userId="S::giulia.pedonese@cnr.it::b7fd581c-332c-43d0-8378-0107a144a4e5" providerId="AD" clId="Web-{7238E224-A115-EC3A-7A44-764F738377EA}" dt="2024-05-02T13:46:49.847" v="280" actId="1076"/>
        <pc:sldMkLst>
          <pc:docMk/>
          <pc:sldMk cId="2631426286" sldId="315"/>
        </pc:sldMkLst>
        <pc:spChg chg="mod">
          <ac:chgData name="GIULIA PEDONESE" userId="S::giulia.pedonese@cnr.it::b7fd581c-332c-43d0-8378-0107a144a4e5" providerId="AD" clId="Web-{7238E224-A115-EC3A-7A44-764F738377EA}" dt="2024-05-02T13:46:49.847" v="280" actId="1076"/>
          <ac:spMkLst>
            <pc:docMk/>
            <pc:sldMk cId="2631426286" sldId="315"/>
            <ac:spMk id="3" creationId="{55C7DD8E-F344-93E7-CDEB-D2563D3FDC2F}"/>
          </ac:spMkLst>
        </pc:spChg>
      </pc:sldChg>
      <pc:sldChg chg="modSp">
        <pc:chgData name="GIULIA PEDONESE" userId="S::giulia.pedonese@cnr.it::b7fd581c-332c-43d0-8378-0107a144a4e5" providerId="AD" clId="Web-{7238E224-A115-EC3A-7A44-764F738377EA}" dt="2024-05-02T13:44:45.097" v="279" actId="1076"/>
        <pc:sldMkLst>
          <pc:docMk/>
          <pc:sldMk cId="3434596791" sldId="316"/>
        </pc:sldMkLst>
        <pc:picChg chg="mod">
          <ac:chgData name="GIULIA PEDONESE" userId="S::giulia.pedonese@cnr.it::b7fd581c-332c-43d0-8378-0107a144a4e5" providerId="AD" clId="Web-{7238E224-A115-EC3A-7A44-764F738377EA}" dt="2024-05-02T13:44:45.097" v="279" actId="1076"/>
          <ac:picMkLst>
            <pc:docMk/>
            <pc:sldMk cId="3434596791" sldId="316"/>
            <ac:picMk id="1028" creationId="{A95CCD4D-95B4-3776-DFC2-D994992DEDD9}"/>
          </ac:picMkLst>
        </pc:picChg>
      </pc:sldChg>
      <pc:sldChg chg="modSp addCm">
        <pc:chgData name="GIULIA PEDONESE" userId="S::giulia.pedonese@cnr.it::b7fd581c-332c-43d0-8378-0107a144a4e5" providerId="AD" clId="Web-{7238E224-A115-EC3A-7A44-764F738377EA}" dt="2024-05-02T13:00:41.123" v="98" actId="20577"/>
        <pc:sldMkLst>
          <pc:docMk/>
          <pc:sldMk cId="1190662877" sldId="318"/>
        </pc:sldMkLst>
        <pc:spChg chg="mod">
          <ac:chgData name="GIULIA PEDONESE" userId="S::giulia.pedonese@cnr.it::b7fd581c-332c-43d0-8378-0107a144a4e5" providerId="AD" clId="Web-{7238E224-A115-EC3A-7A44-764F738377EA}" dt="2024-05-02T13:00:41.123" v="98" actId="20577"/>
          <ac:spMkLst>
            <pc:docMk/>
            <pc:sldMk cId="1190662877" sldId="318"/>
            <ac:spMk id="22" creationId="{BA485454-548B-D82A-7DFA-90A51BDE6DB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IULIA PEDONESE" userId="S::giulia.pedonese@cnr.it::b7fd581c-332c-43d0-8378-0107a144a4e5" providerId="AD" clId="Web-{7238E224-A115-EC3A-7A44-764F738377EA}" dt="2024-05-02T13:00:39.998" v="97"/>
              <pc2:cmMkLst xmlns:pc2="http://schemas.microsoft.com/office/powerpoint/2019/9/main/command">
                <pc:docMk/>
                <pc:sldMk cId="1190662877" sldId="318"/>
                <pc2:cmMk id="{3D929047-44DE-469E-9583-0BF10ACE6309}"/>
              </pc2:cmMkLst>
            </pc226:cmChg>
          </p:ext>
        </pc:extLst>
      </pc:sldChg>
      <pc:sldChg chg="delSp add del">
        <pc:chgData name="GIULIA PEDONESE" userId="S::giulia.pedonese@cnr.it::b7fd581c-332c-43d0-8378-0107a144a4e5" providerId="AD" clId="Web-{7238E224-A115-EC3A-7A44-764F738377EA}" dt="2024-05-02T13:20:07.085" v="104"/>
        <pc:sldMkLst>
          <pc:docMk/>
          <pc:sldMk cId="1259997401" sldId="328"/>
        </pc:sldMkLst>
        <pc:grpChg chg="del">
          <ac:chgData name="GIULIA PEDONESE" userId="S::giulia.pedonese@cnr.it::b7fd581c-332c-43d0-8378-0107a144a4e5" providerId="AD" clId="Web-{7238E224-A115-EC3A-7A44-764F738377EA}" dt="2024-05-02T13:02:17.717" v="101"/>
          <ac:grpSpMkLst>
            <pc:docMk/>
            <pc:sldMk cId="1259997401" sldId="328"/>
            <ac:grpSpMk id="9" creationId="{E5A28A52-4A12-6376-EDC6-A42C4EB15B66}"/>
          </ac:grpSpMkLst>
        </pc:grpChg>
        <pc:cxnChg chg="del">
          <ac:chgData name="GIULIA PEDONESE" userId="S::giulia.pedonese@cnr.it::b7fd581c-332c-43d0-8378-0107a144a4e5" providerId="AD" clId="Web-{7238E224-A115-EC3A-7A44-764F738377EA}" dt="2024-05-02T13:02:18.295" v="102"/>
          <ac:cxnSpMkLst>
            <pc:docMk/>
            <pc:sldMk cId="1259997401" sldId="328"/>
            <ac:cxnSpMk id="12" creationId="{C5E996A5-A0E1-6570-6932-E30806CB6CFD}"/>
          </ac:cxnSpMkLst>
        </pc:cxnChg>
      </pc:sldChg>
      <pc:sldChg chg="add">
        <pc:chgData name="GIULIA PEDONESE" userId="S::giulia.pedonese@cnr.it::b7fd581c-332c-43d0-8378-0107a144a4e5" providerId="AD" clId="Web-{7238E224-A115-EC3A-7A44-764F738377EA}" dt="2024-05-02T13:20:04.273" v="103"/>
        <pc:sldMkLst>
          <pc:docMk/>
          <pc:sldMk cId="1216095931" sldId="330"/>
        </pc:sldMkLst>
      </pc:sldChg>
      <pc:sldChg chg="delSp modSp add">
        <pc:chgData name="GIULIA PEDONESE" userId="S::giulia.pedonese@cnr.it::b7fd581c-332c-43d0-8378-0107a144a4e5" providerId="AD" clId="Web-{7238E224-A115-EC3A-7A44-764F738377EA}" dt="2024-05-02T13:21:20.507" v="116" actId="20577"/>
        <pc:sldMkLst>
          <pc:docMk/>
          <pc:sldMk cId="3435432564" sldId="331"/>
        </pc:sldMkLst>
        <pc:spChg chg="mod">
          <ac:chgData name="GIULIA PEDONESE" userId="S::giulia.pedonese@cnr.it::b7fd581c-332c-43d0-8378-0107a144a4e5" providerId="AD" clId="Web-{7238E224-A115-EC3A-7A44-764F738377EA}" dt="2024-05-02T13:21:20.507" v="116" actId="20577"/>
          <ac:spMkLst>
            <pc:docMk/>
            <pc:sldMk cId="3435432564" sldId="331"/>
            <ac:spMk id="66" creationId="{00000000-0000-0000-0000-000000000000}"/>
          </ac:spMkLst>
        </pc:spChg>
        <pc:grpChg chg="del">
          <ac:chgData name="GIULIA PEDONESE" userId="S::giulia.pedonese@cnr.it::b7fd581c-332c-43d0-8378-0107a144a4e5" providerId="AD" clId="Web-{7238E224-A115-EC3A-7A44-764F738377EA}" dt="2024-05-02T13:20:40.663" v="106"/>
          <ac:grpSpMkLst>
            <pc:docMk/>
            <pc:sldMk cId="3435432564" sldId="331"/>
            <ac:grpSpMk id="9" creationId="{E5A28A52-4A12-6376-EDC6-A42C4EB15B66}"/>
          </ac:grpSpMkLst>
        </pc:grpChg>
      </pc:sldChg>
      <pc:sldChg chg="modSp add">
        <pc:chgData name="GIULIA PEDONESE" userId="S::giulia.pedonese@cnr.it::b7fd581c-332c-43d0-8378-0107a144a4e5" providerId="AD" clId="Web-{7238E224-A115-EC3A-7A44-764F738377EA}" dt="2024-05-02T13:42:14.019" v="271" actId="1076"/>
        <pc:sldMkLst>
          <pc:docMk/>
          <pc:sldMk cId="2600444352" sldId="332"/>
        </pc:sldMkLst>
        <pc:spChg chg="mod">
          <ac:chgData name="GIULIA PEDONESE" userId="S::giulia.pedonese@cnr.it::b7fd581c-332c-43d0-8378-0107a144a4e5" providerId="AD" clId="Web-{7238E224-A115-EC3A-7A44-764F738377EA}" dt="2024-05-02T13:42:14.019" v="271" actId="1076"/>
          <ac:spMkLst>
            <pc:docMk/>
            <pc:sldMk cId="2600444352" sldId="332"/>
            <ac:spMk id="22" creationId="{BA485454-548B-D82A-7DFA-90A51BDE6DBB}"/>
          </ac:spMkLst>
        </pc:spChg>
        <pc:spChg chg="mod">
          <ac:chgData name="GIULIA PEDONESE" userId="S::giulia.pedonese@cnr.it::b7fd581c-332c-43d0-8378-0107a144a4e5" providerId="AD" clId="Web-{7238E224-A115-EC3A-7A44-764F738377EA}" dt="2024-05-02T13:21:30.054" v="120" actId="20577"/>
          <ac:spMkLst>
            <pc:docMk/>
            <pc:sldMk cId="2600444352" sldId="332"/>
            <ac:spMk id="66" creationId="{00000000-0000-0000-0000-000000000000}"/>
          </ac:spMkLst>
        </pc:spChg>
      </pc:sldChg>
      <pc:sldChg chg="addSp delSp modSp add replId">
        <pc:chgData name="GIULIA PEDONESE" userId="S::giulia.pedonese@cnr.it::b7fd581c-332c-43d0-8378-0107a144a4e5" providerId="AD" clId="Web-{7238E224-A115-EC3A-7A44-764F738377EA}" dt="2024-05-02T13:38:17.207" v="171" actId="1076"/>
        <pc:sldMkLst>
          <pc:docMk/>
          <pc:sldMk cId="445076497" sldId="333"/>
        </pc:sldMkLst>
        <pc:spChg chg="add del mod">
          <ac:chgData name="GIULIA PEDONESE" userId="S::giulia.pedonese@cnr.it::b7fd581c-332c-43d0-8378-0107a144a4e5" providerId="AD" clId="Web-{7238E224-A115-EC3A-7A44-764F738377EA}" dt="2024-05-02T13:26:07.834" v="153"/>
          <ac:spMkLst>
            <pc:docMk/>
            <pc:sldMk cId="445076497" sldId="333"/>
            <ac:spMk id="6" creationId="{E802F803-32F2-10E0-758C-379E164D4835}"/>
          </ac:spMkLst>
        </pc:spChg>
        <pc:spChg chg="add mod">
          <ac:chgData name="GIULIA PEDONESE" userId="S::giulia.pedonese@cnr.it::b7fd581c-332c-43d0-8378-0107a144a4e5" providerId="AD" clId="Web-{7238E224-A115-EC3A-7A44-764F738377EA}" dt="2024-05-02T13:34:34.817" v="165" actId="1076"/>
          <ac:spMkLst>
            <pc:docMk/>
            <pc:sldMk cId="445076497" sldId="333"/>
            <ac:spMk id="7" creationId="{5ADC07B6-95D1-0AEF-5E03-3F3CF5F8568B}"/>
          </ac:spMkLst>
        </pc:spChg>
        <pc:spChg chg="del">
          <ac:chgData name="GIULIA PEDONESE" userId="S::giulia.pedonese@cnr.it::b7fd581c-332c-43d0-8378-0107a144a4e5" providerId="AD" clId="Web-{7238E224-A115-EC3A-7A44-764F738377EA}" dt="2024-05-02T13:23:52.585" v="127"/>
          <ac:spMkLst>
            <pc:docMk/>
            <pc:sldMk cId="445076497" sldId="333"/>
            <ac:spMk id="22" creationId="{BA485454-548B-D82A-7DFA-90A51BDE6DBB}"/>
          </ac:spMkLst>
        </pc:spChg>
        <pc:spChg chg="del mod">
          <ac:chgData name="GIULIA PEDONESE" userId="S::giulia.pedonese@cnr.it::b7fd581c-332c-43d0-8378-0107a144a4e5" providerId="AD" clId="Web-{7238E224-A115-EC3A-7A44-764F738377EA}" dt="2024-05-02T13:24:01.522" v="129"/>
          <ac:spMkLst>
            <pc:docMk/>
            <pc:sldMk cId="445076497" sldId="333"/>
            <ac:spMk id="66" creationId="{00000000-0000-0000-0000-000000000000}"/>
          </ac:spMkLst>
        </pc:spChg>
        <pc:picChg chg="del">
          <ac:chgData name="GIULIA PEDONESE" userId="S::giulia.pedonese@cnr.it::b7fd581c-332c-43d0-8378-0107a144a4e5" providerId="AD" clId="Web-{7238E224-A115-EC3A-7A44-764F738377EA}" dt="2024-05-02T13:23:36.975" v="122"/>
          <ac:picMkLst>
            <pc:docMk/>
            <pc:sldMk cId="445076497" sldId="333"/>
            <ac:picMk id="3" creationId="{17CC2E4B-2C64-C38F-F71C-EE1FDB362A2E}"/>
          </ac:picMkLst>
        </pc:picChg>
        <pc:picChg chg="add del mod">
          <ac:chgData name="GIULIA PEDONESE" userId="S::giulia.pedonese@cnr.it::b7fd581c-332c-43d0-8378-0107a144a4e5" providerId="AD" clId="Web-{7238E224-A115-EC3A-7A44-764F738377EA}" dt="2024-05-02T13:24:18.944" v="132"/>
          <ac:picMkLst>
            <pc:docMk/>
            <pc:sldMk cId="445076497" sldId="333"/>
            <ac:picMk id="4" creationId="{28594D24-5D0B-0309-DCCD-1D6C7D59518A}"/>
          </ac:picMkLst>
        </pc:picChg>
        <pc:picChg chg="add del mod">
          <ac:chgData name="GIULIA PEDONESE" userId="S::giulia.pedonese@cnr.it::b7fd581c-332c-43d0-8378-0107a144a4e5" providerId="AD" clId="Web-{7238E224-A115-EC3A-7A44-764F738377EA}" dt="2024-05-02T13:38:17.207" v="171" actId="1076"/>
          <ac:picMkLst>
            <pc:docMk/>
            <pc:sldMk cId="445076497" sldId="333"/>
            <ac:picMk id="5" creationId="{1DA69834-3A56-8AAA-73FD-692CC266DD04}"/>
          </ac:picMkLst>
        </pc:picChg>
        <pc:picChg chg="add del mod">
          <ac:chgData name="GIULIA PEDONESE" userId="S::giulia.pedonese@cnr.it::b7fd581c-332c-43d0-8378-0107a144a4e5" providerId="AD" clId="Web-{7238E224-A115-EC3A-7A44-764F738377EA}" dt="2024-05-02T13:34:37.364" v="166"/>
          <ac:picMkLst>
            <pc:docMk/>
            <pc:sldMk cId="445076497" sldId="333"/>
            <ac:picMk id="8" creationId="{75F63800-DA6B-9F88-1F81-F6A7ACFFE43D}"/>
          </ac:picMkLst>
        </pc:picChg>
      </pc:sldChg>
      <pc:sldChg chg="addSp delSp modSp add replId">
        <pc:chgData name="GIULIA PEDONESE" userId="S::giulia.pedonese@cnr.it::b7fd581c-332c-43d0-8378-0107a144a4e5" providerId="AD" clId="Web-{7238E224-A115-EC3A-7A44-764F738377EA}" dt="2024-05-02T13:41:46.566" v="270" actId="20577"/>
        <pc:sldMkLst>
          <pc:docMk/>
          <pc:sldMk cId="905449873" sldId="334"/>
        </pc:sldMkLst>
        <pc:spChg chg="add mod">
          <ac:chgData name="GIULIA PEDONESE" userId="S::giulia.pedonese@cnr.it::b7fd581c-332c-43d0-8378-0107a144a4e5" providerId="AD" clId="Web-{7238E224-A115-EC3A-7A44-764F738377EA}" dt="2024-05-02T13:41:32.035" v="255" actId="20577"/>
          <ac:spMkLst>
            <pc:docMk/>
            <pc:sldMk cId="905449873" sldId="334"/>
            <ac:spMk id="5" creationId="{1865E786-9593-7F25-5410-1BDBACF89364}"/>
          </ac:spMkLst>
        </pc:spChg>
        <pc:spChg chg="del">
          <ac:chgData name="GIULIA PEDONESE" userId="S::giulia.pedonese@cnr.it::b7fd581c-332c-43d0-8378-0107a144a4e5" providerId="AD" clId="Web-{7238E224-A115-EC3A-7A44-764F738377EA}" dt="2024-05-02T13:41:38.973" v="257"/>
          <ac:spMkLst>
            <pc:docMk/>
            <pc:sldMk cId="905449873" sldId="334"/>
            <ac:spMk id="22" creationId="{BA485454-548B-D82A-7DFA-90A51BDE6DBB}"/>
          </ac:spMkLst>
        </pc:spChg>
        <pc:spChg chg="mod">
          <ac:chgData name="GIULIA PEDONESE" userId="S::giulia.pedonese@cnr.it::b7fd581c-332c-43d0-8378-0107a144a4e5" providerId="AD" clId="Web-{7238E224-A115-EC3A-7A44-764F738377EA}" dt="2024-05-02T13:41:46.566" v="270" actId="20577"/>
          <ac:spMkLst>
            <pc:docMk/>
            <pc:sldMk cId="905449873" sldId="334"/>
            <ac:spMk id="66" creationId="{00000000-0000-0000-0000-000000000000}"/>
          </ac:spMkLst>
        </pc:spChg>
        <pc:picChg chg="del">
          <ac:chgData name="GIULIA PEDONESE" userId="S::giulia.pedonese@cnr.it::b7fd581c-332c-43d0-8378-0107a144a4e5" providerId="AD" clId="Web-{7238E224-A115-EC3A-7A44-764F738377EA}" dt="2024-05-02T13:39:07.551" v="174"/>
          <ac:picMkLst>
            <pc:docMk/>
            <pc:sldMk cId="905449873" sldId="334"/>
            <ac:picMk id="3" creationId="{17CC2E4B-2C64-C38F-F71C-EE1FDB362A2E}"/>
          </ac:picMkLst>
        </pc:picChg>
        <pc:picChg chg="add mod">
          <ac:chgData name="GIULIA PEDONESE" userId="S::giulia.pedonese@cnr.it::b7fd581c-332c-43d0-8378-0107a144a4e5" providerId="AD" clId="Web-{7238E224-A115-EC3A-7A44-764F738377EA}" dt="2024-05-02T13:41:37.785" v="256" actId="14100"/>
          <ac:picMkLst>
            <pc:docMk/>
            <pc:sldMk cId="905449873" sldId="334"/>
            <ac:picMk id="4" creationId="{5233208D-DBDB-D108-1B11-3A1DCB835827}"/>
          </ac:picMkLst>
        </pc:picChg>
      </pc:sldChg>
      <pc:sldChg chg="delSp modSp add ord">
        <pc:chgData name="GIULIA PEDONESE" userId="S::giulia.pedonese@cnr.it::b7fd581c-332c-43d0-8378-0107a144a4e5" providerId="AD" clId="Web-{7238E224-A115-EC3A-7A44-764F738377EA}" dt="2024-05-02T13:51:12.268" v="294"/>
        <pc:sldMkLst>
          <pc:docMk/>
          <pc:sldMk cId="2802462987" sldId="335"/>
        </pc:sldMkLst>
        <pc:spChg chg="mod">
          <ac:chgData name="GIULIA PEDONESE" userId="S::giulia.pedonese@cnr.it::b7fd581c-332c-43d0-8378-0107a144a4e5" providerId="AD" clId="Web-{7238E224-A115-EC3A-7A44-764F738377EA}" dt="2024-05-02T13:51:04.908" v="293" actId="20577"/>
          <ac:spMkLst>
            <pc:docMk/>
            <pc:sldMk cId="2802462987" sldId="335"/>
            <ac:spMk id="22" creationId="{BA485454-548B-D82A-7DFA-90A51BDE6DBB}"/>
          </ac:spMkLst>
        </pc:spChg>
        <pc:grpChg chg="del">
          <ac:chgData name="GIULIA PEDONESE" userId="S::giulia.pedonese@cnr.it::b7fd581c-332c-43d0-8378-0107a144a4e5" providerId="AD" clId="Web-{7238E224-A115-EC3A-7A44-764F738377EA}" dt="2024-05-02T13:47:02.487" v="282"/>
          <ac:grpSpMkLst>
            <pc:docMk/>
            <pc:sldMk cId="2802462987" sldId="335"/>
            <ac:grpSpMk id="9" creationId="{E5A28A52-4A12-6376-EDC6-A42C4EB15B66}"/>
          </ac:grpSpMkLst>
        </pc:grpChg>
        <pc:cxnChg chg="del">
          <ac:chgData name="GIULIA PEDONESE" userId="S::giulia.pedonese@cnr.it::b7fd581c-332c-43d0-8378-0107a144a4e5" providerId="AD" clId="Web-{7238E224-A115-EC3A-7A44-764F738377EA}" dt="2024-05-02T13:47:03.440" v="283"/>
          <ac:cxnSpMkLst>
            <pc:docMk/>
            <pc:sldMk cId="2802462987" sldId="335"/>
            <ac:cxnSpMk id="12" creationId="{C5E996A5-A0E1-6570-6932-E30806CB6CFD}"/>
          </ac:cxnSpMkLst>
        </pc:cxnChg>
      </pc:sldChg>
      <pc:sldChg chg="delSp modSp add ord">
        <pc:chgData name="GIULIA PEDONESE" userId="S::giulia.pedonese@cnr.it::b7fd581c-332c-43d0-8378-0107a144a4e5" providerId="AD" clId="Web-{7238E224-A115-EC3A-7A44-764F738377EA}" dt="2024-05-02T14:03:30.187" v="351" actId="20577"/>
        <pc:sldMkLst>
          <pc:docMk/>
          <pc:sldMk cId="3881182129" sldId="336"/>
        </pc:sldMkLst>
        <pc:spChg chg="mod">
          <ac:chgData name="GIULIA PEDONESE" userId="S::giulia.pedonese@cnr.it::b7fd581c-332c-43d0-8378-0107a144a4e5" providerId="AD" clId="Web-{7238E224-A115-EC3A-7A44-764F738377EA}" dt="2024-05-02T14:03:30.187" v="351" actId="20577"/>
          <ac:spMkLst>
            <pc:docMk/>
            <pc:sldMk cId="3881182129" sldId="336"/>
            <ac:spMk id="22" creationId="{BA485454-548B-D82A-7DFA-90A51BDE6DBB}"/>
          </ac:spMkLst>
        </pc:spChg>
        <pc:grpChg chg="del">
          <ac:chgData name="GIULIA PEDONESE" userId="S::giulia.pedonese@cnr.it::b7fd581c-332c-43d0-8378-0107a144a4e5" providerId="AD" clId="Web-{7238E224-A115-EC3A-7A44-764F738377EA}" dt="2024-05-02T13:47:17.722" v="286"/>
          <ac:grpSpMkLst>
            <pc:docMk/>
            <pc:sldMk cId="3881182129" sldId="336"/>
            <ac:grpSpMk id="9" creationId="{E5A28A52-4A12-6376-EDC6-A42C4EB15B66}"/>
          </ac:grpSpMkLst>
        </pc:grpChg>
        <pc:cxnChg chg="del">
          <ac:chgData name="GIULIA PEDONESE" userId="S::giulia.pedonese@cnr.it::b7fd581c-332c-43d0-8378-0107a144a4e5" providerId="AD" clId="Web-{7238E224-A115-EC3A-7A44-764F738377EA}" dt="2024-05-02T13:47:16.534" v="285"/>
          <ac:cxnSpMkLst>
            <pc:docMk/>
            <pc:sldMk cId="3881182129" sldId="336"/>
            <ac:cxnSpMk id="12" creationId="{C5E996A5-A0E1-6570-6932-E30806CB6CFD}"/>
          </ac:cxnSpMkLst>
        </pc:cxnChg>
      </pc:sldChg>
      <pc:sldChg chg="addSp delSp modSp add del replId">
        <pc:chgData name="GIULIA PEDONESE" userId="S::giulia.pedonese@cnr.it::b7fd581c-332c-43d0-8378-0107a144a4e5" providerId="AD" clId="Web-{7238E224-A115-EC3A-7A44-764F738377EA}" dt="2024-05-02T14:03:43.218" v="352"/>
        <pc:sldMkLst>
          <pc:docMk/>
          <pc:sldMk cId="4064153207" sldId="337"/>
        </pc:sldMkLst>
        <pc:spChg chg="del mod">
          <ac:chgData name="GIULIA PEDONESE" userId="S::giulia.pedonese@cnr.it::b7fd581c-332c-43d0-8378-0107a144a4e5" providerId="AD" clId="Web-{7238E224-A115-EC3A-7A44-764F738377EA}" dt="2024-05-02T13:55:42.267" v="300"/>
          <ac:spMkLst>
            <pc:docMk/>
            <pc:sldMk cId="4064153207" sldId="337"/>
            <ac:spMk id="22" creationId="{BA485454-548B-D82A-7DFA-90A51BDE6DBB}"/>
          </ac:spMkLst>
        </pc:spChg>
        <pc:spChg chg="del mod">
          <ac:chgData name="GIULIA PEDONESE" userId="S::giulia.pedonese@cnr.it::b7fd581c-332c-43d0-8378-0107a144a4e5" providerId="AD" clId="Web-{7238E224-A115-EC3A-7A44-764F738377EA}" dt="2024-05-02T13:56:03.095" v="305"/>
          <ac:spMkLst>
            <pc:docMk/>
            <pc:sldMk cId="4064153207" sldId="337"/>
            <ac:spMk id="66" creationId="{00000000-0000-0000-0000-000000000000}"/>
          </ac:spMkLst>
        </pc:spChg>
        <pc:picChg chg="add mod">
          <ac:chgData name="GIULIA PEDONESE" userId="S::giulia.pedonese@cnr.it::b7fd581c-332c-43d0-8378-0107a144a4e5" providerId="AD" clId="Web-{7238E224-A115-EC3A-7A44-764F738377EA}" dt="2024-05-02T13:55:55.954" v="304" actId="1076"/>
          <ac:picMkLst>
            <pc:docMk/>
            <pc:sldMk cId="4064153207" sldId="337"/>
            <ac:picMk id="3" creationId="{4F311808-A4BA-29F2-4E8D-AF7A142B72DE}"/>
          </ac:picMkLst>
        </pc:picChg>
      </pc:sldChg>
      <pc:sldChg chg="addSp delSp modSp add del replId">
        <pc:chgData name="GIULIA PEDONESE" userId="S::giulia.pedonese@cnr.it::b7fd581c-332c-43d0-8378-0107a144a4e5" providerId="AD" clId="Web-{7238E224-A115-EC3A-7A44-764F738377EA}" dt="2024-05-02T14:01:37.438" v="332"/>
        <pc:sldMkLst>
          <pc:docMk/>
          <pc:sldMk cId="3963898445" sldId="338"/>
        </pc:sldMkLst>
        <pc:picChg chg="del">
          <ac:chgData name="GIULIA PEDONESE" userId="S::giulia.pedonese@cnr.it::b7fd581c-332c-43d0-8378-0107a144a4e5" providerId="AD" clId="Web-{7238E224-A115-EC3A-7A44-764F738377EA}" dt="2024-05-02T13:57:14.298" v="307"/>
          <ac:picMkLst>
            <pc:docMk/>
            <pc:sldMk cId="3963898445" sldId="338"/>
            <ac:picMk id="3" creationId="{4F311808-A4BA-29F2-4E8D-AF7A142B72DE}"/>
          </ac:picMkLst>
        </pc:picChg>
        <pc:picChg chg="add del mod">
          <ac:chgData name="GIULIA PEDONESE" userId="S::giulia.pedonese@cnr.it::b7fd581c-332c-43d0-8378-0107a144a4e5" providerId="AD" clId="Web-{7238E224-A115-EC3A-7A44-764F738377EA}" dt="2024-05-02T14:00:58.641" v="314"/>
          <ac:picMkLst>
            <pc:docMk/>
            <pc:sldMk cId="3963898445" sldId="338"/>
            <ac:picMk id="4" creationId="{0E0E051E-41F0-299F-0C70-71671400D28D}"/>
          </ac:picMkLst>
        </pc:picChg>
      </pc:sldChg>
      <pc:sldChg chg="addSp delSp modSp add del ord replId">
        <pc:chgData name="GIULIA PEDONESE" userId="S::giulia.pedonese@cnr.it::b7fd581c-332c-43d0-8378-0107a144a4e5" providerId="AD" clId="Web-{7238E224-A115-EC3A-7A44-764F738377EA}" dt="2024-05-02T14:03:44.609" v="353"/>
        <pc:sldMkLst>
          <pc:docMk/>
          <pc:sldMk cId="3465476413" sldId="339"/>
        </pc:sldMkLst>
        <pc:spChg chg="del mod">
          <ac:chgData name="GIULIA PEDONESE" userId="S::giulia.pedonese@cnr.it::b7fd581c-332c-43d0-8378-0107a144a4e5" providerId="AD" clId="Web-{7238E224-A115-EC3A-7A44-764F738377EA}" dt="2024-05-02T14:01:07.906" v="318"/>
          <ac:spMkLst>
            <pc:docMk/>
            <pc:sldMk cId="3465476413" sldId="339"/>
            <ac:spMk id="22" creationId="{BA485454-548B-D82A-7DFA-90A51BDE6DBB}"/>
          </ac:spMkLst>
        </pc:spChg>
        <pc:spChg chg="mod">
          <ac:chgData name="GIULIA PEDONESE" userId="S::giulia.pedonese@cnr.it::b7fd581c-332c-43d0-8378-0107a144a4e5" providerId="AD" clId="Web-{7238E224-A115-EC3A-7A44-764F738377EA}" dt="2024-05-02T14:01:16.422" v="330" actId="20577"/>
          <ac:spMkLst>
            <pc:docMk/>
            <pc:sldMk cId="3465476413" sldId="339"/>
            <ac:spMk id="66" creationId="{00000000-0000-0000-0000-000000000000}"/>
          </ac:spMkLst>
        </pc:spChg>
        <pc:picChg chg="add mod">
          <ac:chgData name="GIULIA PEDONESE" userId="S::giulia.pedonese@cnr.it::b7fd581c-332c-43d0-8378-0107a144a4e5" providerId="AD" clId="Web-{7238E224-A115-EC3A-7A44-764F738377EA}" dt="2024-05-02T14:01:50.109" v="333" actId="1076"/>
          <ac:picMkLst>
            <pc:docMk/>
            <pc:sldMk cId="3465476413" sldId="339"/>
            <ac:picMk id="3" creationId="{EB3F1D9F-E14A-2B57-30B1-8AC5B7ECCDA2}"/>
          </ac:picMkLst>
        </pc:picChg>
      </pc:sldChg>
    </pc:docChg>
  </pc:docChgLst>
  <pc:docChgLst>
    <pc:chgData name="GIULIA PEDONESE" userId="S::giulia.pedonese@cnr.it::b7fd581c-332c-43d0-8378-0107a144a4e5" providerId="AD" clId="Web-{A7FF0B01-12A8-AAE3-DFA2-6461F9AF8911}"/>
    <pc:docChg chg="delSld modSld">
      <pc:chgData name="GIULIA PEDONESE" userId="S::giulia.pedonese@cnr.it::b7fd581c-332c-43d0-8378-0107a144a4e5" providerId="AD" clId="Web-{A7FF0B01-12A8-AAE3-DFA2-6461F9AF8911}" dt="2024-04-30T14:33:23.938" v="68" actId="20577"/>
      <pc:docMkLst>
        <pc:docMk/>
      </pc:docMkLst>
      <pc:sldChg chg="delSp">
        <pc:chgData name="GIULIA PEDONESE" userId="S::giulia.pedonese@cnr.it::b7fd581c-332c-43d0-8378-0107a144a4e5" providerId="AD" clId="Web-{A7FF0B01-12A8-AAE3-DFA2-6461F9AF8911}" dt="2024-04-30T12:19:47.250" v="0"/>
        <pc:sldMkLst>
          <pc:docMk/>
          <pc:sldMk cId="237438678" sldId="264"/>
        </pc:sldMkLst>
        <pc:cxnChg chg="del">
          <ac:chgData name="GIULIA PEDONESE" userId="S::giulia.pedonese@cnr.it::b7fd581c-332c-43d0-8378-0107a144a4e5" providerId="AD" clId="Web-{A7FF0B01-12A8-AAE3-DFA2-6461F9AF8911}" dt="2024-04-30T12:19:47.250" v="0"/>
          <ac:cxnSpMkLst>
            <pc:docMk/>
            <pc:sldMk cId="237438678" sldId="264"/>
            <ac:cxnSpMk id="12" creationId="{C5E996A5-A0E1-6570-6932-E30806CB6CFD}"/>
          </ac:cxnSpMkLst>
        </pc:cxnChg>
      </pc:sldChg>
      <pc:sldChg chg="delSp del">
        <pc:chgData name="GIULIA PEDONESE" userId="S::giulia.pedonese@cnr.it::b7fd581c-332c-43d0-8378-0107a144a4e5" providerId="AD" clId="Web-{A7FF0B01-12A8-AAE3-DFA2-6461F9AF8911}" dt="2024-04-30T14:28:08.443" v="47"/>
        <pc:sldMkLst>
          <pc:docMk/>
          <pc:sldMk cId="4137929614" sldId="288"/>
        </pc:sldMkLst>
        <pc:cxnChg chg="del">
          <ac:chgData name="GIULIA PEDONESE" userId="S::giulia.pedonese@cnr.it::b7fd581c-332c-43d0-8378-0107a144a4e5" providerId="AD" clId="Web-{A7FF0B01-12A8-AAE3-DFA2-6461F9AF8911}" dt="2024-04-30T14:25:53.516" v="46"/>
          <ac:cxnSpMkLst>
            <pc:docMk/>
            <pc:sldMk cId="4137929614" sldId="288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A7FF0B01-12A8-AAE3-DFA2-6461F9AF8911}" dt="2024-04-30T12:20:00.766" v="1"/>
        <pc:sldMkLst>
          <pc:docMk/>
          <pc:sldMk cId="1290896071" sldId="294"/>
        </pc:sldMkLst>
        <pc:cxnChg chg="del">
          <ac:chgData name="GIULIA PEDONESE" userId="S::giulia.pedonese@cnr.it::b7fd581c-332c-43d0-8378-0107a144a4e5" providerId="AD" clId="Web-{A7FF0B01-12A8-AAE3-DFA2-6461F9AF8911}" dt="2024-04-30T12:20:00.766" v="1"/>
          <ac:cxnSpMkLst>
            <pc:docMk/>
            <pc:sldMk cId="1290896071" sldId="294"/>
            <ac:cxnSpMk id="12" creationId="{C5E996A5-A0E1-6570-6932-E30806CB6CFD}"/>
          </ac:cxnSpMkLst>
        </pc:cxnChg>
      </pc:sldChg>
      <pc:sldChg chg="modSp">
        <pc:chgData name="GIULIA PEDONESE" userId="S::giulia.pedonese@cnr.it::b7fd581c-332c-43d0-8378-0107a144a4e5" providerId="AD" clId="Web-{A7FF0B01-12A8-AAE3-DFA2-6461F9AF8911}" dt="2024-04-30T12:22:15.395" v="4" actId="20577"/>
        <pc:sldMkLst>
          <pc:docMk/>
          <pc:sldMk cId="1983739531" sldId="295"/>
        </pc:sldMkLst>
        <pc:spChg chg="mod">
          <ac:chgData name="GIULIA PEDONESE" userId="S::giulia.pedonese@cnr.it::b7fd581c-332c-43d0-8378-0107a144a4e5" providerId="AD" clId="Web-{A7FF0B01-12A8-AAE3-DFA2-6461F9AF8911}" dt="2024-04-30T12:22:15.395" v="4" actId="20577"/>
          <ac:spMkLst>
            <pc:docMk/>
            <pc:sldMk cId="1983739531" sldId="295"/>
            <ac:spMk id="22" creationId="{BA485454-548B-D82A-7DFA-90A51BDE6DBB}"/>
          </ac:spMkLst>
        </pc:spChg>
      </pc:sldChg>
      <pc:sldChg chg="del">
        <pc:chgData name="GIULIA PEDONESE" userId="S::giulia.pedonese@cnr.it::b7fd581c-332c-43d0-8378-0107a144a4e5" providerId="AD" clId="Web-{A7FF0B01-12A8-AAE3-DFA2-6461F9AF8911}" dt="2024-04-30T12:23:30.850" v="5"/>
        <pc:sldMkLst>
          <pc:docMk/>
          <pc:sldMk cId="2458938341" sldId="301"/>
        </pc:sldMkLst>
      </pc:sldChg>
      <pc:sldChg chg="delSp">
        <pc:chgData name="GIULIA PEDONESE" userId="S::giulia.pedonese@cnr.it::b7fd581c-332c-43d0-8378-0107a144a4e5" providerId="AD" clId="Web-{A7FF0B01-12A8-AAE3-DFA2-6461F9AF8911}" dt="2024-04-30T13:38:43.403" v="6"/>
        <pc:sldMkLst>
          <pc:docMk/>
          <pc:sldMk cId="2460271014" sldId="304"/>
        </pc:sldMkLst>
        <pc:cxnChg chg="del">
          <ac:chgData name="GIULIA PEDONESE" userId="S::giulia.pedonese@cnr.it::b7fd581c-332c-43d0-8378-0107a144a4e5" providerId="AD" clId="Web-{A7FF0B01-12A8-AAE3-DFA2-6461F9AF8911}" dt="2024-04-30T13:38:43.403" v="6"/>
          <ac:cxnSpMkLst>
            <pc:docMk/>
            <pc:sldMk cId="2460271014" sldId="304"/>
            <ac:cxnSpMk id="12" creationId="{C5E996A5-A0E1-6570-6932-E30806CB6CFD}"/>
          </ac:cxnSpMkLst>
        </pc:cxnChg>
      </pc:sldChg>
      <pc:sldChg chg="delSp">
        <pc:chgData name="GIULIA PEDONESE" userId="S::giulia.pedonese@cnr.it::b7fd581c-332c-43d0-8378-0107a144a4e5" providerId="AD" clId="Web-{A7FF0B01-12A8-AAE3-DFA2-6461F9AF8911}" dt="2024-04-30T13:39:16.701" v="7"/>
        <pc:sldMkLst>
          <pc:docMk/>
          <pc:sldMk cId="4013908433" sldId="305"/>
        </pc:sldMkLst>
        <pc:cxnChg chg="del">
          <ac:chgData name="GIULIA PEDONESE" userId="S::giulia.pedonese@cnr.it::b7fd581c-332c-43d0-8378-0107a144a4e5" providerId="AD" clId="Web-{A7FF0B01-12A8-AAE3-DFA2-6461F9AF8911}" dt="2024-04-30T13:39:16.701" v="7"/>
          <ac:cxnSpMkLst>
            <pc:docMk/>
            <pc:sldMk cId="4013908433" sldId="305"/>
            <ac:cxnSpMk id="12" creationId="{C5E996A5-A0E1-6570-6932-E30806CB6CFD}"/>
          </ac:cxnSpMkLst>
        </pc:cxnChg>
      </pc:sldChg>
      <pc:sldChg chg="delSp modSp">
        <pc:chgData name="GIULIA PEDONESE" userId="S::giulia.pedonese@cnr.it::b7fd581c-332c-43d0-8378-0107a144a4e5" providerId="AD" clId="Web-{A7FF0B01-12A8-AAE3-DFA2-6461F9AF8911}" dt="2024-04-30T13:40:50.048" v="18" actId="20577"/>
        <pc:sldMkLst>
          <pc:docMk/>
          <pc:sldMk cId="2802462987" sldId="306"/>
        </pc:sldMkLst>
        <pc:spChg chg="mod">
          <ac:chgData name="GIULIA PEDONESE" userId="S::giulia.pedonese@cnr.it::b7fd581c-332c-43d0-8378-0107a144a4e5" providerId="AD" clId="Web-{A7FF0B01-12A8-AAE3-DFA2-6461F9AF8911}" dt="2024-04-30T13:40:50.048" v="18" actId="20577"/>
          <ac:spMkLst>
            <pc:docMk/>
            <pc:sldMk cId="2802462987" sldId="306"/>
            <ac:spMk id="22" creationId="{BA485454-548B-D82A-7DFA-90A51BDE6DBB}"/>
          </ac:spMkLst>
        </pc:spChg>
        <pc:cxnChg chg="del">
          <ac:chgData name="GIULIA PEDONESE" userId="S::giulia.pedonese@cnr.it::b7fd581c-332c-43d0-8378-0107a144a4e5" providerId="AD" clId="Web-{A7FF0B01-12A8-AAE3-DFA2-6461F9AF8911}" dt="2024-04-30T13:39:29.061" v="8"/>
          <ac:cxnSpMkLst>
            <pc:docMk/>
            <pc:sldMk cId="2802462987" sldId="306"/>
            <ac:cxnSpMk id="12" creationId="{C5E996A5-A0E1-6570-6932-E30806CB6CFD}"/>
          </ac:cxnSpMkLst>
        </pc:cxnChg>
      </pc:sldChg>
      <pc:sldChg chg="addSp modSp">
        <pc:chgData name="GIULIA PEDONESE" userId="S::giulia.pedonese@cnr.it::b7fd581c-332c-43d0-8378-0107a144a4e5" providerId="AD" clId="Web-{A7FF0B01-12A8-AAE3-DFA2-6461F9AF8911}" dt="2024-04-30T14:16:16.543" v="45" actId="20577"/>
        <pc:sldMkLst>
          <pc:docMk/>
          <pc:sldMk cId="44177941" sldId="309"/>
        </pc:sldMkLst>
        <pc:spChg chg="mod">
          <ac:chgData name="GIULIA PEDONESE" userId="S::giulia.pedonese@cnr.it::b7fd581c-332c-43d0-8378-0107a144a4e5" providerId="AD" clId="Web-{A7FF0B01-12A8-AAE3-DFA2-6461F9AF8911}" dt="2024-04-30T14:16:16.543" v="45" actId="20577"/>
          <ac:spMkLst>
            <pc:docMk/>
            <pc:sldMk cId="44177941" sldId="309"/>
            <ac:spMk id="22" creationId="{BA485454-548B-D82A-7DFA-90A51BDE6DBB}"/>
          </ac:spMkLst>
        </pc:spChg>
        <pc:picChg chg="add mod">
          <ac:chgData name="GIULIA PEDONESE" userId="S::giulia.pedonese@cnr.it::b7fd581c-332c-43d0-8378-0107a144a4e5" providerId="AD" clId="Web-{A7FF0B01-12A8-AAE3-DFA2-6461F9AF8911}" dt="2024-04-30T14:02:04.327" v="34" actId="1076"/>
          <ac:picMkLst>
            <pc:docMk/>
            <pc:sldMk cId="44177941" sldId="309"/>
            <ac:picMk id="3" creationId="{70B09756-DEEB-58B0-CCE4-4D8D4AAF4210}"/>
          </ac:picMkLst>
        </pc:picChg>
      </pc:sldChg>
      <pc:sldChg chg="modSp">
        <pc:chgData name="GIULIA PEDONESE" userId="S::giulia.pedonese@cnr.it::b7fd581c-332c-43d0-8378-0107a144a4e5" providerId="AD" clId="Web-{A7FF0B01-12A8-AAE3-DFA2-6461F9AF8911}" dt="2024-04-30T14:16:10.731" v="44" actId="20577"/>
        <pc:sldMkLst>
          <pc:docMk/>
          <pc:sldMk cId="1973783002" sldId="313"/>
        </pc:sldMkLst>
        <pc:spChg chg="mod">
          <ac:chgData name="GIULIA PEDONESE" userId="S::giulia.pedonese@cnr.it::b7fd581c-332c-43d0-8378-0107a144a4e5" providerId="AD" clId="Web-{A7FF0B01-12A8-AAE3-DFA2-6461F9AF8911}" dt="2024-04-30T14:16:10.731" v="44" actId="20577"/>
          <ac:spMkLst>
            <pc:docMk/>
            <pc:sldMk cId="1973783002" sldId="313"/>
            <ac:spMk id="22" creationId="{BA485454-548B-D82A-7DFA-90A51BDE6DBB}"/>
          </ac:spMkLst>
        </pc:spChg>
      </pc:sldChg>
      <pc:sldChg chg="addSp delSp modSp">
        <pc:chgData name="GIULIA PEDONESE" userId="S::giulia.pedonese@cnr.it::b7fd581c-332c-43d0-8378-0107a144a4e5" providerId="AD" clId="Web-{A7FF0B01-12A8-AAE3-DFA2-6461F9AF8911}" dt="2024-04-30T14:33:23.938" v="68" actId="20577"/>
        <pc:sldMkLst>
          <pc:docMk/>
          <pc:sldMk cId="3985884769" sldId="325"/>
        </pc:sldMkLst>
        <pc:spChg chg="mod">
          <ac:chgData name="GIULIA PEDONESE" userId="S::giulia.pedonese@cnr.it::b7fd581c-332c-43d0-8378-0107a144a4e5" providerId="AD" clId="Web-{A7FF0B01-12A8-AAE3-DFA2-6461F9AF8911}" dt="2024-04-30T14:33:23.938" v="68" actId="20577"/>
          <ac:spMkLst>
            <pc:docMk/>
            <pc:sldMk cId="3985884769" sldId="325"/>
            <ac:spMk id="5" creationId="{2E2A36BD-96E0-410F-1E45-EE7081F79AF7}"/>
          </ac:spMkLst>
        </pc:spChg>
        <pc:spChg chg="mod">
          <ac:chgData name="GIULIA PEDONESE" userId="S::giulia.pedonese@cnr.it::b7fd581c-332c-43d0-8378-0107a144a4e5" providerId="AD" clId="Web-{A7FF0B01-12A8-AAE3-DFA2-6461F9AF8911}" dt="2024-04-30T14:31:00.855" v="55" actId="1076"/>
          <ac:spMkLst>
            <pc:docMk/>
            <pc:sldMk cId="3985884769" sldId="325"/>
            <ac:spMk id="7" creationId="{476C84E0-5C3A-6C36-03C7-D7F392EF5AE0}"/>
          </ac:spMkLst>
        </pc:spChg>
        <pc:picChg chg="add mod">
          <ac:chgData name="GIULIA PEDONESE" userId="S::giulia.pedonese@cnr.it::b7fd581c-332c-43d0-8378-0107a144a4e5" providerId="AD" clId="Web-{A7FF0B01-12A8-AAE3-DFA2-6461F9AF8911}" dt="2024-04-30T14:30:54.542" v="53" actId="1076"/>
          <ac:picMkLst>
            <pc:docMk/>
            <pc:sldMk cId="3985884769" sldId="325"/>
            <ac:picMk id="3" creationId="{93A9F8CB-F8B8-E238-D305-08AB01D21E1C}"/>
          </ac:picMkLst>
        </pc:picChg>
        <pc:picChg chg="del">
          <ac:chgData name="GIULIA PEDONESE" userId="S::giulia.pedonese@cnr.it::b7fd581c-332c-43d0-8378-0107a144a4e5" providerId="AD" clId="Web-{A7FF0B01-12A8-AAE3-DFA2-6461F9AF8911}" dt="2024-04-30T14:30:10.900" v="48"/>
          <ac:picMkLst>
            <pc:docMk/>
            <pc:sldMk cId="3985884769" sldId="325"/>
            <ac:picMk id="4" creationId="{12E1AA22-FC28-FC6E-F2B0-81CC44123404}"/>
          </ac:picMkLst>
        </pc:picChg>
      </pc:sldChg>
    </pc:docChg>
  </pc:docChgLst>
  <pc:docChgLst>
    <pc:chgData name="GIULIA PEDONESE" userId="S::giulia.pedonese@cnr.it::b7fd581c-332c-43d0-8378-0107a144a4e5" providerId="AD" clId="Web-{AA48702C-D424-320D-1815-7D62C2026B80}"/>
    <pc:docChg chg="delSld modSld">
      <pc:chgData name="GIULIA PEDONESE" userId="S::giulia.pedonese@cnr.it::b7fd581c-332c-43d0-8378-0107a144a4e5" providerId="AD" clId="Web-{AA48702C-D424-320D-1815-7D62C2026B80}" dt="2024-05-02T08:38:26.144" v="8"/>
      <pc:docMkLst>
        <pc:docMk/>
      </pc:docMkLst>
      <pc:sldChg chg="delSp">
        <pc:chgData name="GIULIA PEDONESE" userId="S::giulia.pedonese@cnr.it::b7fd581c-332c-43d0-8378-0107a144a4e5" providerId="AD" clId="Web-{AA48702C-D424-320D-1815-7D62C2026B80}" dt="2024-05-02T08:37:12.798" v="0"/>
        <pc:sldMkLst>
          <pc:docMk/>
          <pc:sldMk cId="1983739531" sldId="295"/>
        </pc:sldMkLst>
        <pc:cxnChg chg="del">
          <ac:chgData name="GIULIA PEDONESE" userId="S::giulia.pedonese@cnr.it::b7fd581c-332c-43d0-8378-0107a144a4e5" providerId="AD" clId="Web-{AA48702C-D424-320D-1815-7D62C2026B80}" dt="2024-05-02T08:37:12.798" v="0"/>
          <ac:cxnSpMkLst>
            <pc:docMk/>
            <pc:sldMk cId="1983739531" sldId="295"/>
            <ac:cxnSpMk id="12" creationId="{C5E996A5-A0E1-6570-6932-E30806CB6CFD}"/>
          </ac:cxnSpMkLst>
        </pc:cxnChg>
      </pc:sldChg>
      <pc:sldChg chg="del">
        <pc:chgData name="GIULIA PEDONESE" userId="S::giulia.pedonese@cnr.it::b7fd581c-332c-43d0-8378-0107a144a4e5" providerId="AD" clId="Web-{AA48702C-D424-320D-1815-7D62C2026B80}" dt="2024-05-02T08:37:42.767" v="1"/>
        <pc:sldMkLst>
          <pc:docMk/>
          <pc:sldMk cId="2802462987" sldId="306"/>
        </pc:sldMkLst>
      </pc:sldChg>
      <pc:sldChg chg="del">
        <pc:chgData name="GIULIA PEDONESE" userId="S::giulia.pedonese@cnr.it::b7fd581c-332c-43d0-8378-0107a144a4e5" providerId="AD" clId="Web-{AA48702C-D424-320D-1815-7D62C2026B80}" dt="2024-05-02T08:38:26.144" v="8"/>
        <pc:sldMkLst>
          <pc:docMk/>
          <pc:sldMk cId="3956263840" sldId="308"/>
        </pc:sldMkLst>
      </pc:sldChg>
      <pc:sldChg chg="addSp modSp">
        <pc:chgData name="GIULIA PEDONESE" userId="S::giulia.pedonese@cnr.it::b7fd581c-332c-43d0-8378-0107a144a4e5" providerId="AD" clId="Web-{AA48702C-D424-320D-1815-7D62C2026B80}" dt="2024-05-02T08:38:05.018" v="7" actId="20577"/>
        <pc:sldMkLst>
          <pc:docMk/>
          <pc:sldMk cId="2631426286" sldId="315"/>
        </pc:sldMkLst>
        <pc:spChg chg="add mod">
          <ac:chgData name="GIULIA PEDONESE" userId="S::giulia.pedonese@cnr.it::b7fd581c-332c-43d0-8378-0107a144a4e5" providerId="AD" clId="Web-{AA48702C-D424-320D-1815-7D62C2026B80}" dt="2024-05-02T08:38:05.018" v="7" actId="20577"/>
          <ac:spMkLst>
            <pc:docMk/>
            <pc:sldMk cId="2631426286" sldId="315"/>
            <ac:spMk id="3" creationId="{55C7DD8E-F344-93E7-CDEB-D2563D3FDC2F}"/>
          </ac:spMkLst>
        </pc:spChg>
      </pc:sldChg>
    </pc:docChg>
  </pc:docChgLst>
  <pc:docChgLst>
    <pc:chgData name="GIULIA PEDONESE" userId="S::giulia.pedonese@cnr.it::b7fd581c-332c-43d0-8378-0107a144a4e5" providerId="AD" clId="Web-{6FC54F61-5AEC-0871-39B0-E3C31971EA03}"/>
    <pc:docChg chg="">
      <pc:chgData name="GIULIA PEDONESE" userId="S::giulia.pedonese@cnr.it::b7fd581c-332c-43d0-8378-0107a144a4e5" providerId="AD" clId="Web-{6FC54F61-5AEC-0871-39B0-E3C31971EA03}" dt="2024-05-02T14:14:10.174" v="1"/>
      <pc:docMkLst>
        <pc:docMk/>
      </pc:docMkLst>
      <pc:sldChg chg="modCm">
        <pc:chgData name="GIULIA PEDONESE" userId="S::giulia.pedonese@cnr.it::b7fd581c-332c-43d0-8378-0107a144a4e5" providerId="AD" clId="Web-{6FC54F61-5AEC-0871-39B0-E3C31971EA03}" dt="2024-05-02T14:14:10.174" v="1"/>
        <pc:sldMkLst>
          <pc:docMk/>
          <pc:sldMk cId="1190662877" sldId="31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IULIA PEDONESE" userId="S::giulia.pedonese@cnr.it::b7fd581c-332c-43d0-8378-0107a144a4e5" providerId="AD" clId="Web-{6FC54F61-5AEC-0871-39B0-E3C31971EA03}" dt="2024-05-02T14:14:10.174" v="1"/>
              <pc2:cmMkLst xmlns:pc2="http://schemas.microsoft.com/office/powerpoint/2019/9/main/command">
                <pc:docMk/>
                <pc:sldMk cId="1190662877" sldId="318"/>
                <pc2:cmMk id="{3D929047-44DE-469E-9583-0BF10ACE6309}"/>
              </pc2:cmMkLst>
              <pc226:cmRplyChg chg="add">
                <pc226:chgData name="GIULIA PEDONESE" userId="S::giulia.pedonese@cnr.it::b7fd581c-332c-43d0-8378-0107a144a4e5" providerId="AD" clId="Web-{6FC54F61-5AEC-0871-39B0-E3C31971EA03}" dt="2024-05-02T14:14:10.174" v="1"/>
                <pc2:cmRplyMkLst xmlns:pc2="http://schemas.microsoft.com/office/powerpoint/2019/9/main/command">
                  <pc:docMk/>
                  <pc:sldMk cId="1190662877" sldId="318"/>
                  <pc2:cmMk id="{3D929047-44DE-469E-9583-0BF10ACE6309}"/>
                  <pc2:cmRplyMk id="{3665663A-AEEF-48D6-AF30-F8D7C2059D15}"/>
                </pc2:cmRplyMkLst>
              </pc226:cmRplyChg>
              <pc226:cmRplyChg chg="mod modRxn">
                <pc226:chgData name="GIULIA PEDONESE" userId="S::giulia.pedonese@cnr.it::b7fd581c-332c-43d0-8378-0107a144a4e5" providerId="AD" clId="Web-{6FC54F61-5AEC-0871-39B0-E3C31971EA03}" dt="2024-05-02T14:13:53.221" v="0"/>
                <pc2:cmRplyMkLst xmlns:pc2="http://schemas.microsoft.com/office/powerpoint/2019/9/main/command">
                  <pc:docMk/>
                  <pc:sldMk cId="1190662877" sldId="318"/>
                  <pc2:cmMk id="{3D929047-44DE-469E-9583-0BF10ACE6309}"/>
                  <pc2:cmRplyMk id="{1B642E73-79EF-4977-8D5E-4F318D8182C3}"/>
                </pc2:cmRplyMkLst>
              </pc226:cmRplyChg>
            </pc226:cmChg>
          </p:ext>
        </pc:extLst>
      </pc:sldChg>
    </pc:docChg>
  </pc:docChgLst>
  <pc:docChgLst>
    <pc:chgData name="MICHELE MALLIA" userId="S::michele.mallia@cnr.it::43998836-24f2-4336-8775-46aef23fc05d" providerId="AD" clId="Web-{80942076-898E-162E-3019-123418CEF100}"/>
    <pc:docChg chg="addSld delSld modSld">
      <pc:chgData name="MICHELE MALLIA" userId="S::michele.mallia@cnr.it::43998836-24f2-4336-8775-46aef23fc05d" providerId="AD" clId="Web-{80942076-898E-162E-3019-123418CEF100}" dt="2024-05-02T13:09:21.135" v="37" actId="20577"/>
      <pc:docMkLst>
        <pc:docMk/>
      </pc:docMkLst>
      <pc:sldChg chg="modCm">
        <pc:chgData name="MICHELE MALLIA" userId="S::michele.mallia@cnr.it::43998836-24f2-4336-8775-46aef23fc05d" providerId="AD" clId="Web-{80942076-898E-162E-3019-123418CEF100}" dt="2024-05-02T13:07:07.536" v="3"/>
        <pc:sldMkLst>
          <pc:docMk/>
          <pc:sldMk cId="1190662877" sldId="31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ICHELE MALLIA" userId="S::michele.mallia@cnr.it::43998836-24f2-4336-8775-46aef23fc05d" providerId="AD" clId="Web-{80942076-898E-162E-3019-123418CEF100}" dt="2024-05-02T13:07:07.536" v="3"/>
              <pc2:cmMkLst xmlns:pc2="http://schemas.microsoft.com/office/powerpoint/2019/9/main/command">
                <pc:docMk/>
                <pc:sldMk cId="1190662877" sldId="318"/>
                <pc2:cmMk id="{3D929047-44DE-469E-9583-0BF10ACE6309}"/>
              </pc2:cmMkLst>
              <pc226:cmRplyChg chg="add">
                <pc226:chgData name="MICHELE MALLIA" userId="S::michele.mallia@cnr.it::43998836-24f2-4336-8775-46aef23fc05d" providerId="AD" clId="Web-{80942076-898E-162E-3019-123418CEF100}" dt="2024-05-02T13:05:56.753" v="0"/>
                <pc2:cmRplyMkLst xmlns:pc2="http://schemas.microsoft.com/office/powerpoint/2019/9/main/command">
                  <pc:docMk/>
                  <pc:sldMk cId="1190662877" sldId="318"/>
                  <pc2:cmMk id="{3D929047-44DE-469E-9583-0BF10ACE6309}"/>
                  <pc2:cmRplyMk id="{86CD0E52-0EAF-4320-B758-2E7C7454D1C2}"/>
                </pc2:cmRplyMkLst>
              </pc226:cmRplyChg>
              <pc226:cmRplyChg chg="add">
                <pc226:chgData name="MICHELE MALLIA" userId="S::michele.mallia@cnr.it::43998836-24f2-4336-8775-46aef23fc05d" providerId="AD" clId="Web-{80942076-898E-162E-3019-123418CEF100}" dt="2024-05-02T13:07:07.536" v="3"/>
                <pc2:cmRplyMkLst xmlns:pc2="http://schemas.microsoft.com/office/powerpoint/2019/9/main/command">
                  <pc:docMk/>
                  <pc:sldMk cId="1190662877" sldId="318"/>
                  <pc2:cmMk id="{3D929047-44DE-469E-9583-0BF10ACE6309}"/>
                  <pc2:cmRplyMk id="{1B642E73-79EF-4977-8D5E-4F318D8182C3}"/>
                </pc2:cmRplyMkLst>
              </pc226:cmRplyChg>
            </pc226:cmChg>
          </p:ext>
        </pc:extLst>
      </pc:sldChg>
      <pc:sldChg chg="delSp modSp add mod replId modShow">
        <pc:chgData name="MICHELE MALLIA" userId="S::michele.mallia@cnr.it::43998836-24f2-4336-8775-46aef23fc05d" providerId="AD" clId="Web-{80942076-898E-162E-3019-123418CEF100}" dt="2024-05-02T13:09:21.135" v="37" actId="20577"/>
        <pc:sldMkLst>
          <pc:docMk/>
          <pc:sldMk cId="845687185" sldId="329"/>
        </pc:sldMkLst>
        <pc:spChg chg="del">
          <ac:chgData name="MICHELE MALLIA" userId="S::michele.mallia@cnr.it::43998836-24f2-4336-8775-46aef23fc05d" providerId="AD" clId="Web-{80942076-898E-162E-3019-123418CEF100}" dt="2024-05-02T13:08:58.103" v="7"/>
          <ac:spMkLst>
            <pc:docMk/>
            <pc:sldMk cId="845687185" sldId="329"/>
            <ac:spMk id="5" creationId="{2E2A36BD-96E0-410F-1E45-EE7081F79AF7}"/>
          </ac:spMkLst>
        </pc:spChg>
        <pc:spChg chg="del">
          <ac:chgData name="MICHELE MALLIA" userId="S::michele.mallia@cnr.it::43998836-24f2-4336-8775-46aef23fc05d" providerId="AD" clId="Web-{80942076-898E-162E-3019-123418CEF100}" dt="2024-05-02T13:08:59.337" v="8"/>
          <ac:spMkLst>
            <pc:docMk/>
            <pc:sldMk cId="845687185" sldId="329"/>
            <ac:spMk id="7" creationId="{476C84E0-5C3A-6C36-03C7-D7F392EF5AE0}"/>
          </ac:spMkLst>
        </pc:spChg>
        <pc:spChg chg="mod">
          <ac:chgData name="MICHELE MALLIA" userId="S::michele.mallia@cnr.it::43998836-24f2-4336-8775-46aef23fc05d" providerId="AD" clId="Web-{80942076-898E-162E-3019-123418CEF100}" dt="2024-05-02T13:09:21.135" v="37" actId="20577"/>
          <ac:spMkLst>
            <pc:docMk/>
            <pc:sldMk cId="845687185" sldId="329"/>
            <ac:spMk id="66" creationId="{00000000-0000-0000-0000-000000000000}"/>
          </ac:spMkLst>
        </pc:spChg>
        <pc:picChg chg="del">
          <ac:chgData name="MICHELE MALLIA" userId="S::michele.mallia@cnr.it::43998836-24f2-4336-8775-46aef23fc05d" providerId="AD" clId="Web-{80942076-898E-162E-3019-123418CEF100}" dt="2024-05-02T13:08:56.462" v="6"/>
          <ac:picMkLst>
            <pc:docMk/>
            <pc:sldMk cId="845687185" sldId="329"/>
            <ac:picMk id="3" creationId="{93A9F8CB-F8B8-E238-D305-08AB01D21E1C}"/>
          </ac:picMkLst>
        </pc:picChg>
      </pc:sldChg>
      <pc:sldChg chg="add del replId">
        <pc:chgData name="MICHELE MALLIA" userId="S::michele.mallia@cnr.it::43998836-24f2-4336-8775-46aef23fc05d" providerId="AD" clId="Web-{80942076-898E-162E-3019-123418CEF100}" dt="2024-05-02T13:06:45.879" v="2"/>
        <pc:sldMkLst>
          <pc:docMk/>
          <pc:sldMk cId="4054367955" sldId="329"/>
        </pc:sldMkLst>
      </pc:sldChg>
    </pc:docChg>
  </pc:docChgLst>
</pc:chgInfo>
</file>

<file path=ppt/comments/modernComment_106_EB1EC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386D80-44BB-4E72-9E87-C3A7ED2BA20F}" authorId="{17E8D146-1D63-9206-1734-58132AF4D583}" created="2024-05-02T13:00:51.092" startDate="2024-05-02T13:00:51.092" dueDate="2024-05-02T13:00:51.092" assignedTo="{868BE3E8-66D4-A400-90F2-E15DF61F19E9}" title="@MICHELE MALLIA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6541449" sldId="262"/>
      <ac:spMk id="4" creationId="{52E95018-7B8F-E007-0804-AE7780FD7BA0}"/>
      <ac:txMk cp="31" len="26">
        <ac:context len="58" hash="1085095717"/>
      </ac:txMk>
    </ac:txMkLst>
    <p188:pos x="3866554" y="232171"/>
    <p188:txBody>
      <a:bodyPr/>
      <a:lstStyle/>
      <a:p>
        <a:r>
          <a:rPr lang="it-IT"/>
          <a:t>[@MICHELE MALLIA] 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>
            <p228:event time="2024-05-02T13:00:51.092" id="{FF6EF6F3-CD63-428F-A367-BBB6B4496EFF}">
              <p228:atrbtn authorId="{17E8D146-1D63-9206-1734-58132AF4D583}"/>
              <p228:anchr>
                <p228:comment id="{F9386D80-44BB-4E72-9E87-C3A7ED2BA20F}"/>
              </p228:anchr>
              <p228:add/>
            </p228:event>
            <p228:event time="2024-05-02T13:00:51.092" id="{2BF99840-2E99-455A-950C-046B546E5FC5}">
              <p228:atrbtn authorId="{17E8D146-1D63-9206-1734-58132AF4D583}"/>
              <p228:anchr>
                <p228:comment id="{F9386D80-44BB-4E72-9E87-C3A7ED2BA20F}"/>
              </p228:anchr>
              <p228:asgn authorId="{868BE3E8-66D4-A400-90F2-E15DF61F19E9}"/>
            </p228:event>
            <p228:event time="2024-05-02T13:00:51.092" id="{FE99E286-5DF9-475C-87E2-50C0810B54AA}">
              <p228:atrbtn authorId="{17E8D146-1D63-9206-1734-58132AF4D583}"/>
              <p228:anchr>
                <p228:comment id="{F9386D80-44BB-4E72-9E87-C3A7ED2BA20F}"/>
              </p228:anchr>
              <p228:title val="@MICHELE MALLIA"/>
            </p228:event>
            <p228:event time="2024-05-02T13:00:51.092" id="{6361B309-6D56-402D-98F2-C29DAE42ACE8}">
              <p228:atrbtn authorId="{17E8D146-1D63-9206-1734-58132AF4D583}"/>
              <p228:anchr>
                <p228:comment id="{F9386D80-44BB-4E72-9E87-C3A7ED2BA20F}"/>
              </p228:anchr>
              <p228:date stDt="2024-05-02T13:00:51.092" endDt="2024-05-02T13:00:51.092"/>
            </p228:event>
          </p228:history>
        </p228:taskDetails>
      </p:ext>
    </p188:extLst>
  </p188:cm>
</p188:cmLst>
</file>

<file path=ppt/comments/modernComment_13E_46F812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929047-44DE-469E-9583-0BF10ACE6309}" authorId="{17E8D146-1D63-9206-1734-58132AF4D583}" created="2024-05-02T13:00:39.998" startDate="2024-05-02T13:00:39.998" dueDate="2024-05-02T13:00:39.998" assignedTo="{868BE3E8-66D4-A400-90F2-E15DF61F19E9}" title="@MICHELE MALLIA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90662877" sldId="318"/>
      <ac:spMk id="22" creationId="{BA485454-548B-D82A-7DFA-90A51BDE6DBB}"/>
      <ac:txMk cp="255" len="35">
        <ac:context len="296" hash="1704522314"/>
      </ac:txMk>
    </ac:txMkLst>
    <p188:pos x="2991445" y="2928937"/>
    <p188:replyLst>
      <p188:reply id="{86CD0E52-0EAF-4320-B758-2E7C7454D1C2}" authorId="{868BE3E8-66D4-A400-90F2-E15DF61F19E9}" created="2024-05-02T13:05:56.753">
        <p188:txBody>
          <a:bodyPr/>
          <a:lstStyle/>
          <a:p>
            <a:r>
              <a:rPr lang="it-IT"/>
              <a:t>Grazie!</a:t>
            </a:r>
          </a:p>
        </p188:txBody>
      </p188:reply>
      <p188:reply id="{1B642E73-79EF-4977-8D5E-4F318D8182C3}" authorId="{868BE3E8-66D4-A400-90F2-E15DF61F19E9}" created="2024-05-02T13:07:07.536">
        <p188:txBody>
          <a:bodyPr/>
          <a:lstStyle/>
          <a:p>
            <a:r>
              <a:rPr lang="it-IT"/>
              <a:t>Posso già creare una slide vuota dove mettere i miei contenuti?</a:t>
            </a:r>
          </a:p>
        </p188:txBody>
        <p188:extLst>
          <p:ext xmlns:p="http://schemas.openxmlformats.org/presentationml/2006/main" uri="{57CB4572-C831-44C2-8A1C-0ADB6CCDFE69}">
            <p223:reactions xmlns:p223="http://schemas.microsoft.com/office/powerpoint/2022/03/main">
              <p223:rxn type="👍">
                <p223:instance time="2024-05-02T14:13:53.221" authorId="{17E8D146-1D63-9206-1734-58132AF4D583}"/>
              </p223:rxn>
            </p223:reactions>
          </p:ext>
        </p188:extLst>
      </p188:reply>
      <p188:reply id="{3665663A-AEEF-48D6-AF30-F8D7C2059D15}" authorId="{17E8D146-1D63-9206-1734-58132AF4D583}" created="2024-05-02T14:14:10.174">
        <p188:txBody>
          <a:bodyPr/>
          <a:lstStyle/>
          <a:p>
            <a:r>
              <a:rPr lang="it-IT"/>
              <a:t>sì scusami ho visto ora, vai pure</a:t>
            </a:r>
          </a:p>
        </p188:txBody>
      </p188:reply>
    </p188:replyLst>
    <p188:txBody>
      <a:bodyPr/>
      <a:lstStyle/>
      <a:p>
        <a:r>
          <a:rPr lang="it-IT"/>
          <a:t>[@MICHELE MALLIA] 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>
            <p228:event time="2024-05-02T13:00:39.998" id="{A167258F-7DAB-4FF1-8648-73F12D618ABD}">
              <p228:atrbtn authorId="{17E8D146-1D63-9206-1734-58132AF4D583}"/>
              <p228:anchr>
                <p228:comment id="{3D929047-44DE-469E-9583-0BF10ACE6309}"/>
              </p228:anchr>
              <p228:add/>
            </p228:event>
            <p228:event time="2024-05-02T13:00:39.998" id="{A84E3471-4985-4AFC-A88D-538493386591}">
              <p228:atrbtn authorId="{17E8D146-1D63-9206-1734-58132AF4D583}"/>
              <p228:anchr>
                <p228:comment id="{3D929047-44DE-469E-9583-0BF10ACE6309}"/>
              </p228:anchr>
              <p228:asgn authorId="{868BE3E8-66D4-A400-90F2-E15DF61F19E9}"/>
            </p228:event>
            <p228:event time="2024-05-02T13:00:39.998" id="{27665037-283C-42C4-B8EF-7AA4FE513A95}">
              <p228:atrbtn authorId="{17E8D146-1D63-9206-1734-58132AF4D583}"/>
              <p228:anchr>
                <p228:comment id="{3D929047-44DE-469E-9583-0BF10ACE6309}"/>
              </p228:anchr>
              <p228:title val="@MICHELE MALLIA"/>
            </p228:event>
            <p228:event time="2024-05-02T13:00:39.998" id="{B1DCC8A9-82F4-40DC-99CD-0E7B9FEC196D}">
              <p228:atrbtn authorId="{17E8D146-1D63-9206-1734-58132AF4D583}"/>
              <p228:anchr>
                <p228:comment id="{3D929047-44DE-469E-9583-0BF10ACE6309}"/>
              </p228:anchr>
              <p228:date stDt="2024-05-02T13:00:39.998" endDt="2024-05-02T13:00:39.998"/>
            </p228:event>
          </p228:history>
        </p228:taskDetail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4b5db32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4b5db321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48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09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50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5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81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240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336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75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918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17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8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76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8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6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096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8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9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4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559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72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68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536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260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8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45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9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31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25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22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10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68b5e5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68b5e5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82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EB1EC8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s://www.clarin.eu/" TargetMode="Externa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iptext-kc.clarin-it.it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cmc-corpora.org/ckcmc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rin.eurac.edu/" TargetMode="External"/><Relationship Id="rId5" Type="http://schemas.openxmlformats.org/officeDocument/2006/relationships/hyperlink" Target="https://www.clarin.eu/content/clarin-centres" TargetMode="External"/><Relationship Id="rId4" Type="http://schemas.openxmlformats.org/officeDocument/2006/relationships/hyperlink" Target="https://ilc4clarin.ilc.cnr.it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lections.clarin.eu/public?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switchboard.clarin.e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tentsearch.clarin.eu/" TargetMode="External"/><Relationship Id="rId5" Type="http://schemas.openxmlformats.org/officeDocument/2006/relationships/hyperlink" Target="https://vlo.clarin.eu/;jsessionid=8002540079420158780568CF6BCB967A?0" TargetMode="External"/><Relationship Id="rId4" Type="http://schemas.openxmlformats.org/officeDocument/2006/relationships/hyperlink" Target="https://www.clarin.eu/content/depositing-servic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very.clarin.eu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lc4clarin.ilc.cnr.i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space-clarin-it.ilc.cnr.it/repository/xmlui/page/deposit" TargetMode="External"/><Relationship Id="rId5" Type="http://schemas.openxmlformats.org/officeDocument/2006/relationships/hyperlink" Target="https://standards.clarin.eu/sis/" TargetMode="External"/><Relationship Id="rId4" Type="http://schemas.openxmlformats.org/officeDocument/2006/relationships/hyperlink" Target="https://www.clarin.eu/content/depositing-servic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lc4clarin.ilc.cnr.it/" TargetMode="Externa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arin.eu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5281/zenodo.81144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upskillsproject.eu/project/standards_repositories/" TargetMode="External"/><Relationship Id="rId4" Type="http://schemas.openxmlformats.org/officeDocument/2006/relationships/hyperlink" Target="https://upskillsproject.eu/" TargetMode="External"/><Relationship Id="rId9" Type="http://schemas.openxmlformats.org/officeDocument/2006/relationships/hyperlink" Target="https://creativecommons.org/licenses/by/2.0/deed.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reativecommons.it/chapterIT/index.php/license-your-work/#:~:text=Le%20licenze%20Creative%20Commons%20sono%20disponibili%20in%20tre%20forme%3A%20il,di%20informazioni%20leggibili%20dal%20computer" TargetMode="External"/><Relationship Id="rId4" Type="http://schemas.openxmlformats.org/officeDocument/2006/relationships/hyperlink" Target="https://vlo.clarin.eu/;jsessionid=E891AAB11DA93B20E76B53201D4D4D31?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tentsearch.clarin.eu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arin.eu/resource-famili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lo.clarin.eu/;jsessionid=E891AAB11DA93B20E76B53201D4D4D31?0" TargetMode="External"/><Relationship Id="rId4" Type="http://schemas.openxmlformats.org/officeDocument/2006/relationships/hyperlink" Target="https://switchboard.clarin.eu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lections.clarin.eu/public?0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arin.eu/Tour-de-CLARIN" TargetMode="External"/><Relationship Id="rId5" Type="http://schemas.openxmlformats.org/officeDocument/2006/relationships/hyperlink" Target="https://www.clarin.eu/content/knowledge-centres" TargetMode="External"/><Relationship Id="rId4" Type="http://schemas.openxmlformats.org/officeDocument/2006/relationships/hyperlink" Target="https://www.clarin.eu/content/knowledge-infrastructur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diptext-kc.clarin-it.it/helpdesk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E_46F812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arin.eu/content/learning-hub" TargetMode="Externa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larin.eu/content/clarin-cafe" TargetMode="External"/><Relationship Id="rId4" Type="http://schemas.openxmlformats.org/officeDocument/2006/relationships/hyperlink" Target="https://www.clarin.eu/content/clarin-newsflash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formazione@clarin-it.it" TargetMode="External"/><Relationship Id="rId4" Type="http://schemas.openxmlformats.org/officeDocument/2006/relationships/hyperlink" Target="mailto:giulia.pedonese@ilc.cnr.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science.it/cos-e-l-open-science" TargetMode="External"/><Relationship Id="rId5" Type="http://schemas.openxmlformats.org/officeDocument/2006/relationships/hyperlink" Target="https://www.oecd.org/sti/inno/open-science.htm" TargetMode="External"/><Relationship Id="rId4" Type="http://schemas.openxmlformats.org/officeDocument/2006/relationships/hyperlink" Target="https://op.europa.eu/en/publication-detail/-/publication/3213b335-1cbc-11e6-ba9a-01aa75ed71a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ook.openingscience.org.s3-website-eu-west-1.amazonaws.com/basics_background/open_science_one_term_five_schools_of_thought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-fair.org/fair-principles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openaire.eu/what-is-a-data-management-pla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arin.eu/fair" TargetMode="External"/><Relationship Id="rId4" Type="http://schemas.openxmlformats.org/officeDocument/2006/relationships/hyperlink" Target="https://www.clarin.eu/content/clarin-concept-regis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95207" y="2052607"/>
            <a:ext cx="8366759" cy="6541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CLARIN per la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gestione</a:t>
            </a:r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FAIR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dei</a:t>
            </a:r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dati</a:t>
            </a:r>
            <a:r>
              <a:rPr lang="en-GB" sz="32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</a:t>
            </a:r>
            <a:r>
              <a:rPr lang="en-GB" sz="32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linguistici</a:t>
            </a:r>
            <a:endParaRPr lang="en-GB" sz="3200" b="1" err="1">
              <a:solidFill>
                <a:srgbClr val="216498"/>
              </a:solidFill>
              <a:ea typeface="Source Sans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5294719" y="3478884"/>
            <a:ext cx="3184600" cy="65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70000"/>
              </a:lnSpc>
              <a:buClr>
                <a:schemeClr val="dk1"/>
              </a:buClr>
              <a:buSzPts val="852"/>
            </a:pPr>
            <a:r>
              <a:rPr lang="it-IT" sz="160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</a:rPr>
              <a:t>Giulia Pedonese, Michele Mallia</a:t>
            </a:r>
            <a:endParaRPr lang="it-IT" sz="1600">
              <a:solidFill>
                <a:srgbClr val="216498"/>
              </a:solidFill>
              <a:latin typeface="+mn-lt"/>
              <a:ea typeface="Source Sans Pro"/>
              <a:cs typeface="Source Sans Pro"/>
            </a:endParaRPr>
          </a:p>
          <a:p>
            <a:pPr algn="r">
              <a:lnSpc>
                <a:spcPct val="170000"/>
              </a:lnSpc>
              <a:buSzPts val="852"/>
            </a:pPr>
            <a:r>
              <a:rPr lang="en-GB" sz="1600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</a:rPr>
              <a:t>13 Maggio 2024</a:t>
            </a:r>
            <a:endParaRPr lang="en-GB" sz="1600">
              <a:solidFill>
                <a:srgbClr val="216498"/>
              </a:solidFill>
              <a:latin typeface="+mn-lt"/>
              <a:ea typeface="Source Sans Pro"/>
              <a:cs typeface="Source Sans Pro"/>
            </a:endParaRPr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52E95018-7B8F-E007-0804-AE7780FD7BA0}"/>
              </a:ext>
            </a:extLst>
          </p:cNvPr>
          <p:cNvSpPr txBox="1">
            <a:spLocks/>
          </p:cNvSpPr>
          <p:nvPr/>
        </p:nvSpPr>
        <p:spPr>
          <a:xfrm>
            <a:off x="2024337" y="3166917"/>
            <a:ext cx="5115873" cy="41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i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 </a:t>
            </a:r>
            <a:r>
              <a:rPr lang="en-GB" sz="2000" i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Introduzione</a:t>
            </a:r>
            <a:r>
              <a:rPr lang="en-GB" sz="2000" i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 ai Core Services e ai </a:t>
            </a:r>
            <a:r>
              <a:rPr lang="en-GB" sz="2000" i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vocabolari</a:t>
            </a:r>
            <a:r>
              <a:rPr lang="en-GB" sz="2000" i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 in </a:t>
            </a:r>
            <a:r>
              <a:rPr lang="en-GB" sz="2000" i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Skosmos</a:t>
            </a:r>
            <a:endParaRPr lang="en-GB" sz="2000" i="1" err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DE361AC-4F47-4CF7-9C33-B3A1F0A73B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035" r="-94" b="18701"/>
          <a:stretch/>
        </p:blipFill>
        <p:spPr>
          <a:xfrm>
            <a:off x="-56493" y="95795"/>
            <a:ext cx="9270162" cy="82731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3EB2F952-6BC3-A924-A1FC-5F836982D9C0}"/>
              </a:ext>
            </a:extLst>
          </p:cNvPr>
          <p:cNvGrpSpPr/>
          <p:nvPr/>
        </p:nvGrpSpPr>
        <p:grpSpPr>
          <a:xfrm>
            <a:off x="3448137" y="4129504"/>
            <a:ext cx="2260902" cy="738319"/>
            <a:chOff x="1309082" y="4243804"/>
            <a:chExt cx="2260902" cy="73831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AC90334-FF11-C3DC-CD0A-35B04436F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D046090B-E027-C3FA-6FAC-B017AE4C8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414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83717" y="168191"/>
            <a:ext cx="803848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Risorse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Linguistiche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in CLARIN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05517" y="1272680"/>
            <a:ext cx="7194884" cy="263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sz="900">
              <a:solidFill>
                <a:schemeClr val="dk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6BA3A2-FEBE-6798-997B-CEE0BEF378E3}"/>
              </a:ext>
            </a:extLst>
          </p:cNvPr>
          <p:cNvSpPr txBox="1"/>
          <p:nvPr/>
        </p:nvSpPr>
        <p:spPr>
          <a:xfrm>
            <a:off x="3900938" y="4594745"/>
            <a:ext cx="3088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https://www.clarin.eu/</a:t>
            </a:r>
            <a:endParaRPr lang="it-IT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Google Shape;152;p22">
            <a:extLst>
              <a:ext uri="{FF2B5EF4-FFF2-40B4-BE49-F238E27FC236}">
                <a16:creationId xmlns:a16="http://schemas.microsoft.com/office/drawing/2014/main" id="{D4C0EC0C-673B-E510-2FE3-0F1F648F3C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282" y="926835"/>
            <a:ext cx="3882918" cy="332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3;p22">
            <a:extLst>
              <a:ext uri="{FF2B5EF4-FFF2-40B4-BE49-F238E27FC236}">
                <a16:creationId xmlns:a16="http://schemas.microsoft.com/office/drawing/2014/main" id="{5A45428E-F9A5-6C8A-D144-AA6DA34389B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2908" y="1380860"/>
            <a:ext cx="824050" cy="8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22">
            <a:extLst>
              <a:ext uri="{FF2B5EF4-FFF2-40B4-BE49-F238E27FC236}">
                <a16:creationId xmlns:a16="http://schemas.microsoft.com/office/drawing/2014/main" id="{16EE1016-99A8-D7A0-2481-7B0AD6D5C2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4349" y="1380860"/>
            <a:ext cx="824050" cy="8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9E7080AC-3D9B-46EF-CE22-D18AD0F59C9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9975" y="2692083"/>
            <a:ext cx="824050" cy="8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6;p22">
            <a:extLst>
              <a:ext uri="{FF2B5EF4-FFF2-40B4-BE49-F238E27FC236}">
                <a16:creationId xmlns:a16="http://schemas.microsoft.com/office/drawing/2014/main" id="{4E60DA72-3D1D-CCEE-10D9-3049BEF6B2E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2963" y="1280610"/>
            <a:ext cx="1024550" cy="10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7;p22">
            <a:extLst>
              <a:ext uri="{FF2B5EF4-FFF2-40B4-BE49-F238E27FC236}">
                <a16:creationId xmlns:a16="http://schemas.microsoft.com/office/drawing/2014/main" id="{53243711-0719-5A27-7BE3-21A0C82A86D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15989" y="2479094"/>
            <a:ext cx="2684950" cy="201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9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CLARIN-IT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rtl="0" fontAlgn="base">
              <a:buSzPct val="100000"/>
            </a:pP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Il Consorzio CLARIN italiano comprende i seguenti centri:</a:t>
            </a:r>
          </a:p>
          <a:p>
            <a:pPr algn="l" rtl="0" fontAlgn="base">
              <a:buSzPct val="100000"/>
            </a:pPr>
            <a:endParaRPr lang="it-IT" sz="1400" b="0" i="0" noProof="1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it-IT" sz="1400" b="0" i="0" u="sng" strike="noStrike" noProof="1">
                <a:solidFill>
                  <a:srgbClr val="216498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ILC4CLARIN</a:t>
            </a:r>
            <a:r>
              <a:rPr lang="it-IT" sz="1400" b="0" i="0" u="none" strike="noStrike" noProof="1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it-IT" sz="1400" noProof="1">
                <a:solidFill>
                  <a:srgbClr val="000000"/>
                </a:solidFill>
                <a:latin typeface="+mn-lt"/>
              </a:rPr>
              <a:t>istituito presso il CNR Istituto di Linguistica Computazionale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 “Antonio Zampolli” </a:t>
            </a:r>
            <a:r>
              <a:rPr lang="it-IT" sz="1400" noProof="1">
                <a:solidFill>
                  <a:srgbClr val="000000"/>
                </a:solidFill>
                <a:latin typeface="+mn-lt"/>
              </a:rPr>
              <a:t>di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 Pisa</a:t>
            </a:r>
            <a:r>
              <a:rPr lang="it-IT" sz="1400" noProof="1">
                <a:solidFill>
                  <a:srgbClr val="000000"/>
                </a:solidFill>
                <a:latin typeface="+mn-lt"/>
              </a:rPr>
              <a:t>, è un centro di fornitura servizi 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it-IT" sz="1400" b="0" i="0" u="sng" strike="noStrike" noProof="1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B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lang="it-IT" sz="1400" b="0" i="0" noProof="1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it-IT" sz="1400" b="0" i="0" u="sng" strike="noStrike" noProof="1">
                <a:solidFill>
                  <a:srgbClr val="216498"/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EURAC Research CLARIN Centre</a:t>
            </a:r>
            <a:r>
              <a:rPr lang="it-IT" sz="1400" b="0" i="0" u="none" strike="noStrike" noProof="1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(ERCC) presso l’EURAC Research Association di Bolzano, che è un centro di fornitura </a:t>
            </a:r>
            <a:r>
              <a:rPr lang="it-IT" sz="1400" noProof="1">
                <a:solidFill>
                  <a:srgbClr val="000000"/>
                </a:solidFill>
                <a:latin typeface="+mn-lt"/>
              </a:rPr>
              <a:t>metadati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 (</a:t>
            </a:r>
            <a:r>
              <a:rPr lang="it-IT" sz="1400" b="0" i="0" u="sng" strike="noStrike" noProof="1">
                <a:solidFill>
                  <a:srgbClr val="216498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C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lang="it-IT" sz="1400" b="0" i="0" noProof="1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it-IT" sz="1400" b="0" i="0" u="sng" strike="noStrike" noProof="1">
                <a:solidFill>
                  <a:srgbClr val="216498"/>
                </a:solidFill>
                <a:effectLst/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Knowledge Centre for Computer-Mediated Communication and Social Media Corpora</a:t>
            </a:r>
            <a:r>
              <a:rPr lang="it-IT" sz="1400" b="0" i="0" u="none" strike="noStrike" noProof="1">
                <a:solidFill>
                  <a:srgbClr val="216498"/>
                </a:solidFill>
                <a:effectLst/>
                <a:latin typeface="+mn-lt"/>
              </a:rPr>
              <a:t> 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(CKCMC), che è un centro CLARIN </a:t>
            </a:r>
            <a:r>
              <a:rPr lang="it-IT" sz="1400" b="0" i="0" u="sng" strike="noStrike" noProof="1">
                <a:solidFill>
                  <a:srgbClr val="1768A9"/>
                </a:solidFill>
                <a:effectLst/>
                <a:latin typeface="+mn-lt"/>
                <a:hlinkClick r:id="rId5"/>
              </a:rPr>
              <a:t>di Tipo K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, che </a:t>
            </a:r>
            <a:r>
              <a:rPr lang="it-IT" sz="1400" noProof="1">
                <a:solidFill>
                  <a:srgbClr val="000000"/>
                </a:solidFill>
                <a:latin typeface="+mn-lt"/>
              </a:rPr>
              <a:t>mette a disposizione le proprie competenze e la propria conoscenza su aspetti del dominio disciplinare di CLARIN </a:t>
            </a:r>
            <a:r>
              <a:rPr lang="it-IT" sz="1400" b="0" i="0" noProof="1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pPr marL="285750" indent="-285750"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it-IT" sz="1400" b="0" i="0" u="sng" strike="noStrike" noProof="1">
                <a:solidFill>
                  <a:srgbClr val="1768A9"/>
                </a:solidFill>
                <a:effectLst/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CLARIN Knowledge Centre for Digital and Public Textual Schholarship</a:t>
            </a:r>
            <a:r>
              <a:rPr lang="it-IT" sz="1400" b="0" i="0" u="none" strike="noStrike" noProof="1">
                <a:solidFill>
                  <a:srgbClr val="000000"/>
                </a:solidFill>
                <a:effectLst/>
                <a:latin typeface="+mn-lt"/>
              </a:rPr>
              <a:t> (DiPText), anch’esso un centro di tipo K distribuito fra due partner: CNR-ILC e l’Università Ca’ Foscari di Venezia</a:t>
            </a:r>
            <a:endParaRPr lang="it-IT" sz="1400" b="0" i="0" noProof="1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73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Servizi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di </a:t>
            </a:r>
            <a:r>
              <a:rPr lang="en-GB" sz="1400" u="sng" err="1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deposito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per garantire che le risorse linguistiche possano essere archiviate e rese disponibili alla comunità in modo affidabile e per aiutare i ricercatori a conservare le loro risorse in modo sostenibile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fornisce un'interfaccia di facile utilizzo, che consente un processo di ricerca e scoperta di risorse provenienti da un'ampia varietà di domini 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Content Search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un motore di ricerca che si collega alle raccolte di dati locali disponibili nei centri.</a:t>
            </a:r>
            <a:endParaRPr lang="en-GB" sz="1400">
              <a:ea typeface="+mn-lt"/>
              <a:cs typeface="+mn-lt"/>
            </a:endParaRP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Resource Switchboard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aiuta gli utenti a trovare un'applicazione web per elaborare i propri dati linguistici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Collection Registry</a:t>
            </a:r>
            <a:r>
              <a:rPr lang="it-IT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 fornisce un registro in cui gli utenti possono creare e pubblicare le loro collezioni virtuali</a:t>
            </a:r>
            <a:endParaRPr lang="en-GB" sz="140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27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Come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accedere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ai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>
                <a:ea typeface="+mn-lt"/>
                <a:cs typeface="+mn-lt"/>
              </a:rPr>
              <a:t>Tutti gli utenti possono esplorare liberamente i servizi centrali di CLARIN per cercare risorse e competenze linguistiche. A causa di restrizioni di licenza, alcune risorse sono disponibili solo per gli utenti accademici e il login è richiesto utilizzando le credenziali istituzionali o le credenziali CLARIN.</a:t>
            </a:r>
          </a:p>
          <a:p>
            <a:pPr algn="just"/>
            <a:endParaRPr lang="it-IT" sz="1400">
              <a:ea typeface="+mn-lt"/>
              <a:cs typeface="+mn-lt"/>
            </a:endParaRPr>
          </a:p>
          <a:p>
            <a:pPr algn="just"/>
            <a:r>
              <a:rPr lang="it-IT" sz="1400">
                <a:ea typeface="+mn-lt"/>
                <a:cs typeface="+mn-lt"/>
              </a:rPr>
              <a:t>Gli utenti accademici di tutti i Paesi partecipanti possono accedere e utilizzare le risorse linguistiche disponibili nei centri dati CLARIN con un accesso single </a:t>
            </a:r>
            <a:r>
              <a:rPr lang="it-IT" sz="1400" err="1">
                <a:ea typeface="+mn-lt"/>
                <a:cs typeface="+mn-lt"/>
              </a:rPr>
              <a:t>sign</a:t>
            </a:r>
            <a:r>
              <a:rPr lang="it-IT" sz="1400">
                <a:ea typeface="+mn-lt"/>
                <a:cs typeface="+mn-lt"/>
              </a:rPr>
              <a:t>-on attraverso la </a:t>
            </a:r>
            <a:r>
              <a:rPr lang="en-GB" sz="1400" u="sng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Service Provider Federation</a:t>
            </a:r>
            <a:r>
              <a:rPr lang="en-GB" sz="1400">
                <a:solidFill>
                  <a:srgbClr val="216498"/>
                </a:solidFill>
                <a:ea typeface="+mn-lt"/>
                <a:cs typeface="+mn-lt"/>
              </a:rPr>
              <a:t> </a:t>
            </a:r>
            <a:r>
              <a:rPr lang="it-IT" sz="1400">
                <a:ea typeface="+mn-lt"/>
                <a:cs typeface="+mn-lt"/>
              </a:rPr>
              <a:t>utilizzando le proprie credenziali istituzionali.</a:t>
            </a:r>
          </a:p>
        </p:txBody>
      </p:sp>
    </p:spTree>
    <p:extLst>
      <p:ext uri="{BB962C8B-B14F-4D97-AF65-F5344CB8AC3E}">
        <p14:creationId xmlns:p14="http://schemas.microsoft.com/office/powerpoint/2010/main" val="401390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Service Provider Federation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3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978BE79-9984-B858-C9E4-FF36AC41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803" y="1061862"/>
            <a:ext cx="4512773" cy="35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Registrazione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un account 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1028" name="Pictur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95CCD4D-95B4-3776-DFC2-D994992D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18" y="1083588"/>
            <a:ext cx="6981061" cy="35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9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Deposito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it-IT" sz="1400">
                <a:ea typeface="+mn-lt"/>
                <a:cs typeface="+mn-lt"/>
              </a:rPr>
              <a:t>Molti centri CLARIN offrono un servizio di deposito. Questo garantisce molti vantaggi:</a:t>
            </a:r>
          </a:p>
          <a:p>
            <a:pPr marL="0" indent="0" algn="just">
              <a:buNone/>
            </a:pPr>
            <a:endParaRPr lang="it-IT" sz="1400">
              <a:ea typeface="+mn-lt"/>
              <a:cs typeface="+mn-lt"/>
            </a:endParaRP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a typeface="+mn-lt"/>
                <a:cs typeface="+mn-lt"/>
              </a:rPr>
              <a:t>Archiviazione e cura a lungo termine delle risorse linguistiche, degli insiemi di dati e degli strumenti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a typeface="+mn-lt"/>
                <a:cs typeface="+mn-lt"/>
              </a:rPr>
              <a:t>Descrizione delle risorse con metadati specifici e </a:t>
            </a:r>
            <a:r>
              <a:rPr lang="it-IT" sz="1200">
                <a:solidFill>
                  <a:srgbClr val="0B2134"/>
                </a:solidFill>
                <a:ea typeface="+mn-lt"/>
                <a:cs typeface="+mn-lt"/>
              </a:rPr>
              <a:t>attribuzione di </a:t>
            </a:r>
            <a:r>
              <a:rPr lang="en-GB" sz="1200" err="1">
                <a:solidFill>
                  <a:srgbClr val="0B2134"/>
                </a:solidFill>
                <a:ea typeface="+mn-lt"/>
                <a:cs typeface="+mn-lt"/>
              </a:rPr>
              <a:t>identificatori</a:t>
            </a:r>
            <a:r>
              <a:rPr lang="en-GB" sz="1200">
                <a:solidFill>
                  <a:srgbClr val="0B2134"/>
                </a:solidFill>
                <a:ea typeface="+mn-lt"/>
                <a:cs typeface="+mn-lt"/>
              </a:rPr>
              <a:t> </a:t>
            </a:r>
            <a:r>
              <a:rPr lang="it-IT" sz="1200">
                <a:solidFill>
                  <a:srgbClr val="0B2134"/>
                </a:solidFill>
                <a:ea typeface="+mn-lt"/>
                <a:cs typeface="+mn-lt"/>
              </a:rPr>
              <a:t>persistenti</a:t>
            </a:r>
            <a:r>
              <a:rPr lang="en-GB" sz="1200">
                <a:solidFill>
                  <a:srgbClr val="0B2134"/>
                </a:solidFill>
                <a:ea typeface="+mn-lt"/>
                <a:cs typeface="+mn-lt"/>
              </a:rPr>
              <a:t> (PID), e</a:t>
            </a:r>
            <a:r>
              <a:rPr lang="en-GB" sz="1200">
                <a:ea typeface="+mn-lt"/>
                <a:cs typeface="+mn-lt"/>
              </a:rPr>
              <a:t>.g. Handle, </a:t>
            </a:r>
            <a:r>
              <a:rPr lang="it-IT" sz="1200">
                <a:ea typeface="+mn-lt"/>
                <a:cs typeface="+mn-lt"/>
              </a:rPr>
              <a:t>che</a:t>
            </a:r>
            <a:r>
              <a:rPr lang="en-GB" sz="1200">
                <a:ea typeface="+mn-lt"/>
                <a:cs typeface="+mn-lt"/>
              </a:rPr>
              <a:t> ne </a:t>
            </a:r>
            <a:r>
              <a:rPr lang="it-IT" sz="1200">
                <a:ea typeface="+mn-lt"/>
                <a:cs typeface="+mn-lt"/>
              </a:rPr>
              <a:t>consentono</a:t>
            </a:r>
            <a:r>
              <a:rPr lang="en-GB" sz="1200">
                <a:ea typeface="+mn-lt"/>
                <a:cs typeface="+mn-lt"/>
              </a:rPr>
              <a:t> </a:t>
            </a:r>
            <a:r>
              <a:rPr lang="it-IT" sz="1200">
                <a:ea typeface="+mn-lt"/>
                <a:cs typeface="+mn-lt"/>
              </a:rPr>
              <a:t>una</a:t>
            </a:r>
            <a:r>
              <a:rPr lang="en-GB" sz="1200">
                <a:ea typeface="+mn-lt"/>
                <a:cs typeface="+mn-lt"/>
              </a:rPr>
              <a:t> facile </a:t>
            </a:r>
            <a:r>
              <a:rPr lang="it-IT" sz="1200">
                <a:ea typeface="+mn-lt"/>
                <a:cs typeface="+mn-lt"/>
              </a:rPr>
              <a:t>ricerca</a:t>
            </a:r>
            <a:r>
              <a:rPr lang="en-GB" sz="1200">
                <a:ea typeface="+mn-lt"/>
                <a:cs typeface="+mn-lt"/>
              </a:rPr>
              <a:t> e </a:t>
            </a:r>
            <a:r>
              <a:rPr lang="it-IT" sz="1200">
                <a:ea typeface="+mn-lt"/>
                <a:cs typeface="+mn-lt"/>
              </a:rPr>
              <a:t>citazione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a typeface="+mn-lt"/>
                <a:cs typeface="+mn-lt"/>
              </a:rPr>
              <a:t>Le risorse protette da password possono essere rese disponibili tramite un login istituzionale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a typeface="+mn-lt"/>
                <a:cs typeface="+mn-lt"/>
              </a:rPr>
              <a:t>Una volta integrate nell'infrastruttura CLARIN, le risorse possono essere analizzate e arricchite più facilmente con vari strumenti linguistici</a:t>
            </a: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200">
              <a:ea typeface="+mn-lt"/>
              <a:cs typeface="+mn-lt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1400">
                <a:solidFill>
                  <a:srgbClr val="216498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https://ilc4clarin.ilc.cnr.it/</a:t>
            </a:r>
            <a:r>
              <a:rPr lang="en-US" sz="1400">
                <a:solidFill>
                  <a:srgbClr val="216498"/>
                </a:solidFill>
                <a:ea typeface="+mn-lt"/>
                <a:cs typeface="+mn-lt"/>
              </a:rPr>
              <a:t> </a:t>
            </a:r>
            <a:endParaRPr lang="it-IT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246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Servizi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Deposito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123474"/>
            <a:ext cx="7194884" cy="28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it-IT" sz="1400">
                <a:ea typeface="+mn-lt"/>
                <a:cs typeface="+mn-lt"/>
              </a:rPr>
              <a:t>Depositare una risorsa in CLARIN: </a:t>
            </a:r>
          </a:p>
          <a:p>
            <a:pPr marL="0" indent="0" algn="just">
              <a:buNone/>
            </a:pPr>
            <a:endParaRPr lang="it-IT" sz="1200"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ea typeface="+mn-lt"/>
                <a:cs typeface="+mn-lt"/>
              </a:rPr>
              <a:t>Cercare un repository che si occupa dei dati di interesse nel catalogo dei </a:t>
            </a:r>
            <a:r>
              <a:rPr lang="it-IT" sz="1400">
                <a:solidFill>
                  <a:srgbClr val="1768A9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Depositing Services</a:t>
            </a:r>
            <a:endParaRPr lang="it-IT" sz="1400">
              <a:solidFill>
                <a:srgbClr val="1768A9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ea typeface="+mn-lt"/>
                <a:cs typeface="+mn-lt"/>
              </a:rPr>
              <a:t>Controllare la compatibilità dei dati nel </a:t>
            </a:r>
            <a:r>
              <a:rPr lang="it-IT" sz="1400">
                <a:solidFill>
                  <a:srgbClr val="1768A9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Standards Information System</a:t>
            </a:r>
            <a:endParaRPr lang="it-IT" sz="1400">
              <a:solidFill>
                <a:srgbClr val="1768A9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ea typeface="+mn-lt"/>
                <a:cs typeface="+mn-lt"/>
              </a:rPr>
              <a:t>Contattare il centro di tipo B che ospita il repository per la preparazione dei dati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ea typeface="+mn-lt"/>
                <a:cs typeface="+mn-lt"/>
              </a:rPr>
              <a:t>Seguire la procedura descritta nelle linee guida del repository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rgbClr val="0B2134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it-IT" sz="1600" b="1">
                <a:solidFill>
                  <a:srgbClr val="216498"/>
                </a:solidFill>
                <a:latin typeface="Calibri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deposit</a:t>
            </a:r>
          </a:p>
        </p:txBody>
      </p:sp>
    </p:spTree>
    <p:extLst>
      <p:ext uri="{BB962C8B-B14F-4D97-AF65-F5344CB8AC3E}">
        <p14:creationId xmlns:p14="http://schemas.microsoft.com/office/powerpoint/2010/main" val="388118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193390" y="311674"/>
            <a:ext cx="7194884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ILC4CLARIN: cercare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risorse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 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pubblicate</a:t>
            </a:r>
            <a:endParaRPr lang="en-GB" sz="2400" b="1" err="1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7" name="Segnaposto contenuto 3" descr="Immagine che contiene testo, schermata, cerchio, design&#10;&#10;Descrizione generata automaticamente">
            <a:extLst>
              <a:ext uri="{FF2B5EF4-FFF2-40B4-BE49-F238E27FC236}">
                <a16:creationId xmlns:a16="http://schemas.microsoft.com/office/drawing/2014/main" id="{BF63E86F-E45A-CDB1-D75C-1C63E7DA1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72" y="1099131"/>
            <a:ext cx="6892840" cy="34868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C7DD8E-F344-93E7-CDEB-D2563D3FDC2F}"/>
              </a:ext>
            </a:extLst>
          </p:cNvPr>
          <p:cNvSpPr txBox="1"/>
          <p:nvPr/>
        </p:nvSpPr>
        <p:spPr>
          <a:xfrm>
            <a:off x="3426843" y="458274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1649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https://ilc4clarin.ilc.cnr.it/</a:t>
            </a:r>
            <a:r>
              <a:rPr lang="en-US">
                <a:solidFill>
                  <a:srgbClr val="216498"/>
                </a:solidFill>
              </a:rPr>
              <a:t> </a:t>
            </a:r>
            <a:endParaRPr lang="it-IT">
              <a:solidFill>
                <a:srgbClr val="21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Esempio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un Corpus in ILC4CLARIN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4572000" y="1323476"/>
            <a:ext cx="381627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Informazioni sulla citazione tramite handle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Campi di metadati che descrivono il corpus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Il corpus è citato in una rivista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Il corpus è descritto, ad esempio i testi sono disponibili in formato UTF-8 e TEI-XML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Informazioni sull'editore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it-IT" sz="1400">
                <a:latin typeface="Arial"/>
                <a:cs typeface="Arial"/>
              </a:rPr>
              <a:t>Istruzioni per il download</a:t>
            </a:r>
          </a:p>
        </p:txBody>
      </p:sp>
      <p:pic>
        <p:nvPicPr>
          <p:cNvPr id="4" name="Segnaposto contenuto 3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1EDF0682-2F96-136B-5070-F4F0A24BB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086" y="985714"/>
            <a:ext cx="3020564" cy="37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 panose="020B0503030403020204" pitchFamily="34" charset="0"/>
                <a:cs typeface="Source Sans Pro"/>
                <a:sym typeface="Source Sans Pro"/>
              </a:rPr>
              <a:t>Fonti</a:t>
            </a:r>
            <a:endParaRPr sz="2800" b="1">
              <a:solidFill>
                <a:srgbClr val="21649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9406" y="1123473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Questa presentazione è il risultato dell'adattamento delle seguenti fonti:</a:t>
            </a:r>
          </a:p>
          <a:p>
            <a:pPr algn="l">
              <a:lnSpc>
                <a:spcPct val="150000"/>
              </a:lnSpc>
            </a:pPr>
            <a:endParaRPr lang="it-IT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van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der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Lek,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Iulianna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;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Fišer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, </a:t>
            </a:r>
            <a:r>
              <a:rPr lang="it-IT" sz="1200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Darja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. (2023). </a:t>
            </a:r>
            <a:r>
              <a:rPr lang="it-IT" sz="1200" i="1" err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Introduction</a:t>
            </a:r>
            <a:r>
              <a:rPr lang="it-IT" sz="1200" i="1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to Language Data: Standards and Repositories. 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In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UPSKILLS</a:t>
            </a:r>
            <a:r>
              <a:rPr lang="it-IT" sz="1200">
                <a:solidFill>
                  <a:srgbClr val="212529"/>
                </a:solidFill>
                <a:latin typeface="+mn-lt"/>
                <a:ea typeface="+mn-lt"/>
                <a:cs typeface="+mn-lt"/>
              </a:rPr>
              <a:t> Learning Content.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https://upskillsproject.eu/project/</a:t>
            </a:r>
            <a:r>
              <a:rPr lang="it-IT" sz="1200" u="sng" err="1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standards_repositories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</a:rPr>
              <a:t>. </a:t>
            </a:r>
            <a:r>
              <a:rPr lang="it-IT" sz="1200" u="sng">
                <a:solidFill>
                  <a:srgbClr val="1768A9"/>
                </a:solidFill>
                <a:latin typeface="+mn-lt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4.0.</a:t>
            </a:r>
            <a:endParaRPr lang="it-IT" sz="1200" u="sng">
              <a:solidFill>
                <a:srgbClr val="1768A9"/>
              </a:solidFill>
              <a:latin typeface="+mn-lt"/>
              <a:ea typeface="+mn-lt"/>
              <a:cs typeface="+mn-lt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endParaRPr lang="it-IT" sz="1200">
              <a:solidFill>
                <a:srgbClr val="212529"/>
              </a:solidFill>
              <a:latin typeface="+mn-lt"/>
              <a:ea typeface="+mn-lt"/>
              <a:cs typeface="+mn-lt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van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der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Lek, I.,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Fišer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D.,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Samardzic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T.,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Simonovic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M.,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Assimakopoulos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, S., Bernardini, S.,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Milicevic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Petrovic, M., &amp; Puskas, G. (2023).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Integrating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research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infrastructures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into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teaching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: </a:t>
            </a:r>
            <a:r>
              <a:rPr lang="it-IT" sz="120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Recommendations</a:t>
            </a:r>
            <a:r>
              <a:rPr lang="it-IT" sz="1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 and best practices (Versione 2) 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https://doi.org/10.5281/zenodo.8114407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Calibri"/>
              </a:rPr>
              <a:t>. 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4.0.</a:t>
            </a:r>
            <a:endParaRPr lang="it-IT" sz="1200">
              <a:solidFill>
                <a:srgbClr val="1768A9"/>
              </a:solidFill>
              <a:latin typeface="+mn-lt"/>
              <a:ea typeface="+mn-lt"/>
              <a:cs typeface="Arial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endParaRPr lang="it-IT" sz="1200">
              <a:latin typeface="+mn-lt"/>
              <a:ea typeface="Calibri"/>
              <a:cs typeface="Calibri"/>
            </a:endParaRPr>
          </a:p>
          <a:p>
            <a:pPr marL="171450" indent="-171450" algn="l"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latin typeface="+mn-lt"/>
                <a:ea typeface="Calibri"/>
                <a:cs typeface="Calibri"/>
              </a:rPr>
              <a:t>CLARIN ERIC Official Website: 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https://www.clarin.eu/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</a:rPr>
              <a:t> . </a:t>
            </a:r>
            <a:r>
              <a:rPr lang="it-IT" sz="1200">
                <a:solidFill>
                  <a:srgbClr val="1768A9"/>
                </a:solidFill>
                <a:latin typeface="+mn-lt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2.0</a:t>
            </a:r>
            <a:endParaRPr lang="it-IT" sz="12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6106040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 risorse linguistiche pubblicate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89" y="1323476"/>
            <a:ext cx="7451299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Language Observatory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catalogo che raccoglie metadati sulle risorse linguistiche disponibili in archivi distribuiti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Non contiene risorse linguistiche, ma aiuta a localizzarle tramite identificatori persistenti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Anche se una risorsa ha un accesso limitato, i metadati sono sempre liberamente accessibili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Utilizza la ricerca a faccette per restringere le ricerche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it-IT" sz="1600">
                <a:solidFill>
                  <a:srgbClr val="0B2134"/>
                </a:solidFill>
                <a:latin typeface="+mn-lt"/>
                <a:ea typeface="Source Sans Pro"/>
                <a:cs typeface="Source Sans Pro"/>
              </a:rPr>
              <a:t>NB: uso di </a:t>
            </a:r>
            <a:r>
              <a:rPr lang="it-IT" sz="1600">
                <a:solidFill>
                  <a:srgbClr val="1768A9"/>
                </a:solidFill>
                <a:latin typeface="+mn-lt"/>
                <a:ea typeface="Source Sans Pro"/>
                <a:cs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licenze</a:t>
            </a:r>
          </a:p>
        </p:txBody>
      </p:sp>
      <p:pic>
        <p:nvPicPr>
          <p:cNvPr id="3" name="Immagine 2" descr="Immagine che contiene simbolo, Carattere, schermata, cerchio&#10;&#10;Descrizione generata automaticamente">
            <a:extLst>
              <a:ext uri="{FF2B5EF4-FFF2-40B4-BE49-F238E27FC236}">
                <a16:creationId xmlns:a16="http://schemas.microsoft.com/office/drawing/2014/main" id="{70B09756-DEEB-58B0-CCE4-4D8D4AAF4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0407" y="4015980"/>
            <a:ext cx="2063185" cy="7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Ricerca tra le collezioni di testi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89" y="1323476"/>
            <a:ext cx="7409189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Federated Content Search</a:t>
            </a:r>
            <a:endParaRPr lang="en-GB" sz="14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motore di ricerca per individuare modelli linguistici specifici in diverse raccolte di testi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I dati stessi rimangono presso il Centro in cui sono ospitati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Può essere utilizzato come primo passo per scoprire dove sono ospitate risorse interessanti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Non è possibile classificare i risultati della ricerca, ma è possibile scaricarli in vari formati ed eseguire ulteriori analisi con altri strumenti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9154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Federated</a:t>
            </a:r>
            <a:r>
              <a:rPr lang="it-IT" sz="28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Content </a:t>
            </a:r>
            <a:r>
              <a:rPr lang="it-IT" sz="28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Search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Come </a:t>
            </a:r>
            <a:r>
              <a:rPr lang="en-GB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funziona</a:t>
            </a:r>
            <a:r>
              <a:rPr lang="en-GB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:</a:t>
            </a:r>
          </a:p>
          <a:p>
            <a:pPr algn="l"/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Selezionare la lingua e il linguaggio di interrogazione (CQL)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Specificare le raccolte e il numero di risultati da visualizzare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Visualizzare i risultati della ricerca come Parola chiave nel contesto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Scaricare i risultati in diversi formati di file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243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User-Friendly Discovery tool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 Families</a:t>
            </a:r>
            <a:endParaRPr lang="en-US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Corpora ben curati e risorse lessicali organizzate per tipo di dati e lingua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Strumenti NLP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Informazioni sulle licenze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Possono essere scaricati direttamente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Alcuni corpora sono disponibili tramite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concordancers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e.g.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Korp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Corpuscle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 o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KonText</a:t>
            </a:r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3746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3" y="311674"/>
            <a:ext cx="600377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Trovare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Strumenti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di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Analisi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Linguistica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Resource Switchboard</a:t>
            </a:r>
            <a:endParaRPr lang="en-GB" sz="1400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 servizio centrale che consente di caricare un testo o un URL e di trovare uno strumento web corrispondente per analizzarlo, visualizzarlo o tradurlo</a:t>
            </a:r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Vi si può accedere da altri archivi e servizi di dati di ricerca, ad esempio VLO, Virtual Collection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Registry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, ARCHE, DARIAH-DE Repository, PARTHENOS VRE e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TextGrid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/>
            <a:r>
              <a:rPr lang="en-GB" sz="1400">
                <a:solidFill>
                  <a:srgbClr val="1768A9"/>
                </a:solidFill>
                <a:latin typeface="Source Sans Pro"/>
                <a:ea typeface="Source Sans Pro"/>
                <a:cs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Accesso integrato dal VLO</a:t>
            </a:r>
            <a:endParaRPr lang="en-GB" sz="1400">
              <a:solidFill>
                <a:srgbClr val="1768A9"/>
              </a:solidFill>
              <a:latin typeface="Source Sans Pro"/>
              <a:ea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7378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3" y="311674"/>
            <a:ext cx="6003772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>
                <a:solidFill>
                  <a:srgbClr val="216498"/>
                </a:solidFill>
                <a:ea typeface="Source Sans Pro"/>
              </a:rPr>
              <a:t>Voyant Tools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4B12BE18-08B5-A1DD-51EC-A2BDA4A56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36" y="984489"/>
            <a:ext cx="7689931" cy="39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6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Utilizzare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Risorse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e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Strumenti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Linguistici</a:t>
            </a:r>
            <a:endParaRPr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14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Collection Registry</a:t>
            </a:r>
            <a:endParaRPr lang="en-GB" sz="1400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Permette di raccogliere i dataset scoperti (tramite il VLO) in una collezione virtuale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Una collezione virtuale può contenere link a dataset, tutorial, documenti di riferimento su un argomento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È possibile citare e condividere le raccolte virtuali con altri utenti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Le raccolte di testi possono essere scaricate o elaborate con uno strumento </a:t>
            </a:r>
            <a:r>
              <a:rPr lang="it-IT" sz="1400" err="1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Switchboard</a:t>
            </a:r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 corrispondente</a:t>
            </a: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68779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CLARIN Knowledge Infrastructure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fontAlgn="base">
              <a:lnSpc>
                <a:spcPct val="150000"/>
              </a:lnSpc>
            </a:pPr>
            <a:r>
              <a:rPr lang="it-IT" sz="1400" b="1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</a:t>
            </a:r>
            <a:r>
              <a:rPr lang="it-IT" sz="1400" b="1" err="1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infrastructure</a:t>
            </a:r>
            <a:r>
              <a:rPr lang="it-IT" sz="1400">
                <a:solidFill>
                  <a:srgbClr val="0B2134"/>
                </a:solidFill>
                <a:effectLst/>
                <a:latin typeface="+mn-lt"/>
                <a:ea typeface="Times New Roman" panose="02020603050405020304" pitchFamily="18" charset="0"/>
              </a:rPr>
              <a:t>: Un insieme di misure e strutture volte a garantire un continuo trasferimento di conoscenze tra tutti gli attori coinvolti nella costruzione, nel funzionamento e nell'utilizzo dell'infrastruttura</a:t>
            </a:r>
          </a:p>
          <a:p>
            <a:pPr lvl="0" algn="l" fontAlgn="base">
              <a:lnSpc>
                <a:spcPct val="150000"/>
              </a:lnSpc>
            </a:pPr>
            <a:endParaRPr lang="it-IT" sz="1400">
              <a:solidFill>
                <a:srgbClr val="0B2134"/>
              </a:solidFill>
              <a:latin typeface="+mn-lt"/>
              <a:ea typeface="Times New Roman" panose="02020603050405020304" pitchFamily="18" charset="0"/>
            </a:endParaRPr>
          </a:p>
          <a:p>
            <a:pPr marL="285750" lvl="0" indent="-285750" algn="l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Ricerca sui </a:t>
            </a:r>
            <a:r>
              <a:rPr lang="it-IT" sz="120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 Centres</a:t>
            </a:r>
            <a:r>
              <a:rPr lang="it-IT" sz="1200">
                <a:solidFill>
                  <a:srgbClr val="216498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in ordine alfabetico o per specializzazione (alcune categorie sono già evidenziate</a:t>
            </a:r>
          </a:p>
          <a:p>
            <a:pPr marL="285750" lvl="0" indent="-285750" algn="l" fontAlgn="base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possibilità di accedere al </a:t>
            </a:r>
            <a:r>
              <a:rPr lang="it-IT" sz="1200">
                <a:solidFill>
                  <a:srgbClr val="1768A9"/>
                </a:solidFill>
                <a:effectLst/>
                <a:latin typeface="+mn-lt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Tour de CLARIN</a:t>
            </a:r>
            <a:r>
              <a:rPr lang="it-IT" sz="1200">
                <a:effectLst/>
                <a:latin typeface="+mn-lt"/>
                <a:ea typeface="Times New Roman" panose="02020603050405020304" pitchFamily="18" charset="0"/>
              </a:rPr>
              <a:t> per approfondimento su iniziative di UI e attività del network </a:t>
            </a:r>
          </a:p>
        </p:txBody>
      </p:sp>
    </p:spTree>
    <p:extLst>
      <p:ext uri="{BB962C8B-B14F-4D97-AF65-F5344CB8AC3E}">
        <p14:creationId xmlns:p14="http://schemas.microsoft.com/office/powerpoint/2010/main" val="607102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Attività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del 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DipText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-KC</a:t>
            </a:r>
            <a:endParaRPr lang="en-GB" sz="2400" b="1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2A36BD-96E0-410F-1E45-EE7081F79AF7}"/>
              </a:ext>
            </a:extLst>
          </p:cNvPr>
          <p:cNvSpPr txBox="1"/>
          <p:nvPr/>
        </p:nvSpPr>
        <p:spPr>
          <a:xfrm>
            <a:off x="6171476" y="1202936"/>
            <a:ext cx="1891260" cy="23145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spcBef>
                <a:spcPts val="480"/>
              </a:spcBef>
            </a:pPr>
            <a:r>
              <a:rPr lang="en-US" err="1">
                <a:solidFill>
                  <a:schemeClr val="dk1"/>
                </a:solidFill>
              </a:rPr>
              <a:t>Fornisce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informazioni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su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Consorzi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 err="1">
                <a:solidFill>
                  <a:schemeClr val="dk1"/>
                </a:solidFill>
              </a:rPr>
              <a:t>Associazioni</a:t>
            </a:r>
            <a:r>
              <a:rPr lang="en-US">
                <a:solidFill>
                  <a:schemeClr val="dk1"/>
                </a:solidFill>
              </a:rPr>
              <a:t>, Centri, </a:t>
            </a:r>
            <a:r>
              <a:rPr lang="en-US" err="1">
                <a:solidFill>
                  <a:schemeClr val="dk1"/>
                </a:solidFill>
              </a:rPr>
              <a:t>Scuole</a:t>
            </a:r>
            <a:r>
              <a:rPr lang="en-US">
                <a:solidFill>
                  <a:schemeClr val="dk1"/>
                </a:solidFill>
              </a:rPr>
              <a:t> di </a:t>
            </a:r>
            <a:r>
              <a:rPr lang="en-US" err="1">
                <a:solidFill>
                  <a:schemeClr val="dk1"/>
                </a:solidFill>
              </a:rPr>
              <a:t>formazione</a:t>
            </a:r>
            <a:r>
              <a:rPr lang="en-US">
                <a:solidFill>
                  <a:schemeClr val="dk1"/>
                </a:solidFill>
              </a:rPr>
              <a:t> e </a:t>
            </a:r>
            <a:r>
              <a:rPr lang="en-US" err="1">
                <a:solidFill>
                  <a:schemeClr val="dk1"/>
                </a:solidFill>
              </a:rPr>
              <a:t>Biblioteche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digitali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rilevanti</a:t>
            </a:r>
            <a:r>
              <a:rPr lang="en-US">
                <a:solidFill>
                  <a:schemeClr val="dk1"/>
                </a:solidFill>
              </a:rPr>
              <a:t> per </a:t>
            </a:r>
            <a:r>
              <a:rPr lang="en-US" err="1">
                <a:solidFill>
                  <a:schemeClr val="dk1"/>
                </a:solidFill>
              </a:rPr>
              <a:t>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filologi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err="1">
                <a:solidFill>
                  <a:schemeClr val="dk1"/>
                </a:solidFill>
              </a:rPr>
              <a:t>digitali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6C84E0-5C3A-6C36-03C7-D7F392EF5AE0}"/>
              </a:ext>
            </a:extLst>
          </p:cNvPr>
          <p:cNvSpPr txBox="1"/>
          <p:nvPr/>
        </p:nvSpPr>
        <p:spPr>
          <a:xfrm>
            <a:off x="6168705" y="3786675"/>
            <a:ext cx="217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err="1">
                <a:hlinkClick r:id="rId4"/>
              </a:rPr>
              <a:t>DipText</a:t>
            </a:r>
            <a:r>
              <a:rPr lang="it-IT">
                <a:hlinkClick r:id="rId4"/>
              </a:rPr>
              <a:t>-KC Helpdesk</a:t>
            </a:r>
            <a:endParaRPr lang="it-IT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3A9F8CB-F8B8-E238-D305-08AB01D21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669" y="1287683"/>
            <a:ext cx="4598361" cy="37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Vocabolari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in SKOS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329BE77-F8A6-53FA-CB10-1CCE7BC0B3C3}"/>
              </a:ext>
            </a:extLst>
          </p:cNvPr>
          <p:cNvSpPr txBox="1">
            <a:spLocks/>
          </p:cNvSpPr>
          <p:nvPr/>
        </p:nvSpPr>
        <p:spPr>
          <a:xfrm>
            <a:off x="1193390" y="1291726"/>
            <a:ext cx="7186947" cy="332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it-IT" sz="1400" b="1" dirty="0">
                <a:solidFill>
                  <a:srgbClr val="216498"/>
                </a:solidFill>
                <a:latin typeface="+mn-lt"/>
                <a:ea typeface="Times New Roman" panose="02020603050405020304" pitchFamily="18" charset="0"/>
              </a:rPr>
              <a:t>SKOS</a:t>
            </a:r>
            <a:r>
              <a:rPr lang="it-IT" sz="1400" dirty="0">
                <a:solidFill>
                  <a:srgbClr val="0B2134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it-IT" sz="1400" dirty="0">
                <a:solidFill>
                  <a:srgbClr val="0B2134"/>
                </a:solidFill>
                <a:latin typeface="+mn-lt"/>
                <a:ea typeface="Times New Roman" panose="02020603050405020304" pitchFamily="18" charset="0"/>
              </a:rPr>
              <a:t>è uno standard sviluppato dal World Wide Web Consortium (W3C) per facilitare l'integrazione, lo scambio e l'uso di informazioni su sistemi </a:t>
            </a:r>
            <a:r>
              <a:rPr lang="it-IT" sz="1400" dirty="0">
                <a:solidFill>
                  <a:srgbClr val="0B2134"/>
                </a:solidFill>
                <a:effectLst/>
                <a:latin typeface="+mn-lt"/>
                <a:ea typeface="Times New Roman" panose="02020603050405020304" pitchFamily="18" charset="0"/>
              </a:rPr>
              <a:t>di </a:t>
            </a:r>
            <a:r>
              <a:rPr lang="it-IT" sz="1400" dirty="0">
                <a:solidFill>
                  <a:srgbClr val="0B2134"/>
                </a:solidFill>
                <a:latin typeface="+mn-lt"/>
                <a:ea typeface="Times New Roman" panose="02020603050405020304" pitchFamily="18" charset="0"/>
              </a:rPr>
              <a:t>organizzazione della conoscenza come tassonomie, classificazioni, </a:t>
            </a:r>
            <a:r>
              <a:rPr lang="it-IT" sz="1400" dirty="0">
                <a:solidFill>
                  <a:srgbClr val="0B2134"/>
                </a:solidFill>
                <a:effectLst/>
                <a:latin typeface="+mn-lt"/>
                <a:ea typeface="Times New Roman" panose="02020603050405020304" pitchFamily="18" charset="0"/>
              </a:rPr>
              <a:t>e </a:t>
            </a:r>
            <a:r>
              <a:rPr lang="it-IT" sz="1400" dirty="0" err="1">
                <a:solidFill>
                  <a:srgbClr val="0B2134"/>
                </a:solidFill>
                <a:latin typeface="+mn-lt"/>
                <a:ea typeface="Times New Roman" panose="02020603050405020304" pitchFamily="18" charset="0"/>
              </a:rPr>
              <a:t>thesauri</a:t>
            </a:r>
            <a:r>
              <a:rPr lang="it-IT" sz="1400" dirty="0">
                <a:solidFill>
                  <a:srgbClr val="0B2134"/>
                </a:solidFill>
                <a:latin typeface="+mn-lt"/>
                <a:ea typeface="Times New Roman" panose="02020603050405020304" pitchFamily="18" charset="0"/>
              </a:rPr>
              <a:t> nel web semantico. </a:t>
            </a:r>
          </a:p>
          <a:p>
            <a:pPr algn="l">
              <a:lnSpc>
                <a:spcPct val="150000"/>
              </a:lnSpc>
            </a:pPr>
            <a:endParaRPr lang="it-IT" sz="1400" dirty="0">
              <a:solidFill>
                <a:srgbClr val="0B2134"/>
              </a:solidFill>
              <a:latin typeface="+mn-lt"/>
            </a:endParaRPr>
          </a:p>
          <a:p>
            <a:pPr lvl="8" algn="l">
              <a:lnSpc>
                <a:spcPct val="150000"/>
              </a:lnSpc>
            </a:pPr>
            <a:r>
              <a:rPr lang="it-IT" sz="1400" b="1" dirty="0">
                <a:solidFill>
                  <a:srgbClr val="216498"/>
                </a:solidFill>
              </a:rPr>
              <a:t>Componenti principali</a:t>
            </a:r>
            <a:r>
              <a:rPr lang="it-IT" sz="1400" dirty="0">
                <a:solidFill>
                  <a:srgbClr val="216498"/>
                </a:solidFill>
              </a:rPr>
              <a:t>: </a:t>
            </a: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Concetti (</a:t>
            </a:r>
            <a:r>
              <a:rPr lang="it-IT" sz="1400" dirty="0" err="1">
                <a:solidFill>
                  <a:schemeClr val="tx1"/>
                </a:solidFill>
              </a:rPr>
              <a:t>skos:Concept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it-IT" dirty="0">
              <a:solidFill>
                <a:schemeClr val="tx1"/>
              </a:solidFill>
            </a:endParaRP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Relazioni tra concetti (</a:t>
            </a:r>
            <a:r>
              <a:rPr lang="it-IT" sz="1400" dirty="0" err="1">
                <a:solidFill>
                  <a:schemeClr val="tx1"/>
                </a:solidFill>
              </a:rPr>
              <a:t>skos:broader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skos:narrower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skos:related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Labels (</a:t>
            </a:r>
            <a:r>
              <a:rPr lang="it-IT" sz="1400" dirty="0" err="1">
                <a:solidFill>
                  <a:schemeClr val="tx1"/>
                </a:solidFill>
              </a:rPr>
              <a:t>skos:prefLabel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skos:altLabel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skos:hiddenLabel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Note e definizioni (</a:t>
            </a:r>
            <a:r>
              <a:rPr lang="it-IT" sz="1400" dirty="0" err="1">
                <a:solidFill>
                  <a:schemeClr val="tx1"/>
                </a:solidFill>
              </a:rPr>
              <a:t>skos:note</a:t>
            </a:r>
            <a:r>
              <a:rPr lang="it-IT" sz="1400" dirty="0">
                <a:solidFill>
                  <a:schemeClr val="tx1"/>
                </a:solidFill>
              </a:rPr>
              <a:t>, </a:t>
            </a:r>
            <a:r>
              <a:rPr lang="it-IT" sz="1400" dirty="0" err="1">
                <a:solidFill>
                  <a:schemeClr val="tx1"/>
                </a:solidFill>
              </a:rPr>
              <a:t>skos:definition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527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Indice</a:t>
            </a:r>
            <a:endParaRPr sz="2800" b="1">
              <a:solidFill>
                <a:srgbClr val="216498"/>
              </a:solidFill>
              <a:latin typeface="+mj-lt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9406" y="1123473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Open Science e DMP</a:t>
            </a:r>
            <a:endParaRPr lang="it-IT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Principi FAIR in CLARIN</a:t>
            </a:r>
            <a:endParaRPr lang="it-IT">
              <a:solidFill>
                <a:schemeClr val="tx1"/>
              </a:solidFill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CLARIN oggi</a:t>
            </a: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sym typeface="Source Sans Pro"/>
              </a:rPr>
              <a:t>L’accesso federato</a:t>
            </a: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sym typeface="Source Sans Pro"/>
              </a:rPr>
              <a:t>I</a:t>
            </a: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 core services</a:t>
            </a: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Discovery delle risorse: repositories, VLO, Resource Families, FCS, VCR</a:t>
            </a: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 Uso integrato del Language Resource </a:t>
            </a:r>
            <a:r>
              <a:rPr lang="it-IT" sz="1400" err="1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Switchboard</a:t>
            </a: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CLARIN Knowledge </a:t>
            </a:r>
            <a:r>
              <a:rPr lang="it-IT" sz="1400" err="1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Infrastructure</a:t>
            </a: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: </a:t>
            </a:r>
            <a:r>
              <a:rPr lang="it-IT" sz="1400" err="1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DipText</a:t>
            </a: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  <a:sym typeface="Source Sans Pro"/>
              </a:rPr>
              <a:t>-KC</a:t>
            </a: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tx1"/>
                </a:solidFill>
                <a:latin typeface="+mn-lt"/>
                <a:ea typeface="Source Sans Pro"/>
                <a:cs typeface="Source Sans Pro"/>
              </a:rPr>
              <a:t>I vocabolari controllati in </a:t>
            </a:r>
            <a:r>
              <a:rPr lang="it-IT" sz="1400" err="1">
                <a:solidFill>
                  <a:schemeClr val="tx1"/>
                </a:solidFill>
                <a:latin typeface="+mn-lt"/>
                <a:ea typeface="Source Sans Pro"/>
                <a:cs typeface="Source Sans Pro"/>
              </a:rPr>
              <a:t>Skosmos</a:t>
            </a: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</a:endParaRPr>
          </a:p>
          <a:p>
            <a:pPr marL="171450" indent="-1714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it-IT" sz="1400">
              <a:solidFill>
                <a:schemeClr val="tx1"/>
              </a:solidFill>
              <a:latin typeface="+mn-lt"/>
              <a:ea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906628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Vocabolari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</a:t>
            </a:r>
            <a:r>
              <a:rPr lang="en-GB" sz="2400" b="1" dirty="0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controllati</a:t>
            </a:r>
            <a:r>
              <a:rPr lang="en-GB" sz="2400" b="1" dirty="0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 in SKOSMOS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329BE77-F8A6-53FA-CB10-1CCE7BC0B3C3}"/>
              </a:ext>
            </a:extLst>
          </p:cNvPr>
          <p:cNvSpPr txBox="1">
            <a:spLocks/>
          </p:cNvSpPr>
          <p:nvPr/>
        </p:nvSpPr>
        <p:spPr>
          <a:xfrm>
            <a:off x="1193390" y="1283067"/>
            <a:ext cx="7195606" cy="82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>
              <a:lnSpc>
                <a:spcPct val="150000"/>
              </a:lnSpc>
            </a:pPr>
            <a:r>
              <a:rPr lang="it-IT" sz="1400" b="1" dirty="0">
                <a:solidFill>
                  <a:srgbClr val="216498"/>
                </a:solidFill>
                <a:latin typeface="+mn-lt"/>
                <a:ea typeface="Times New Roman" panose="02020603050405020304" pitchFamily="18" charset="0"/>
              </a:rPr>
              <a:t>SKOSMOS</a:t>
            </a:r>
            <a:r>
              <a:rPr lang="it-IT" sz="1400" dirty="0">
                <a:solidFill>
                  <a:srgbClr val="0B2134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it-IT" sz="1400" dirty="0">
                <a:solidFill>
                  <a:srgbClr val="0B2134"/>
                </a:solidFill>
                <a:latin typeface="+mn-lt"/>
                <a:ea typeface="Times New Roman" panose="02020603050405020304" pitchFamily="18" charset="0"/>
              </a:rPr>
              <a:t>è un software open source per la navigazione, l'accesso e la gestione di vocabolari controllati basati su SKOS </a:t>
            </a:r>
            <a:endParaRPr lang="it-IT" sz="1400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78FB37A1-9516-D5C0-632E-DBCD28099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114" y="1985963"/>
            <a:ext cx="4572000" cy="2886075"/>
          </a:xfrm>
          <a:prstGeom prst="rect">
            <a:avLst/>
          </a:prstGeom>
        </p:spPr>
      </p:pic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CA57E300-64D0-D82C-E8B4-70D80D726998}"/>
              </a:ext>
            </a:extLst>
          </p:cNvPr>
          <p:cNvSpPr txBox="1">
            <a:spLocks/>
          </p:cNvSpPr>
          <p:nvPr/>
        </p:nvSpPr>
        <p:spPr>
          <a:xfrm>
            <a:off x="976912" y="1646749"/>
            <a:ext cx="3203766" cy="332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endParaRPr lang="it-IT" sz="1400" dirty="0">
              <a:solidFill>
                <a:srgbClr val="0B2134"/>
              </a:solidFill>
              <a:latin typeface="+mn-lt"/>
            </a:endParaRP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Accesso ai dati del triple-store mediante SPARQL</a:t>
            </a: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Indicizzazione delle informazioni concettuali</a:t>
            </a: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Visualizzazione user-friendly</a:t>
            </a: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Possibilità di interagire con delle API-REST</a:t>
            </a:r>
          </a:p>
          <a:p>
            <a:pPr marL="285750" lvl="8" indent="-285750" algn="l">
              <a:lnSpc>
                <a:spcPct val="150000"/>
              </a:lnSpc>
              <a:buChar char="•"/>
            </a:pPr>
            <a:r>
              <a:rPr lang="it-IT" sz="1400" dirty="0">
                <a:solidFill>
                  <a:schemeClr val="tx1"/>
                </a:solidFill>
              </a:rPr>
              <a:t>Internazionalizzazione</a:t>
            </a:r>
          </a:p>
        </p:txBody>
      </p:sp>
    </p:spTree>
    <p:extLst>
      <p:ext uri="{BB962C8B-B14F-4D97-AF65-F5344CB8AC3E}">
        <p14:creationId xmlns:p14="http://schemas.microsoft.com/office/powerpoint/2010/main" val="171813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CLARIN Learning Resources</a:t>
            </a:r>
            <a:endParaRPr lang="en-GB" sz="2400" b="1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</a:endParaRPr>
          </a:p>
        </p:txBody>
      </p:sp>
      <p:pic>
        <p:nvPicPr>
          <p:cNvPr id="3" name="Google Shape;380;p52">
            <a:extLst>
              <a:ext uri="{FF2B5EF4-FFF2-40B4-BE49-F238E27FC236}">
                <a16:creationId xmlns:a16="http://schemas.microsoft.com/office/drawing/2014/main" id="{339CC223-9092-F607-012B-E795791902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475" y="1036423"/>
            <a:ext cx="5871279" cy="36288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E592CC-CDD4-A5C1-1F81-F6AC1C0B6C57}"/>
              </a:ext>
            </a:extLst>
          </p:cNvPr>
          <p:cNvSpPr txBox="1"/>
          <p:nvPr/>
        </p:nvSpPr>
        <p:spPr>
          <a:xfrm>
            <a:off x="832339" y="4665314"/>
            <a:ext cx="4572000" cy="27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900">
                <a:solidFill>
                  <a:srgbClr val="0B2134"/>
                </a:solidFill>
                <a:ea typeface="Source Sans Pro"/>
                <a:hlinkClick r:id="rId5"/>
              </a:rPr>
              <a:t>https://www.clarin.eu/content/learning-hub</a:t>
            </a:r>
            <a:r>
              <a:rPr lang="en-GB" sz="900">
                <a:solidFill>
                  <a:srgbClr val="0B2134"/>
                </a:solidFill>
                <a:ea typeface="Source Sans Pro"/>
              </a:rPr>
              <a:t> </a:t>
            </a:r>
            <a:endParaRPr lang="en-GB" sz="900">
              <a:solidFill>
                <a:srgbClr val="216498"/>
              </a:solidFill>
              <a:latin typeface="Source Sans Pro"/>
              <a:ea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23623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91233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Iniziative della comunità CLARIN</a:t>
            </a:r>
            <a:endParaRPr lang="it-IT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3390" y="1323476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800" b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</a:t>
            </a:r>
            <a:r>
              <a:rPr lang="it-IT" sz="1800" b="1" err="1">
                <a:solidFill>
                  <a:srgbClr val="1768A9"/>
                </a:solidFill>
                <a:latin typeface="+mn-lt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Newsflash</a:t>
            </a:r>
            <a:endParaRPr lang="it-IT" sz="1800" b="1">
              <a:solidFill>
                <a:srgbClr val="1768A9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aggiornamento mensile sulle attività dei consorzi nazionali</a:t>
            </a:r>
          </a:p>
          <a:p>
            <a:endParaRPr lang="it-IT" sz="1400">
              <a:solidFill>
                <a:srgbClr val="0B2134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800" b="1">
                <a:solidFill>
                  <a:srgbClr val="216498"/>
                </a:solidFill>
                <a:latin typeface="+mn-lt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CLARIN Café</a:t>
            </a:r>
            <a:endParaRPr lang="it-IT" sz="1800" b="1">
              <a:solidFill>
                <a:srgbClr val="216498"/>
              </a:solidFill>
              <a:latin typeface="+mn-lt"/>
              <a:ea typeface="Source Sans Pro"/>
              <a:cs typeface="Source Sans Pro"/>
              <a:sym typeface="Source Sans Pro"/>
            </a:endParaRPr>
          </a:p>
          <a:p>
            <a:r>
              <a:rPr lang="it-IT" sz="1400">
                <a:solidFill>
                  <a:srgbClr val="0B2134"/>
                </a:solidFill>
                <a:latin typeface="+mn-lt"/>
                <a:ea typeface="Source Sans Pro"/>
                <a:cs typeface="Source Sans Pro"/>
                <a:sym typeface="Source Sans Pro"/>
              </a:rPr>
              <a:t>webinar informali e interattivi per discutere su temi di interesse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25CA609-7B90-085C-9A2B-365A7E3C1A6C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C24E0AA-A11A-6C32-CCE8-445D44CA3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BA52CDE7-4E12-DC99-FD47-D1DE09DD6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704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91233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Acknowledgements</a:t>
            </a:r>
            <a:endParaRPr lang="it-IT" sz="2800" b="1" dirty="0" err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AF3EA9-DDFE-CC3F-8655-C4C782B63AA6}"/>
              </a:ext>
            </a:extLst>
          </p:cNvPr>
          <p:cNvSpPr txBox="1"/>
          <p:nvPr/>
        </p:nvSpPr>
        <p:spPr>
          <a:xfrm>
            <a:off x="1372685" y="1213533"/>
            <a:ext cx="69529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/>
              <a:t>Questa presentazione include e rielabora slide da presentazioni precedenti, qui citate in accordo con una gestione FAIR delle risorse didattiche derivate</a:t>
            </a:r>
          </a:p>
          <a:p>
            <a:endParaRPr lang="it-IT"/>
          </a:p>
          <a:p>
            <a:pPr marL="285750" indent="-285750">
              <a:buChar char="•"/>
            </a:pPr>
            <a:r>
              <a:rPr lang="it-IT"/>
              <a:t>Giulia Pedonese &amp; Federico Boschetti, CLARIN per le Lingue Antiche, online, 20/03/24 [slide 29-30]</a:t>
            </a:r>
          </a:p>
          <a:p>
            <a:pPr marL="285750" indent="-285750">
              <a:buChar char="•"/>
            </a:pPr>
            <a:endParaRPr lang="it-IT"/>
          </a:p>
          <a:p>
            <a:pPr marL="285750" indent="-285750">
              <a:buChar char="•"/>
            </a:pPr>
            <a:r>
              <a:rPr lang="it-IT"/>
              <a:t>Francesca Frontini, Giulia Pedonese, CLARIN ERIC and CLARIN-IT, Corso di Laurea in Informatica Umanistica, Università di Pisa, 27/03/2024 [slide 4-10]</a:t>
            </a:r>
          </a:p>
          <a:p>
            <a:endParaRPr lang="it-IT" sz="1200"/>
          </a:p>
        </p:txBody>
      </p:sp>
      <p:cxnSp>
        <p:nvCxnSpPr>
          <p:cNvPr id="5" name="Connettore 1 11">
            <a:extLst>
              <a:ext uri="{FF2B5EF4-FFF2-40B4-BE49-F238E27FC236}">
                <a16:creationId xmlns:a16="http://schemas.microsoft.com/office/drawing/2014/main" id="{D18A454D-7EE4-8F9F-4F6E-CAB845AF9351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7EC570E2-657C-49A6-DF27-A3F6D050CB6B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A4329C40-955A-0B2A-A9F4-75C163DAA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EC42C30-1CE1-16BD-21E5-85C452498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510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73590" y="384402"/>
            <a:ext cx="7414684" cy="81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Grazie per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l'attenzione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sym typeface="Source Sans Pro"/>
              </a:rPr>
              <a:t>!</a:t>
            </a:r>
            <a:endParaRPr lang="en-GB" sz="2400" b="1">
              <a:solidFill>
                <a:srgbClr val="216498"/>
              </a:solidFill>
              <a:ea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C5E996A5-A0E1-6570-6932-E30806CB6CFD}"/>
              </a:ext>
            </a:extLst>
          </p:cNvPr>
          <p:cNvCxnSpPr/>
          <p:nvPr/>
        </p:nvCxnSpPr>
        <p:spPr>
          <a:xfrm>
            <a:off x="1511164" y="4157785"/>
            <a:ext cx="6121671" cy="0"/>
          </a:xfrm>
          <a:prstGeom prst="line">
            <a:avLst/>
          </a:prstGeom>
          <a:ln>
            <a:solidFill>
              <a:srgbClr val="2164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084877" y="1287305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400" err="1">
                <a:solidFill>
                  <a:srgbClr val="0B2134"/>
                </a:solidFill>
                <a:latin typeface="+mn-lt"/>
                <a:ea typeface="Source Sans Pro"/>
                <a:sym typeface="Source Sans Pro"/>
              </a:rPr>
              <a:t>Contatti</a:t>
            </a:r>
            <a:endParaRPr lang="en-GB" sz="1400" err="1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r>
              <a:rPr lang="en-GB" sz="1800">
                <a:solidFill>
                  <a:srgbClr val="1768A9"/>
                </a:solidFill>
                <a:ea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giulia.pedonese@ilc.cnr.it</a:t>
            </a:r>
            <a:r>
              <a:rPr lang="en-GB" sz="1800">
                <a:solidFill>
                  <a:srgbClr val="1768A9"/>
                </a:solidFill>
                <a:ea typeface="Source Sans Pro"/>
              </a:rPr>
              <a:t> 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sz="1800">
                <a:solidFill>
                  <a:srgbClr val="1768A9"/>
                </a:solidFill>
                <a:ea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formazione@clarin-it.it</a:t>
            </a:r>
            <a:r>
              <a:rPr lang="en-GB" sz="1800">
                <a:solidFill>
                  <a:srgbClr val="1768A9"/>
                </a:solidFill>
                <a:ea typeface="Source Sans Pro"/>
              </a:rPr>
              <a:t> </a:t>
            </a:r>
            <a:endParaRPr lang="en-GB" sz="1800">
              <a:solidFill>
                <a:srgbClr val="1768A9"/>
              </a:solidFill>
            </a:endParaRPr>
          </a:p>
          <a:p>
            <a:pPr>
              <a:lnSpc>
                <a:spcPct val="150000"/>
              </a:lnSpc>
            </a:pPr>
            <a:endParaRPr lang="en-GB" sz="1400" u="sng">
              <a:solidFill>
                <a:srgbClr val="216498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>
              <a:solidFill>
                <a:srgbClr val="0B2134"/>
              </a:solidFill>
              <a:ea typeface="Source Sans Pro"/>
            </a:endParaRPr>
          </a:p>
          <a:p>
            <a:pPr>
              <a:lnSpc>
                <a:spcPct val="150000"/>
              </a:lnSpc>
            </a:pPr>
            <a:endParaRPr lang="en-GB" sz="1400">
              <a:solidFill>
                <a:srgbClr val="0B2134"/>
              </a:solidFill>
              <a:ea typeface="Source Sans Pro"/>
            </a:endParaRPr>
          </a:p>
          <a:p>
            <a:pPr algn="l"/>
            <a:endParaRPr lang="en-GB" sz="1400">
              <a:solidFill>
                <a:srgbClr val="216498"/>
              </a:solidFill>
              <a:latin typeface="Source Sans Pro"/>
              <a:ea typeface="Source Sans Pro"/>
              <a:cs typeface="Source Sans Pro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A28A52-4A12-6376-EDC6-A42C4EB15B66}"/>
              </a:ext>
            </a:extLst>
          </p:cNvPr>
          <p:cNvGrpSpPr/>
          <p:nvPr/>
        </p:nvGrpSpPr>
        <p:grpSpPr>
          <a:xfrm>
            <a:off x="3441548" y="4295545"/>
            <a:ext cx="2260902" cy="738319"/>
            <a:chOff x="1309082" y="4243804"/>
            <a:chExt cx="2260902" cy="73831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797188-50AA-EEC9-C379-761732586F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593" r="21831"/>
            <a:stretch/>
          </p:blipFill>
          <p:spPr>
            <a:xfrm>
              <a:off x="1309082" y="4243804"/>
              <a:ext cx="789684" cy="738319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E52878-49DF-1766-A1F8-B70D250F6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27418"/>
            <a:stretch/>
          </p:blipFill>
          <p:spPr>
            <a:xfrm>
              <a:off x="2167990" y="4615551"/>
              <a:ext cx="1401994" cy="279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5702993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Scienza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 Aperta: un nuovo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paradigma</a:t>
            </a:r>
            <a:endParaRPr lang="en-GB" sz="2400" b="1" err="1">
              <a:solidFill>
                <a:srgbClr val="216498"/>
              </a:solidFill>
              <a:latin typeface="+mj-lt"/>
              <a:ea typeface="Source Sans Pro" panose="020B0503030403020204" pitchFamily="34" charset="0"/>
              <a:cs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99406" y="1123473"/>
            <a:ext cx="7194884" cy="268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it-IT" sz="160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Questrial"/>
                <a:sym typeface="Questrial"/>
              </a:rPr>
              <a:t>L'Open Science rappresenta un nuovo approccio al processo scientifico basato sul lavoro cooperativo e su nuove modalità di diffusione della conoscenza attraverso l'utilizzo di tecnologie digitali e di nuovi strumenti di collaborazione</a:t>
            </a:r>
            <a:r>
              <a:rPr lang="it-IT" sz="160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Questrial"/>
                <a:cs typeface="Questrial"/>
                <a:sym typeface="Questrial"/>
              </a:rPr>
              <a:t> (</a:t>
            </a:r>
            <a:r>
              <a:rPr lang="it-IT" sz="1600" u="sng">
                <a:solidFill>
                  <a:schemeClr val="hlink"/>
                </a:solidFill>
                <a:highlight>
                  <a:srgbClr val="FFFFFF"/>
                </a:highlight>
                <a:latin typeface="+mn-lt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European Commission, 2016</a:t>
            </a:r>
            <a:r>
              <a:rPr lang="it-IT" sz="160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Questrial"/>
                <a:cs typeface="Questrial"/>
                <a:sym typeface="Questrial"/>
              </a:rPr>
              <a:t>)"</a:t>
            </a: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>
              <a:solidFill>
                <a:srgbClr val="333333"/>
              </a:solidFill>
              <a:highlight>
                <a:srgbClr val="FFFFFF"/>
              </a:highlight>
              <a:latin typeface="+mn-lt"/>
              <a:ea typeface="Questrial"/>
              <a:cs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>
              <a:solidFill>
                <a:srgbClr val="333333"/>
              </a:solidFill>
              <a:highlight>
                <a:srgbClr val="FFFFFF"/>
              </a:highlight>
              <a:latin typeface="+mn-lt"/>
              <a:ea typeface="Questrial"/>
              <a:cs typeface="Questrial"/>
            </a:endParaRPr>
          </a:p>
          <a:p>
            <a:pPr algn="l"/>
            <a:r>
              <a:rPr lang="it-IT" sz="160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Questrial"/>
                <a:sym typeface="Questrial"/>
              </a:rPr>
              <a:t>La scienza aperta comprende l'accesso libero agli articoli scientifici, l'accesso ai dati della ricerca pubblica e la ricerca collaborativa abilitata da strumenti e incentivi TIC</a:t>
            </a: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Questrial"/>
                <a:cs typeface="Questrial"/>
                <a:sym typeface="Questrial"/>
              </a:rPr>
              <a:t> (</a:t>
            </a:r>
            <a:r>
              <a:rPr lang="en-US" sz="1600" u="sng">
                <a:solidFill>
                  <a:schemeClr val="hlink"/>
                </a:solidFill>
                <a:highlight>
                  <a:srgbClr val="FFFFFF"/>
                </a:highlight>
                <a:latin typeface="+mn-lt"/>
                <a:ea typeface="Questrial"/>
                <a:cs typeface="Questrial"/>
                <a:sym typeface="Quest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OCSE, 2015</a:t>
            </a: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Questrial"/>
                <a:cs typeface="Questrial"/>
                <a:sym typeface="Questrial"/>
              </a:rPr>
              <a:t>)</a:t>
            </a:r>
            <a:endParaRPr lang="en-US" sz="1600">
              <a:solidFill>
                <a:srgbClr val="000000"/>
              </a:solidFill>
              <a:latin typeface="+mn-lt"/>
              <a:ea typeface="Questrial"/>
              <a:cs typeface="Questrial"/>
            </a:endParaRPr>
          </a:p>
          <a:p>
            <a:pPr algn="l"/>
            <a:endParaRPr lang="en-US" sz="1600">
              <a:solidFill>
                <a:srgbClr val="333333"/>
              </a:solidFill>
              <a:highlight>
                <a:srgbClr val="FFFFFF"/>
              </a:highlight>
              <a:latin typeface="+mn-lt"/>
              <a:ea typeface="Questrial"/>
              <a:cs typeface="Questrial"/>
            </a:endParaRPr>
          </a:p>
          <a:p>
            <a:pPr algn="l"/>
            <a:endParaRPr lang="en-US" sz="1600">
              <a:solidFill>
                <a:srgbClr val="333333"/>
              </a:solidFill>
              <a:highlight>
                <a:srgbClr val="FFFFFF"/>
              </a:highlight>
              <a:latin typeface="+mn-lt"/>
              <a:ea typeface="Questrial"/>
              <a:cs typeface="Questrial"/>
            </a:endParaRPr>
          </a:p>
          <a:p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Questrial"/>
                <a:hlinkClick r:id="rId6"/>
              </a:rPr>
              <a:t>https://open-science.it/cos-e-l-open-science</a:t>
            </a:r>
            <a:r>
              <a:rPr lang="en-US" sz="1600">
                <a:solidFill>
                  <a:srgbClr val="333333"/>
                </a:solidFill>
                <a:highlight>
                  <a:srgbClr val="FFFFFF"/>
                </a:highlight>
                <a:latin typeface="+mn-lt"/>
                <a:ea typeface="Quest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4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</a:rPr>
              <a:t>Research Data Lifecycle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4" name="Immagine 3" descr="Immagine che contiene Elementi grafici, cerchio, schermata, Policromia&#10;&#10;Descrizione generata automaticamente">
            <a:extLst>
              <a:ext uri="{FF2B5EF4-FFF2-40B4-BE49-F238E27FC236}">
                <a16:creationId xmlns:a16="http://schemas.microsoft.com/office/drawing/2014/main" id="{5233208D-DBDB-D108-1B11-3A1DCB835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66" y="1471672"/>
            <a:ext cx="3234641" cy="31116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65E786-9593-7F25-5410-1BDBACF89364}"/>
              </a:ext>
            </a:extLst>
          </p:cNvPr>
          <p:cNvSpPr txBox="1"/>
          <p:nvPr/>
        </p:nvSpPr>
        <p:spPr>
          <a:xfrm>
            <a:off x="5271906" y="1472155"/>
            <a:ext cx="3053727" cy="3276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it-IT" sz="2000">
                <a:latin typeface="Calibri"/>
              </a:rPr>
              <a:t>Pianificazione</a:t>
            </a:r>
            <a:endParaRPr lang="it-IT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t-IT" sz="2000">
                <a:latin typeface="Calibri"/>
              </a:rPr>
              <a:t>Raccolta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t-IT" sz="2000">
                <a:latin typeface="Calibri"/>
              </a:rPr>
              <a:t>Elaborazione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t-IT" sz="2000">
                <a:latin typeface="Calibri"/>
              </a:rPr>
              <a:t>Analisi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t-IT" sz="2000">
                <a:latin typeface="Calibri"/>
              </a:rPr>
              <a:t>Archiviazione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t-IT" sz="2000">
                <a:latin typeface="Calibri"/>
              </a:rPr>
              <a:t>Condivisione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it-IT" sz="2000">
                <a:latin typeface="Calibri"/>
              </a:rPr>
              <a:t>Riuso</a:t>
            </a:r>
          </a:p>
        </p:txBody>
      </p:sp>
    </p:spTree>
    <p:extLst>
      <p:ext uri="{BB962C8B-B14F-4D97-AF65-F5344CB8AC3E}">
        <p14:creationId xmlns:p14="http://schemas.microsoft.com/office/powerpoint/2010/main" val="90544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5" name="Immagine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1DA69834-3A56-8AAA-73FD-692CC266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10" y="130215"/>
            <a:ext cx="6140789" cy="501328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DC07B6-95D1-0AEF-5E03-3F3CF5F8568B}"/>
              </a:ext>
            </a:extLst>
          </p:cNvPr>
          <p:cNvSpPr txBox="1"/>
          <p:nvPr/>
        </p:nvSpPr>
        <p:spPr>
          <a:xfrm>
            <a:off x="5877046" y="11502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16498"/>
                </a:solidFill>
                <a:latin typeface="Calibri"/>
                <a:hlinkClick r:id="rId5"/>
              </a:rPr>
              <a:t>Open Science: One Term, Five Schools of Thought</a:t>
            </a:r>
            <a:endParaRPr lang="en-US" b="1">
              <a:solidFill>
                <a:srgbClr val="216498"/>
              </a:solidFill>
              <a:latin typeface="Calibri"/>
            </a:endParaRPr>
          </a:p>
          <a:p>
            <a:r>
              <a:rPr lang="en-US" sz="1200">
                <a:solidFill>
                  <a:schemeClr val="tx1"/>
                </a:solidFill>
                <a:latin typeface="Calibri"/>
              </a:rPr>
              <a:t>Benedikt Fecher &amp; Sascha </a:t>
            </a:r>
            <a:r>
              <a:rPr lang="en-US" sz="1200" err="1">
                <a:solidFill>
                  <a:schemeClr val="tx1"/>
                </a:solidFill>
                <a:latin typeface="Calibri"/>
              </a:rPr>
              <a:t>Friesike</a:t>
            </a:r>
            <a:endParaRPr lang="en-US" sz="120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0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5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FAIR Data</a:t>
            </a:r>
            <a:endParaRPr lang="en-GB" sz="2800" b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pic>
        <p:nvPicPr>
          <p:cNvPr id="3" name="Google Shape;124;p18">
            <a:extLst>
              <a:ext uri="{FF2B5EF4-FFF2-40B4-BE49-F238E27FC236}">
                <a16:creationId xmlns:a16="http://schemas.microsoft.com/office/drawing/2014/main" id="{293D35F5-9FCC-E221-730A-BA9CF3F0D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794" y="1058778"/>
            <a:ext cx="4143269" cy="36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BF7F1-B255-DB11-8368-61B4EF60ECBB}"/>
              </a:ext>
            </a:extLst>
          </p:cNvPr>
          <p:cNvSpPr txBox="1"/>
          <p:nvPr/>
        </p:nvSpPr>
        <p:spPr>
          <a:xfrm>
            <a:off x="2737120" y="4777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+mn-lt"/>
                <a:ea typeface="Questrial"/>
                <a:cs typeface="Questrial"/>
                <a:sym typeface="Questrial"/>
              </a:rPr>
              <a:t>‘FAIR Guiding Principles for scientific data management and stewardship’, 2016</a:t>
            </a:r>
            <a:endParaRPr lang="en-US" sz="900">
              <a:solidFill>
                <a:srgbClr val="004071"/>
              </a:solidFill>
              <a:latin typeface="+mn-lt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hlink"/>
                </a:solidFill>
                <a:latin typeface="+mn-lt"/>
                <a:ea typeface="Questrial"/>
                <a:cs typeface="Questrial"/>
                <a:sym typeface="Questrial"/>
                <a:hlinkClick r:id="rId5"/>
              </a:rPr>
              <a:t>https://www.go-fair.org/fair-principles/</a:t>
            </a:r>
            <a:endParaRPr lang="en-US" sz="900">
              <a:latin typeface="+mn-lt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27600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10040" y="311674"/>
            <a:ext cx="699036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Una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strategia</a:t>
            </a:r>
            <a:r>
              <a:rPr lang="en-GB" sz="24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400" b="1" err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europea</a:t>
            </a:r>
            <a:endParaRPr lang="en-GB" sz="2800" b="1" err="1">
              <a:solidFill>
                <a:srgbClr val="216498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3409760" y="4724451"/>
            <a:ext cx="2789790" cy="200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+mn-lt"/>
                <a:ea typeface="Questrial"/>
                <a:cs typeface="Questrial"/>
                <a:sym typeface="Questrial"/>
              </a:rPr>
              <a:t>Source: </a:t>
            </a:r>
            <a:r>
              <a:rPr lang="fr-FR" sz="900" u="sng">
                <a:solidFill>
                  <a:schemeClr val="hlink"/>
                </a:solidFill>
                <a:latin typeface="+mn-lt"/>
                <a:ea typeface="Questrial"/>
                <a:cs typeface="Questrial"/>
                <a:sym typeface="Questrial"/>
                <a:hlinkClick r:id="rId4"/>
              </a:rPr>
              <a:t>https://www.openaire.eu/what-is-a-data-management-plan</a:t>
            </a:r>
            <a:endParaRPr lang="fr-FR" sz="900">
              <a:latin typeface="+mn-lt"/>
              <a:ea typeface="Questrial"/>
              <a:cs typeface="Questrial"/>
              <a:sym typeface="Questrial"/>
            </a:endParaRPr>
          </a:p>
        </p:txBody>
      </p:sp>
      <p:pic>
        <p:nvPicPr>
          <p:cNvPr id="4" name="Google Shape;130;p19">
            <a:extLst>
              <a:ext uri="{FF2B5EF4-FFF2-40B4-BE49-F238E27FC236}">
                <a16:creationId xmlns:a16="http://schemas.microsoft.com/office/drawing/2014/main" id="{11EFA662-62F5-699F-D23D-E7BA6270660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9712" y="985714"/>
            <a:ext cx="5311016" cy="3666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4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20502" y="311674"/>
            <a:ext cx="6121671" cy="67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>
                <a:solidFill>
                  <a:srgbClr val="216498"/>
                </a:solidFill>
                <a:latin typeface="+mj-lt"/>
                <a:ea typeface="Source Sans Pro"/>
                <a:cs typeface="Source Sans Pro"/>
                <a:sym typeface="Source Sans Pro"/>
              </a:rPr>
              <a:t>Principi FAIR in CLARIN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0C620E2-DCF7-9980-82FA-320E2954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527538" cy="5143500"/>
          </a:xfrm>
          <a:prstGeom prst="rect">
            <a:avLst/>
          </a:prstGeom>
        </p:spPr>
      </p:pic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BA485454-548B-D82A-7DFA-90A51BDE6DBB}"/>
              </a:ext>
            </a:extLst>
          </p:cNvPr>
          <p:cNvSpPr txBox="1">
            <a:spLocks/>
          </p:cNvSpPr>
          <p:nvPr/>
        </p:nvSpPr>
        <p:spPr>
          <a:xfrm>
            <a:off x="1176003" y="1323477"/>
            <a:ext cx="7210668" cy="284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200">
                <a:effectLst/>
                <a:latin typeface="+mn-lt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t-IT" sz="1200">
                <a:effectLst/>
                <a:latin typeface="+mn-lt"/>
              </a:rPr>
              <a:t> </a:t>
            </a: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it-IT" sz="1200" b="1">
                <a:effectLst/>
                <a:latin typeface="+mn-lt"/>
              </a:rPr>
              <a:t>FINDABLE</a:t>
            </a:r>
            <a:r>
              <a:rPr lang="it-IT" sz="1200">
                <a:effectLst/>
                <a:latin typeface="+mn-lt"/>
              </a:rPr>
              <a:t> attraverso punti di accesso come il Virtual Language </a:t>
            </a:r>
            <a:r>
              <a:rPr lang="it-IT" sz="1200" err="1">
                <a:effectLst/>
                <a:latin typeface="+mn-lt"/>
              </a:rPr>
              <a:t>Observatory</a:t>
            </a:r>
            <a:r>
              <a:rPr lang="it-IT" sz="1200">
                <a:effectLst/>
                <a:latin typeface="+mn-lt"/>
              </a:rPr>
              <a:t> e la </a:t>
            </a:r>
            <a:r>
              <a:rPr lang="it-IT" sz="1200" err="1">
                <a:effectLst/>
                <a:latin typeface="+mn-lt"/>
              </a:rPr>
              <a:t>Federated</a:t>
            </a:r>
            <a:r>
              <a:rPr lang="it-IT" sz="1200">
                <a:effectLst/>
                <a:latin typeface="+mn-lt"/>
              </a:rPr>
              <a:t> Content </a:t>
            </a:r>
            <a:r>
              <a:rPr lang="it-IT" sz="1200" err="1">
                <a:effectLst/>
                <a:latin typeface="+mn-lt"/>
              </a:rPr>
              <a:t>Search</a:t>
            </a:r>
            <a:endParaRPr lang="it-IT" sz="1200">
              <a:effectLst/>
              <a:latin typeface="+mn-lt"/>
            </a:endParaRP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it-IT" sz="1200" b="1">
                <a:effectLst/>
                <a:latin typeface="+mn-lt"/>
              </a:rPr>
              <a:t>ACCESSIBLE</a:t>
            </a:r>
            <a:r>
              <a:rPr lang="it-IT" sz="1200">
                <a:effectLst/>
                <a:latin typeface="+mn-lt"/>
              </a:rPr>
              <a:t> attraverso i centri CLARIN che forniscono repository, metadati e un sistema di login federato</a:t>
            </a: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it-IT" sz="1200" b="1">
                <a:effectLst/>
                <a:latin typeface="+mn-lt"/>
              </a:rPr>
              <a:t>INTEROPERABLE</a:t>
            </a:r>
            <a:r>
              <a:rPr lang="it-IT" sz="1200">
                <a:effectLst/>
                <a:latin typeface="+mn-lt"/>
              </a:rPr>
              <a:t> grazie al Language </a:t>
            </a:r>
            <a:r>
              <a:rPr lang="it-IT" sz="1200" err="1">
                <a:effectLst/>
                <a:latin typeface="+mn-lt"/>
              </a:rPr>
              <a:t>Switchboard</a:t>
            </a:r>
            <a:r>
              <a:rPr lang="it-IT" sz="1200">
                <a:effectLst/>
                <a:latin typeface="+mn-lt"/>
              </a:rPr>
              <a:t>, all’uso di vocabolari (</a:t>
            </a:r>
            <a:r>
              <a:rPr lang="it-IT" sz="1200">
                <a:effectLst/>
                <a:latin typeface="+mn-lt"/>
                <a:hlinkClick r:id="rId4"/>
              </a:rPr>
              <a:t>Concept </a:t>
            </a:r>
            <a:r>
              <a:rPr lang="it-IT" sz="1200" err="1">
                <a:effectLst/>
                <a:latin typeface="+mn-lt"/>
                <a:hlinkClick r:id="rId4"/>
              </a:rPr>
              <a:t>Registry</a:t>
            </a:r>
            <a:r>
              <a:rPr lang="it-IT" sz="1200">
                <a:effectLst/>
                <a:latin typeface="+mn-lt"/>
              </a:rPr>
              <a:t>) e a modi chiari e ben documentati di collegare i metadati</a:t>
            </a: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it-IT" sz="1200" b="1">
                <a:effectLst/>
                <a:latin typeface="+mn-lt"/>
              </a:rPr>
              <a:t>REUSABLE</a:t>
            </a:r>
            <a:r>
              <a:rPr lang="it-IT" sz="1200">
                <a:effectLst/>
                <a:latin typeface="+mn-lt"/>
              </a:rPr>
              <a:t> grazie a licenze, formati e standard, alla curatela attiva dei metadati e ai controlli sui collegamenti</a:t>
            </a: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it-IT" sz="1200">
              <a:latin typeface="+mn-lt"/>
            </a:endParaRPr>
          </a:p>
          <a:p>
            <a:pPr fontAlgn="ctr">
              <a:lnSpc>
                <a:spcPct val="150000"/>
              </a:lnSpc>
              <a:buSzPct val="100000"/>
            </a:pPr>
            <a:r>
              <a:rPr lang="it-IT" sz="1200">
                <a:solidFill>
                  <a:srgbClr val="000000"/>
                </a:solidFill>
                <a:effectLst/>
                <a:latin typeface="+mn-lt"/>
                <a:hlinkClick r:id="rId5"/>
              </a:rPr>
              <a:t>https://www.clarin.eu/fair</a:t>
            </a:r>
            <a:endParaRPr lang="it-IT" sz="1200">
              <a:solidFill>
                <a:srgbClr val="000000"/>
              </a:solidFill>
              <a:effectLst/>
              <a:latin typeface="+mn-lt"/>
            </a:endParaRPr>
          </a:p>
          <a:p>
            <a:pPr marL="171450" indent="-171450" algn="just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endParaRPr lang="it-IT" sz="120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815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7b31d1-67fd-4283-8f58-6f5b0d05fa5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D66637DD04984A81ACFA9FA42D327F" ma:contentTypeVersion="11" ma:contentTypeDescription="Creare un nuovo documento." ma:contentTypeScope="" ma:versionID="cf3f1c9e149df49478e7a89a416e3d15">
  <xsd:schema xmlns:xsd="http://www.w3.org/2001/XMLSchema" xmlns:xs="http://www.w3.org/2001/XMLSchema" xmlns:p="http://schemas.microsoft.com/office/2006/metadata/properties" xmlns:ns2="2d7b31d1-67fd-4283-8f58-6f5b0d05fa5f" targetNamespace="http://schemas.microsoft.com/office/2006/metadata/properties" ma:root="true" ma:fieldsID="6f3302402b32950b3dc6e00f5adc4cc4" ns2:_="">
    <xsd:import namespace="2d7b31d1-67fd-4283-8f58-6f5b0d05f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b31d1-67fd-4283-8f58-6f5b0d05f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42C0EC-3CE4-4E1B-838D-FE52311264FB}">
  <ds:schemaRefs>
    <ds:schemaRef ds:uri="1975365a-ab10-4aac-be40-b969ddd46798"/>
    <ds:schemaRef ds:uri="2d7b31d1-67fd-4283-8f58-6f5b0d05fa5f"/>
    <ds:schemaRef ds:uri="c9946a89-fe6f-4f72-9625-dc151d9df9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BFF912-244E-4848-8E67-3FC898A08BF1}">
  <ds:schemaRefs>
    <ds:schemaRef ds:uri="2d7b31d1-67fd-4283-8f58-6f5b0d05fa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437BA81-EEB2-4098-9A0D-BAC837D094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34</Slides>
  <Notes>34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5" baseType="lpstr">
      <vt:lpstr>Simple Light</vt:lpstr>
      <vt:lpstr>CLARIN per la gestione FAIR dei dati linguistici</vt:lpstr>
      <vt:lpstr>Fonti</vt:lpstr>
      <vt:lpstr>Indice</vt:lpstr>
      <vt:lpstr>Scienza Aperta: un nuovo paradigma</vt:lpstr>
      <vt:lpstr>Research Data Lifecycle</vt:lpstr>
      <vt:lpstr>Presentazione standard di PowerPoint</vt:lpstr>
      <vt:lpstr>FAIR Data</vt:lpstr>
      <vt:lpstr>Una strategia europea</vt:lpstr>
      <vt:lpstr>Principi FAIR in CLARIN</vt:lpstr>
      <vt:lpstr>Risorse Linguistiche in CLARIN</vt:lpstr>
      <vt:lpstr>CLARIN-IT</vt:lpstr>
      <vt:lpstr>I servizi di CLARIN</vt:lpstr>
      <vt:lpstr>Come accedere ai servizi CLARIN</vt:lpstr>
      <vt:lpstr>CLARIN Service Provider Federation</vt:lpstr>
      <vt:lpstr>Registrazione di un account CLARIN</vt:lpstr>
      <vt:lpstr>Servizi di Deposito</vt:lpstr>
      <vt:lpstr>Servizi di Deposito</vt:lpstr>
      <vt:lpstr>ILC4CLARIN: cercare risorse pubblicate</vt:lpstr>
      <vt:lpstr>Esempio di un Corpus in ILC4CLARIN</vt:lpstr>
      <vt:lpstr>Trovare risorse linguistiche pubblicate</vt:lpstr>
      <vt:lpstr>Ricerca tra le collezioni di testi</vt:lpstr>
      <vt:lpstr>Federated Content Search</vt:lpstr>
      <vt:lpstr>User-Friendly Discovery tool</vt:lpstr>
      <vt:lpstr>Trovare Strumenti di Analisi Linguistica</vt:lpstr>
      <vt:lpstr>Voyant Tools</vt:lpstr>
      <vt:lpstr>Utilizzare Risorse e Strumenti Linguistici</vt:lpstr>
      <vt:lpstr>CLARIN Knowledge Infrastructure</vt:lpstr>
      <vt:lpstr>Attività del DipText-KC</vt:lpstr>
      <vt:lpstr>Vocabolari in SKOS</vt:lpstr>
      <vt:lpstr>Vocabolari controllati in SKOSMOS</vt:lpstr>
      <vt:lpstr>CLARIN Learning Resources</vt:lpstr>
      <vt:lpstr>Iniziative della comunità CLARIN</vt:lpstr>
      <vt:lpstr>Acknowledgements</vt:lpstr>
      <vt:lpstr>Grazie per l'attenzione!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Titolo, titolo, titolo titolo </dc:title>
  <cp:revision>116</cp:revision>
  <dcterms:modified xsi:type="dcterms:W3CDTF">2024-05-13T08:35:14Z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0x010100AED66637DD04984A81ACFA9FA42D327F</vt:lpwstr>
  </property>
  <property fmtid="{D5CDD505-2E9C-101B-9397-08002B2CF9AE}" pid="3" name="MediaServiceImageTags">
    <vt:lpwstr/>
  </property>
</Properties>
</file>