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4"/>
  </p:sldMasterIdLst>
  <p:notesMasterIdLst>
    <p:notesMasterId r:id="rId33"/>
  </p:notesMasterIdLst>
  <p:sldIdLst>
    <p:sldId id="262" r:id="rId5"/>
    <p:sldId id="258" r:id="rId6"/>
    <p:sldId id="318" r:id="rId7"/>
    <p:sldId id="293" r:id="rId8"/>
    <p:sldId id="323" r:id="rId9"/>
    <p:sldId id="322" r:id="rId10"/>
    <p:sldId id="264" r:id="rId11"/>
    <p:sldId id="294" r:id="rId12"/>
    <p:sldId id="295" r:id="rId13"/>
    <p:sldId id="304" r:id="rId14"/>
    <p:sldId id="305" r:id="rId15"/>
    <p:sldId id="271" r:id="rId16"/>
    <p:sldId id="316" r:id="rId17"/>
    <p:sldId id="315" r:id="rId18"/>
    <p:sldId id="281" r:id="rId19"/>
    <p:sldId id="309" r:id="rId20"/>
    <p:sldId id="310" r:id="rId21"/>
    <p:sldId id="311" r:id="rId22"/>
    <p:sldId id="312" r:id="rId23"/>
    <p:sldId id="313" r:id="rId24"/>
    <p:sldId id="327" r:id="rId25"/>
    <p:sldId id="314" r:id="rId26"/>
    <p:sldId id="324" r:id="rId27"/>
    <p:sldId id="325" r:id="rId28"/>
    <p:sldId id="326" r:id="rId29"/>
    <p:sldId id="287" r:id="rId30"/>
    <p:sldId id="317" r:id="rId31"/>
    <p:sldId id="299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6498"/>
    <a:srgbClr val="1768A9"/>
    <a:srgbClr val="0B21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574406-D9F3-45CE-B861-58FE1B6F6ACE}" v="11" dt="2024-04-30T10:35:21.289"/>
    <p1510:client id="{A7FF0B01-12A8-AAE3-DFA2-6461F9AF8911}" v="86" dt="2024-04-30T14:33:24.313"/>
    <p1510:client id="{AA48702C-D424-320D-1815-7D62C2026B80}" v="15" dt="2024-05-02T08:38:26.144"/>
    <p1510:client id="{BF34F417-F48E-8B2C-1DCA-E9A10B7CBE51}" v="30" dt="2024-05-02T08:02:09.273"/>
    <p1510:client id="{DD5510C8-D4C0-6774-F627-5DA6BCFDA421}" v="76" dt="2024-04-30T12:28:16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A PEDONESE" userId="S::giulia.pedonese@cnr.it::b7fd581c-332c-43d0-8378-0107a144a4e5" providerId="AD" clId="Web-{A7FF0B01-12A8-AAE3-DFA2-6461F9AF8911}"/>
    <pc:docChg chg="delSld modSld">
      <pc:chgData name="GIULIA PEDONESE" userId="S::giulia.pedonese@cnr.it::b7fd581c-332c-43d0-8378-0107a144a4e5" providerId="AD" clId="Web-{A7FF0B01-12A8-AAE3-DFA2-6461F9AF8911}" dt="2024-04-30T14:33:23.938" v="68" actId="20577"/>
      <pc:docMkLst>
        <pc:docMk/>
      </pc:docMkLst>
      <pc:sldChg chg="delSp">
        <pc:chgData name="GIULIA PEDONESE" userId="S::giulia.pedonese@cnr.it::b7fd581c-332c-43d0-8378-0107a144a4e5" providerId="AD" clId="Web-{A7FF0B01-12A8-AAE3-DFA2-6461F9AF8911}" dt="2024-04-30T12:19:47.250" v="0"/>
        <pc:sldMkLst>
          <pc:docMk/>
          <pc:sldMk cId="237438678" sldId="264"/>
        </pc:sldMkLst>
        <pc:cxnChg chg="del">
          <ac:chgData name="GIULIA PEDONESE" userId="S::giulia.pedonese@cnr.it::b7fd581c-332c-43d0-8378-0107a144a4e5" providerId="AD" clId="Web-{A7FF0B01-12A8-AAE3-DFA2-6461F9AF8911}" dt="2024-04-30T12:19:47.250" v="0"/>
          <ac:cxnSpMkLst>
            <pc:docMk/>
            <pc:sldMk cId="237438678" sldId="264"/>
            <ac:cxnSpMk id="12" creationId="{C5E996A5-A0E1-6570-6932-E30806CB6CFD}"/>
          </ac:cxnSpMkLst>
        </pc:cxnChg>
      </pc:sldChg>
      <pc:sldChg chg="delSp del">
        <pc:chgData name="GIULIA PEDONESE" userId="S::giulia.pedonese@cnr.it::b7fd581c-332c-43d0-8378-0107a144a4e5" providerId="AD" clId="Web-{A7FF0B01-12A8-AAE3-DFA2-6461F9AF8911}" dt="2024-04-30T14:28:08.443" v="47"/>
        <pc:sldMkLst>
          <pc:docMk/>
          <pc:sldMk cId="4137929614" sldId="288"/>
        </pc:sldMkLst>
        <pc:cxnChg chg="del">
          <ac:chgData name="GIULIA PEDONESE" userId="S::giulia.pedonese@cnr.it::b7fd581c-332c-43d0-8378-0107a144a4e5" providerId="AD" clId="Web-{A7FF0B01-12A8-AAE3-DFA2-6461F9AF8911}" dt="2024-04-30T14:25:53.516" v="46"/>
          <ac:cxnSpMkLst>
            <pc:docMk/>
            <pc:sldMk cId="4137929614" sldId="288"/>
            <ac:cxnSpMk id="12" creationId="{C5E996A5-A0E1-6570-6932-E30806CB6CFD}"/>
          </ac:cxnSpMkLst>
        </pc:cxnChg>
      </pc:sldChg>
      <pc:sldChg chg="delSp">
        <pc:chgData name="GIULIA PEDONESE" userId="S::giulia.pedonese@cnr.it::b7fd581c-332c-43d0-8378-0107a144a4e5" providerId="AD" clId="Web-{A7FF0B01-12A8-AAE3-DFA2-6461F9AF8911}" dt="2024-04-30T12:20:00.766" v="1"/>
        <pc:sldMkLst>
          <pc:docMk/>
          <pc:sldMk cId="1290896071" sldId="294"/>
        </pc:sldMkLst>
        <pc:cxnChg chg="del">
          <ac:chgData name="GIULIA PEDONESE" userId="S::giulia.pedonese@cnr.it::b7fd581c-332c-43d0-8378-0107a144a4e5" providerId="AD" clId="Web-{A7FF0B01-12A8-AAE3-DFA2-6461F9AF8911}" dt="2024-04-30T12:20:00.766" v="1"/>
          <ac:cxnSpMkLst>
            <pc:docMk/>
            <pc:sldMk cId="1290896071" sldId="294"/>
            <ac:cxnSpMk id="12" creationId="{C5E996A5-A0E1-6570-6932-E30806CB6CFD}"/>
          </ac:cxnSpMkLst>
        </pc:cxnChg>
      </pc:sldChg>
      <pc:sldChg chg="modSp">
        <pc:chgData name="GIULIA PEDONESE" userId="S::giulia.pedonese@cnr.it::b7fd581c-332c-43d0-8378-0107a144a4e5" providerId="AD" clId="Web-{A7FF0B01-12A8-AAE3-DFA2-6461F9AF8911}" dt="2024-04-30T12:22:15.395" v="4" actId="20577"/>
        <pc:sldMkLst>
          <pc:docMk/>
          <pc:sldMk cId="1983739531" sldId="295"/>
        </pc:sldMkLst>
        <pc:spChg chg="mod">
          <ac:chgData name="GIULIA PEDONESE" userId="S::giulia.pedonese@cnr.it::b7fd581c-332c-43d0-8378-0107a144a4e5" providerId="AD" clId="Web-{A7FF0B01-12A8-AAE3-DFA2-6461F9AF8911}" dt="2024-04-30T12:22:15.395" v="4" actId="20577"/>
          <ac:spMkLst>
            <pc:docMk/>
            <pc:sldMk cId="1983739531" sldId="295"/>
            <ac:spMk id="22" creationId="{BA485454-548B-D82A-7DFA-90A51BDE6DBB}"/>
          </ac:spMkLst>
        </pc:spChg>
      </pc:sldChg>
      <pc:sldChg chg="del">
        <pc:chgData name="GIULIA PEDONESE" userId="S::giulia.pedonese@cnr.it::b7fd581c-332c-43d0-8378-0107a144a4e5" providerId="AD" clId="Web-{A7FF0B01-12A8-AAE3-DFA2-6461F9AF8911}" dt="2024-04-30T12:23:30.850" v="5"/>
        <pc:sldMkLst>
          <pc:docMk/>
          <pc:sldMk cId="2458938341" sldId="301"/>
        </pc:sldMkLst>
      </pc:sldChg>
      <pc:sldChg chg="delSp">
        <pc:chgData name="GIULIA PEDONESE" userId="S::giulia.pedonese@cnr.it::b7fd581c-332c-43d0-8378-0107a144a4e5" providerId="AD" clId="Web-{A7FF0B01-12A8-AAE3-DFA2-6461F9AF8911}" dt="2024-04-30T13:38:43.403" v="6"/>
        <pc:sldMkLst>
          <pc:docMk/>
          <pc:sldMk cId="2460271014" sldId="304"/>
        </pc:sldMkLst>
        <pc:cxnChg chg="del">
          <ac:chgData name="GIULIA PEDONESE" userId="S::giulia.pedonese@cnr.it::b7fd581c-332c-43d0-8378-0107a144a4e5" providerId="AD" clId="Web-{A7FF0B01-12A8-AAE3-DFA2-6461F9AF8911}" dt="2024-04-30T13:38:43.403" v="6"/>
          <ac:cxnSpMkLst>
            <pc:docMk/>
            <pc:sldMk cId="2460271014" sldId="304"/>
            <ac:cxnSpMk id="12" creationId="{C5E996A5-A0E1-6570-6932-E30806CB6CFD}"/>
          </ac:cxnSpMkLst>
        </pc:cxnChg>
      </pc:sldChg>
      <pc:sldChg chg="delSp">
        <pc:chgData name="GIULIA PEDONESE" userId="S::giulia.pedonese@cnr.it::b7fd581c-332c-43d0-8378-0107a144a4e5" providerId="AD" clId="Web-{A7FF0B01-12A8-AAE3-DFA2-6461F9AF8911}" dt="2024-04-30T13:39:16.701" v="7"/>
        <pc:sldMkLst>
          <pc:docMk/>
          <pc:sldMk cId="4013908433" sldId="305"/>
        </pc:sldMkLst>
        <pc:cxnChg chg="del">
          <ac:chgData name="GIULIA PEDONESE" userId="S::giulia.pedonese@cnr.it::b7fd581c-332c-43d0-8378-0107a144a4e5" providerId="AD" clId="Web-{A7FF0B01-12A8-AAE3-DFA2-6461F9AF8911}" dt="2024-04-30T13:39:16.701" v="7"/>
          <ac:cxnSpMkLst>
            <pc:docMk/>
            <pc:sldMk cId="4013908433" sldId="305"/>
            <ac:cxnSpMk id="12" creationId="{C5E996A5-A0E1-6570-6932-E30806CB6CFD}"/>
          </ac:cxnSpMkLst>
        </pc:cxnChg>
      </pc:sldChg>
      <pc:sldChg chg="delSp modSp">
        <pc:chgData name="GIULIA PEDONESE" userId="S::giulia.pedonese@cnr.it::b7fd581c-332c-43d0-8378-0107a144a4e5" providerId="AD" clId="Web-{A7FF0B01-12A8-AAE3-DFA2-6461F9AF8911}" dt="2024-04-30T13:40:50.048" v="18" actId="20577"/>
        <pc:sldMkLst>
          <pc:docMk/>
          <pc:sldMk cId="2802462987" sldId="306"/>
        </pc:sldMkLst>
        <pc:spChg chg="mod">
          <ac:chgData name="GIULIA PEDONESE" userId="S::giulia.pedonese@cnr.it::b7fd581c-332c-43d0-8378-0107a144a4e5" providerId="AD" clId="Web-{A7FF0B01-12A8-AAE3-DFA2-6461F9AF8911}" dt="2024-04-30T13:40:50.048" v="18" actId="20577"/>
          <ac:spMkLst>
            <pc:docMk/>
            <pc:sldMk cId="2802462987" sldId="306"/>
            <ac:spMk id="22" creationId="{BA485454-548B-D82A-7DFA-90A51BDE6DBB}"/>
          </ac:spMkLst>
        </pc:spChg>
        <pc:cxnChg chg="del">
          <ac:chgData name="GIULIA PEDONESE" userId="S::giulia.pedonese@cnr.it::b7fd581c-332c-43d0-8378-0107a144a4e5" providerId="AD" clId="Web-{A7FF0B01-12A8-AAE3-DFA2-6461F9AF8911}" dt="2024-04-30T13:39:29.061" v="8"/>
          <ac:cxnSpMkLst>
            <pc:docMk/>
            <pc:sldMk cId="2802462987" sldId="306"/>
            <ac:cxnSpMk id="12" creationId="{C5E996A5-A0E1-6570-6932-E30806CB6CFD}"/>
          </ac:cxnSpMkLst>
        </pc:cxnChg>
      </pc:sldChg>
      <pc:sldChg chg="addSp modSp">
        <pc:chgData name="GIULIA PEDONESE" userId="S::giulia.pedonese@cnr.it::b7fd581c-332c-43d0-8378-0107a144a4e5" providerId="AD" clId="Web-{A7FF0B01-12A8-AAE3-DFA2-6461F9AF8911}" dt="2024-04-30T14:16:16.543" v="45" actId="20577"/>
        <pc:sldMkLst>
          <pc:docMk/>
          <pc:sldMk cId="44177941" sldId="309"/>
        </pc:sldMkLst>
        <pc:spChg chg="mod">
          <ac:chgData name="GIULIA PEDONESE" userId="S::giulia.pedonese@cnr.it::b7fd581c-332c-43d0-8378-0107a144a4e5" providerId="AD" clId="Web-{A7FF0B01-12A8-AAE3-DFA2-6461F9AF8911}" dt="2024-04-30T14:16:16.543" v="45" actId="20577"/>
          <ac:spMkLst>
            <pc:docMk/>
            <pc:sldMk cId="44177941" sldId="309"/>
            <ac:spMk id="22" creationId="{BA485454-548B-D82A-7DFA-90A51BDE6DBB}"/>
          </ac:spMkLst>
        </pc:spChg>
        <pc:picChg chg="add mod">
          <ac:chgData name="GIULIA PEDONESE" userId="S::giulia.pedonese@cnr.it::b7fd581c-332c-43d0-8378-0107a144a4e5" providerId="AD" clId="Web-{A7FF0B01-12A8-AAE3-DFA2-6461F9AF8911}" dt="2024-04-30T14:02:04.327" v="34" actId="1076"/>
          <ac:picMkLst>
            <pc:docMk/>
            <pc:sldMk cId="44177941" sldId="309"/>
            <ac:picMk id="3" creationId="{70B09756-DEEB-58B0-CCE4-4D8D4AAF4210}"/>
          </ac:picMkLst>
        </pc:picChg>
      </pc:sldChg>
      <pc:sldChg chg="modSp">
        <pc:chgData name="GIULIA PEDONESE" userId="S::giulia.pedonese@cnr.it::b7fd581c-332c-43d0-8378-0107a144a4e5" providerId="AD" clId="Web-{A7FF0B01-12A8-AAE3-DFA2-6461F9AF8911}" dt="2024-04-30T14:16:10.731" v="44" actId="20577"/>
        <pc:sldMkLst>
          <pc:docMk/>
          <pc:sldMk cId="1973783002" sldId="313"/>
        </pc:sldMkLst>
        <pc:spChg chg="mod">
          <ac:chgData name="GIULIA PEDONESE" userId="S::giulia.pedonese@cnr.it::b7fd581c-332c-43d0-8378-0107a144a4e5" providerId="AD" clId="Web-{A7FF0B01-12A8-AAE3-DFA2-6461F9AF8911}" dt="2024-04-30T14:16:10.731" v="44" actId="20577"/>
          <ac:spMkLst>
            <pc:docMk/>
            <pc:sldMk cId="1973783002" sldId="313"/>
            <ac:spMk id="22" creationId="{BA485454-548B-D82A-7DFA-90A51BDE6DBB}"/>
          </ac:spMkLst>
        </pc:spChg>
      </pc:sldChg>
      <pc:sldChg chg="addSp delSp modSp">
        <pc:chgData name="GIULIA PEDONESE" userId="S::giulia.pedonese@cnr.it::b7fd581c-332c-43d0-8378-0107a144a4e5" providerId="AD" clId="Web-{A7FF0B01-12A8-AAE3-DFA2-6461F9AF8911}" dt="2024-04-30T14:33:23.938" v="68" actId="20577"/>
        <pc:sldMkLst>
          <pc:docMk/>
          <pc:sldMk cId="3985884769" sldId="325"/>
        </pc:sldMkLst>
        <pc:spChg chg="mod">
          <ac:chgData name="GIULIA PEDONESE" userId="S::giulia.pedonese@cnr.it::b7fd581c-332c-43d0-8378-0107a144a4e5" providerId="AD" clId="Web-{A7FF0B01-12A8-AAE3-DFA2-6461F9AF8911}" dt="2024-04-30T14:33:23.938" v="68" actId="20577"/>
          <ac:spMkLst>
            <pc:docMk/>
            <pc:sldMk cId="3985884769" sldId="325"/>
            <ac:spMk id="5" creationId="{2E2A36BD-96E0-410F-1E45-EE7081F79AF7}"/>
          </ac:spMkLst>
        </pc:spChg>
        <pc:spChg chg="mod">
          <ac:chgData name="GIULIA PEDONESE" userId="S::giulia.pedonese@cnr.it::b7fd581c-332c-43d0-8378-0107a144a4e5" providerId="AD" clId="Web-{A7FF0B01-12A8-AAE3-DFA2-6461F9AF8911}" dt="2024-04-30T14:31:00.855" v="55" actId="1076"/>
          <ac:spMkLst>
            <pc:docMk/>
            <pc:sldMk cId="3985884769" sldId="325"/>
            <ac:spMk id="7" creationId="{476C84E0-5C3A-6C36-03C7-D7F392EF5AE0}"/>
          </ac:spMkLst>
        </pc:spChg>
        <pc:picChg chg="add mod">
          <ac:chgData name="GIULIA PEDONESE" userId="S::giulia.pedonese@cnr.it::b7fd581c-332c-43d0-8378-0107a144a4e5" providerId="AD" clId="Web-{A7FF0B01-12A8-AAE3-DFA2-6461F9AF8911}" dt="2024-04-30T14:30:54.542" v="53" actId="1076"/>
          <ac:picMkLst>
            <pc:docMk/>
            <pc:sldMk cId="3985884769" sldId="325"/>
            <ac:picMk id="3" creationId="{93A9F8CB-F8B8-E238-D305-08AB01D21E1C}"/>
          </ac:picMkLst>
        </pc:picChg>
        <pc:picChg chg="del">
          <ac:chgData name="GIULIA PEDONESE" userId="S::giulia.pedonese@cnr.it::b7fd581c-332c-43d0-8378-0107a144a4e5" providerId="AD" clId="Web-{A7FF0B01-12A8-AAE3-DFA2-6461F9AF8911}" dt="2024-04-30T14:30:10.900" v="48"/>
          <ac:picMkLst>
            <pc:docMk/>
            <pc:sldMk cId="3985884769" sldId="325"/>
            <ac:picMk id="4" creationId="{12E1AA22-FC28-FC6E-F2B0-81CC44123404}"/>
          </ac:picMkLst>
        </pc:picChg>
      </pc:sldChg>
    </pc:docChg>
  </pc:docChgLst>
  <pc:docChgLst>
    <pc:chgData name="GIULIA PEDONESE" userId="S::giulia.pedonese@cnr.it::b7fd581c-332c-43d0-8378-0107a144a4e5" providerId="AD" clId="Web-{AA48702C-D424-320D-1815-7D62C2026B80}"/>
    <pc:docChg chg="delSld modSld">
      <pc:chgData name="GIULIA PEDONESE" userId="S::giulia.pedonese@cnr.it::b7fd581c-332c-43d0-8378-0107a144a4e5" providerId="AD" clId="Web-{AA48702C-D424-320D-1815-7D62C2026B80}" dt="2024-05-02T08:38:26.144" v="8"/>
      <pc:docMkLst>
        <pc:docMk/>
      </pc:docMkLst>
      <pc:sldChg chg="delSp">
        <pc:chgData name="GIULIA PEDONESE" userId="S::giulia.pedonese@cnr.it::b7fd581c-332c-43d0-8378-0107a144a4e5" providerId="AD" clId="Web-{AA48702C-D424-320D-1815-7D62C2026B80}" dt="2024-05-02T08:37:12.798" v="0"/>
        <pc:sldMkLst>
          <pc:docMk/>
          <pc:sldMk cId="1983739531" sldId="295"/>
        </pc:sldMkLst>
        <pc:cxnChg chg="del">
          <ac:chgData name="GIULIA PEDONESE" userId="S::giulia.pedonese@cnr.it::b7fd581c-332c-43d0-8378-0107a144a4e5" providerId="AD" clId="Web-{AA48702C-D424-320D-1815-7D62C2026B80}" dt="2024-05-02T08:37:12.798" v="0"/>
          <ac:cxnSpMkLst>
            <pc:docMk/>
            <pc:sldMk cId="1983739531" sldId="295"/>
            <ac:cxnSpMk id="12" creationId="{C5E996A5-A0E1-6570-6932-E30806CB6CFD}"/>
          </ac:cxnSpMkLst>
        </pc:cxnChg>
      </pc:sldChg>
      <pc:sldChg chg="del">
        <pc:chgData name="GIULIA PEDONESE" userId="S::giulia.pedonese@cnr.it::b7fd581c-332c-43d0-8378-0107a144a4e5" providerId="AD" clId="Web-{AA48702C-D424-320D-1815-7D62C2026B80}" dt="2024-05-02T08:37:42.767" v="1"/>
        <pc:sldMkLst>
          <pc:docMk/>
          <pc:sldMk cId="2802462987" sldId="306"/>
        </pc:sldMkLst>
      </pc:sldChg>
      <pc:sldChg chg="del">
        <pc:chgData name="GIULIA PEDONESE" userId="S::giulia.pedonese@cnr.it::b7fd581c-332c-43d0-8378-0107a144a4e5" providerId="AD" clId="Web-{AA48702C-D424-320D-1815-7D62C2026B80}" dt="2024-05-02T08:38:26.144" v="8"/>
        <pc:sldMkLst>
          <pc:docMk/>
          <pc:sldMk cId="3956263840" sldId="308"/>
        </pc:sldMkLst>
      </pc:sldChg>
      <pc:sldChg chg="addSp modSp">
        <pc:chgData name="GIULIA PEDONESE" userId="S::giulia.pedonese@cnr.it::b7fd581c-332c-43d0-8378-0107a144a4e5" providerId="AD" clId="Web-{AA48702C-D424-320D-1815-7D62C2026B80}" dt="2024-05-02T08:38:05.018" v="7" actId="20577"/>
        <pc:sldMkLst>
          <pc:docMk/>
          <pc:sldMk cId="2631426286" sldId="315"/>
        </pc:sldMkLst>
        <pc:spChg chg="add mod">
          <ac:chgData name="GIULIA PEDONESE" userId="S::giulia.pedonese@cnr.it::b7fd581c-332c-43d0-8378-0107a144a4e5" providerId="AD" clId="Web-{AA48702C-D424-320D-1815-7D62C2026B80}" dt="2024-05-02T08:38:05.018" v="7" actId="20577"/>
          <ac:spMkLst>
            <pc:docMk/>
            <pc:sldMk cId="2631426286" sldId="315"/>
            <ac:spMk id="3" creationId="{55C7DD8E-F344-93E7-CDEB-D2563D3FDC2F}"/>
          </ac:spMkLst>
        </pc:spChg>
      </pc:sldChg>
    </pc:docChg>
  </pc:docChgLst>
  <pc:docChgLst>
    <pc:chgData name="GIULIA PEDONESE" userId="S::giulia.pedonese@cnr.it::b7fd581c-332c-43d0-8378-0107a144a4e5" providerId="AD" clId="Web-{BF34F417-F48E-8B2C-1DCA-E9A10B7CBE51}"/>
    <pc:docChg chg="addSld modSld">
      <pc:chgData name="GIULIA PEDONESE" userId="S::giulia.pedonese@cnr.it::b7fd581c-332c-43d0-8378-0107a144a4e5" providerId="AD" clId="Web-{BF34F417-F48E-8B2C-1DCA-E9A10B7CBE51}" dt="2024-05-02T08:02:09.273" v="27" actId="1076"/>
      <pc:docMkLst>
        <pc:docMk/>
      </pc:docMkLst>
      <pc:sldChg chg="addSp delSp modSp add replId">
        <pc:chgData name="GIULIA PEDONESE" userId="S::giulia.pedonese@cnr.it::b7fd581c-332c-43d0-8378-0107a144a4e5" providerId="AD" clId="Web-{BF34F417-F48E-8B2C-1DCA-E9A10B7CBE51}" dt="2024-05-02T08:02:09.273" v="27" actId="1076"/>
        <pc:sldMkLst>
          <pc:docMk/>
          <pc:sldMk cId="2811965736" sldId="327"/>
        </pc:sldMkLst>
        <pc:spChg chg="del">
          <ac:chgData name="GIULIA PEDONESE" userId="S::giulia.pedonese@cnr.it::b7fd581c-332c-43d0-8378-0107a144a4e5" providerId="AD" clId="Web-{BF34F417-F48E-8B2C-1DCA-E9A10B7CBE51}" dt="2024-05-02T08:01:54.116" v="22"/>
          <ac:spMkLst>
            <pc:docMk/>
            <pc:sldMk cId="2811965736" sldId="327"/>
            <ac:spMk id="22" creationId="{BA485454-548B-D82A-7DFA-90A51BDE6DBB}"/>
          </ac:spMkLst>
        </pc:spChg>
        <pc:spChg chg="mod">
          <ac:chgData name="GIULIA PEDONESE" userId="S::giulia.pedonese@cnr.it::b7fd581c-332c-43d0-8378-0107a144a4e5" providerId="AD" clId="Web-{BF34F417-F48E-8B2C-1DCA-E9A10B7CBE51}" dt="2024-05-02T08:01:52.194" v="21" actId="20577"/>
          <ac:spMkLst>
            <pc:docMk/>
            <pc:sldMk cId="2811965736" sldId="327"/>
            <ac:spMk id="66" creationId="{00000000-0000-0000-0000-000000000000}"/>
          </ac:spMkLst>
        </pc:spChg>
        <pc:picChg chg="add mod">
          <ac:chgData name="GIULIA PEDONESE" userId="S::giulia.pedonese@cnr.it::b7fd581c-332c-43d0-8378-0107a144a4e5" providerId="AD" clId="Web-{BF34F417-F48E-8B2C-1DCA-E9A10B7CBE51}" dt="2024-05-02T08:02:09.273" v="27" actId="1076"/>
          <ac:picMkLst>
            <pc:docMk/>
            <pc:sldMk cId="2811965736" sldId="327"/>
            <ac:picMk id="3" creationId="{4B12BE18-08B5-A1DD-51EC-A2BDA4A56470}"/>
          </ac:picMkLst>
        </pc:picChg>
      </pc:sldChg>
    </pc:docChg>
  </pc:docChgLst>
  <pc:docChgLst>
    <pc:chgData name="GIULIA PEDONESE" userId="b7fd581c-332c-43d0-8378-0107a144a4e5" providerId="ADAL" clId="{3A574406-D9F3-45CE-B861-58FE1B6F6ACE}"/>
    <pc:docChg chg="undo custSel addSld delSld modSld">
      <pc:chgData name="GIULIA PEDONESE" userId="b7fd581c-332c-43d0-8378-0107a144a4e5" providerId="ADAL" clId="{3A574406-D9F3-45CE-B861-58FE1B6F6ACE}" dt="2024-04-30T11:53:44.984" v="781" actId="2696"/>
      <pc:docMkLst>
        <pc:docMk/>
      </pc:docMkLst>
      <pc:sldChg chg="add">
        <pc:chgData name="GIULIA PEDONESE" userId="b7fd581c-332c-43d0-8378-0107a144a4e5" providerId="ADAL" clId="{3A574406-D9F3-45CE-B861-58FE1B6F6ACE}" dt="2024-04-30T10:32:04.813" v="43"/>
        <pc:sldMkLst>
          <pc:docMk/>
          <pc:sldMk cId="1276004258" sldId="293"/>
        </pc:sldMkLst>
      </pc:sldChg>
      <pc:sldChg chg="add del">
        <pc:chgData name="GIULIA PEDONESE" userId="b7fd581c-332c-43d0-8378-0107a144a4e5" providerId="ADAL" clId="{3A574406-D9F3-45CE-B861-58FE1B6F6ACE}" dt="2024-04-30T11:53:44.984" v="781" actId="2696"/>
        <pc:sldMkLst>
          <pc:docMk/>
          <pc:sldMk cId="2600444352" sldId="307"/>
        </pc:sldMkLst>
      </pc:sldChg>
      <pc:sldChg chg="modSp mod">
        <pc:chgData name="GIULIA PEDONESE" userId="b7fd581c-332c-43d0-8378-0107a144a4e5" providerId="ADAL" clId="{3A574406-D9F3-45CE-B861-58FE1B6F6ACE}" dt="2024-04-30T10:35:41.138" v="81" actId="20577"/>
        <pc:sldMkLst>
          <pc:docMk/>
          <pc:sldMk cId="1123510673" sldId="317"/>
        </pc:sldMkLst>
        <pc:spChg chg="mod">
          <ac:chgData name="GIULIA PEDONESE" userId="b7fd581c-332c-43d0-8378-0107a144a4e5" providerId="ADAL" clId="{3A574406-D9F3-45CE-B861-58FE1B6F6ACE}" dt="2024-04-30T10:35:41.138" v="81" actId="20577"/>
          <ac:spMkLst>
            <pc:docMk/>
            <pc:sldMk cId="1123510673" sldId="317"/>
            <ac:spMk id="3" creationId="{AFAF3EA9-DDFE-CC3F-8655-C4C782B63AA6}"/>
          </ac:spMkLst>
        </pc:spChg>
      </pc:sldChg>
      <pc:sldChg chg="delSp modSp add mod">
        <pc:chgData name="GIULIA PEDONESE" userId="b7fd581c-332c-43d0-8378-0107a144a4e5" providerId="ADAL" clId="{3A574406-D9F3-45CE-B861-58FE1B6F6ACE}" dt="2024-04-30T11:07:27.153" v="453" actId="20577"/>
        <pc:sldMkLst>
          <pc:docMk/>
          <pc:sldMk cId="1190662877" sldId="318"/>
        </pc:sldMkLst>
        <pc:spChg chg="mod">
          <ac:chgData name="GIULIA PEDONESE" userId="b7fd581c-332c-43d0-8378-0107a144a4e5" providerId="ADAL" clId="{3A574406-D9F3-45CE-B861-58FE1B6F6ACE}" dt="2024-04-30T11:07:27.153" v="453" actId="20577"/>
          <ac:spMkLst>
            <pc:docMk/>
            <pc:sldMk cId="1190662877" sldId="318"/>
            <ac:spMk id="22" creationId="{BA485454-548B-D82A-7DFA-90A51BDE6DBB}"/>
          </ac:spMkLst>
        </pc:spChg>
        <pc:spChg chg="mod">
          <ac:chgData name="GIULIA PEDONESE" userId="b7fd581c-332c-43d0-8378-0107a144a4e5" providerId="ADAL" clId="{3A574406-D9F3-45CE-B861-58FE1B6F6ACE}" dt="2024-04-30T10:31:15.825" v="23" actId="20577"/>
          <ac:spMkLst>
            <pc:docMk/>
            <pc:sldMk cId="1190662877" sldId="318"/>
            <ac:spMk id="66" creationId="{00000000-0000-0000-0000-000000000000}"/>
          </ac:spMkLst>
        </pc:spChg>
        <pc:grpChg chg="del">
          <ac:chgData name="GIULIA PEDONESE" userId="b7fd581c-332c-43d0-8378-0107a144a4e5" providerId="ADAL" clId="{3A574406-D9F3-45CE-B861-58FE1B6F6ACE}" dt="2024-04-30T10:31:26.067" v="39" actId="478"/>
          <ac:grpSpMkLst>
            <pc:docMk/>
            <pc:sldMk cId="1190662877" sldId="318"/>
            <ac:grpSpMk id="9" creationId="{E5A28A52-4A12-6376-EDC6-A42C4EB15B66}"/>
          </ac:grpSpMkLst>
        </pc:grpChg>
        <pc:cxnChg chg="del">
          <ac:chgData name="GIULIA PEDONESE" userId="b7fd581c-332c-43d0-8378-0107a144a4e5" providerId="ADAL" clId="{3A574406-D9F3-45CE-B861-58FE1B6F6ACE}" dt="2024-04-30T10:31:26.794" v="40" actId="478"/>
          <ac:cxnSpMkLst>
            <pc:docMk/>
            <pc:sldMk cId="1190662877" sldId="318"/>
            <ac:cxnSpMk id="12" creationId="{C5E996A5-A0E1-6570-6932-E30806CB6CFD}"/>
          </ac:cxnSpMkLst>
        </pc:cxnChg>
      </pc:sldChg>
      <pc:sldChg chg="modSp add del mod">
        <pc:chgData name="GIULIA PEDONESE" userId="b7fd581c-332c-43d0-8378-0107a144a4e5" providerId="ADAL" clId="{3A574406-D9F3-45CE-B861-58FE1B6F6ACE}" dt="2024-04-30T10:31:02.153" v="16" actId="47"/>
        <pc:sldMkLst>
          <pc:docMk/>
          <pc:sldMk cId="3778310661" sldId="318"/>
        </pc:sldMkLst>
        <pc:spChg chg="mod">
          <ac:chgData name="GIULIA PEDONESE" userId="b7fd581c-332c-43d0-8378-0107a144a4e5" providerId="ADAL" clId="{3A574406-D9F3-45CE-B861-58FE1B6F6ACE}" dt="2024-04-30T10:30:57.261" v="15" actId="20577"/>
          <ac:spMkLst>
            <pc:docMk/>
            <pc:sldMk cId="3778310661" sldId="318"/>
            <ac:spMk id="22" creationId="{BA485454-548B-D82A-7DFA-90A51BDE6DBB}"/>
          </ac:spMkLst>
        </pc:spChg>
        <pc:spChg chg="mod">
          <ac:chgData name="GIULIA PEDONESE" userId="b7fd581c-332c-43d0-8378-0107a144a4e5" providerId="ADAL" clId="{3A574406-D9F3-45CE-B861-58FE1B6F6ACE}" dt="2024-04-30T10:30:31.887" v="6" actId="20577"/>
          <ac:spMkLst>
            <pc:docMk/>
            <pc:sldMk cId="3778310661" sldId="318"/>
            <ac:spMk id="66" creationId="{00000000-0000-0000-0000-000000000000}"/>
          </ac:spMkLst>
        </pc:spChg>
      </pc:sldChg>
      <pc:sldChg chg="delSp modSp add del mod">
        <pc:chgData name="GIULIA PEDONESE" userId="b7fd581c-332c-43d0-8378-0107a144a4e5" providerId="ADAL" clId="{3A574406-D9F3-45CE-B861-58FE1B6F6ACE}" dt="2024-04-30T11:53:35.384" v="779" actId="2696"/>
        <pc:sldMkLst>
          <pc:docMk/>
          <pc:sldMk cId="0" sldId="319"/>
        </pc:sldMkLst>
        <pc:spChg chg="mod">
          <ac:chgData name="GIULIA PEDONESE" userId="b7fd581c-332c-43d0-8378-0107a144a4e5" providerId="ADAL" clId="{3A574406-D9F3-45CE-B861-58FE1B6F6ACE}" dt="2024-04-30T11:09:15.585" v="483" actId="20577"/>
          <ac:spMkLst>
            <pc:docMk/>
            <pc:sldMk cId="0" sldId="319"/>
            <ac:spMk id="22" creationId="{BA485454-548B-D82A-7DFA-90A51BDE6DBB}"/>
          </ac:spMkLst>
        </pc:spChg>
        <pc:grpChg chg="del">
          <ac:chgData name="GIULIA PEDONESE" userId="b7fd581c-332c-43d0-8378-0107a144a4e5" providerId="ADAL" clId="{3A574406-D9F3-45CE-B861-58FE1B6F6ACE}" dt="2024-04-30T10:32:41.510" v="50" actId="478"/>
          <ac:grpSpMkLst>
            <pc:docMk/>
            <pc:sldMk cId="0" sldId="319"/>
            <ac:grpSpMk id="9" creationId="{E5A28A52-4A12-6376-EDC6-A42C4EB15B66}"/>
          </ac:grpSpMkLst>
        </pc:grpChg>
        <pc:cxnChg chg="del">
          <ac:chgData name="GIULIA PEDONESE" userId="b7fd581c-332c-43d0-8378-0107a144a4e5" providerId="ADAL" clId="{3A574406-D9F3-45CE-B861-58FE1B6F6ACE}" dt="2024-04-30T10:32:40.910" v="49" actId="478"/>
          <ac:cxnSpMkLst>
            <pc:docMk/>
            <pc:sldMk cId="0" sldId="319"/>
            <ac:cxnSpMk id="12" creationId="{C5E996A5-A0E1-6570-6932-E30806CB6CFD}"/>
          </ac:cxnSpMkLst>
        </pc:cxnChg>
      </pc:sldChg>
      <pc:sldChg chg="delSp modSp add del mod">
        <pc:chgData name="GIULIA PEDONESE" userId="b7fd581c-332c-43d0-8378-0107a144a4e5" providerId="ADAL" clId="{3A574406-D9F3-45CE-B861-58FE1B6F6ACE}" dt="2024-04-30T11:53:37.813" v="780" actId="2696"/>
        <pc:sldMkLst>
          <pc:docMk/>
          <pc:sldMk cId="3435432564" sldId="320"/>
        </pc:sldMkLst>
        <pc:spChg chg="mod">
          <ac:chgData name="GIULIA PEDONESE" userId="b7fd581c-332c-43d0-8378-0107a144a4e5" providerId="ADAL" clId="{3A574406-D9F3-45CE-B861-58FE1B6F6ACE}" dt="2024-04-30T11:09:51.836" v="511" actId="20577"/>
          <ac:spMkLst>
            <pc:docMk/>
            <pc:sldMk cId="3435432564" sldId="320"/>
            <ac:spMk id="66" creationId="{00000000-0000-0000-0000-000000000000}"/>
          </ac:spMkLst>
        </pc:spChg>
        <pc:grpChg chg="del">
          <ac:chgData name="GIULIA PEDONESE" userId="b7fd581c-332c-43d0-8378-0107a144a4e5" providerId="ADAL" clId="{3A574406-D9F3-45CE-B861-58FE1B6F6ACE}" dt="2024-04-30T11:09:55.142" v="512" actId="478"/>
          <ac:grpSpMkLst>
            <pc:docMk/>
            <pc:sldMk cId="3435432564" sldId="320"/>
            <ac:grpSpMk id="9" creationId="{E5A28A52-4A12-6376-EDC6-A42C4EB15B66}"/>
          </ac:grpSpMkLst>
        </pc:grpChg>
      </pc:sldChg>
      <pc:sldChg chg="delSp add del mod">
        <pc:chgData name="GIULIA PEDONESE" userId="b7fd581c-332c-43d0-8378-0107a144a4e5" providerId="ADAL" clId="{3A574406-D9F3-45CE-B861-58FE1B6F6ACE}" dt="2024-04-30T11:12:43.921" v="744" actId="2696"/>
        <pc:sldMkLst>
          <pc:docMk/>
          <pc:sldMk cId="2356512209" sldId="321"/>
        </pc:sldMkLst>
        <pc:grpChg chg="del">
          <ac:chgData name="GIULIA PEDONESE" userId="b7fd581c-332c-43d0-8378-0107a144a4e5" providerId="ADAL" clId="{3A574406-D9F3-45CE-B861-58FE1B6F6ACE}" dt="2024-04-30T10:32:33.721" v="47" actId="478"/>
          <ac:grpSpMkLst>
            <pc:docMk/>
            <pc:sldMk cId="2356512209" sldId="321"/>
            <ac:grpSpMk id="9" creationId="{E5A28A52-4A12-6376-EDC6-A42C4EB15B66}"/>
          </ac:grpSpMkLst>
        </pc:grpChg>
        <pc:cxnChg chg="del">
          <ac:chgData name="GIULIA PEDONESE" userId="b7fd581c-332c-43d0-8378-0107a144a4e5" providerId="ADAL" clId="{3A574406-D9F3-45CE-B861-58FE1B6F6ACE}" dt="2024-04-30T10:32:34.860" v="48" actId="478"/>
          <ac:cxnSpMkLst>
            <pc:docMk/>
            <pc:sldMk cId="2356512209" sldId="321"/>
            <ac:cxnSpMk id="12" creationId="{C5E996A5-A0E1-6570-6932-E30806CB6CFD}"/>
          </ac:cxnSpMkLst>
        </pc:cxnChg>
      </pc:sldChg>
      <pc:sldChg chg="modSp add mod">
        <pc:chgData name="GIULIA PEDONESE" userId="b7fd581c-332c-43d0-8378-0107a144a4e5" providerId="ADAL" clId="{3A574406-D9F3-45CE-B861-58FE1B6F6ACE}" dt="2024-04-30T11:13:00.731" v="778" actId="20577"/>
        <pc:sldMkLst>
          <pc:docMk/>
          <pc:sldMk cId="307991015" sldId="322"/>
        </pc:sldMkLst>
        <pc:spChg chg="mod">
          <ac:chgData name="GIULIA PEDONESE" userId="b7fd581c-332c-43d0-8378-0107a144a4e5" providerId="ADAL" clId="{3A574406-D9F3-45CE-B861-58FE1B6F6ACE}" dt="2024-04-30T11:13:00.731" v="778" actId="20577"/>
          <ac:spMkLst>
            <pc:docMk/>
            <pc:sldMk cId="307991015" sldId="322"/>
            <ac:spMk id="66" creationId="{00000000-0000-0000-0000-000000000000}"/>
          </ac:spMkLst>
        </pc:spChg>
      </pc:sldChg>
      <pc:sldChg chg="modSp add mod">
        <pc:chgData name="GIULIA PEDONESE" userId="b7fd581c-332c-43d0-8378-0107a144a4e5" providerId="ADAL" clId="{3A574406-D9F3-45CE-B861-58FE1B6F6ACE}" dt="2024-04-30T11:12:36.286" v="743" actId="20577"/>
        <pc:sldMkLst>
          <pc:docMk/>
          <pc:sldMk cId="3549815259" sldId="323"/>
        </pc:sldMkLst>
        <pc:spChg chg="mod">
          <ac:chgData name="GIULIA PEDONESE" userId="b7fd581c-332c-43d0-8378-0107a144a4e5" providerId="ADAL" clId="{3A574406-D9F3-45CE-B861-58FE1B6F6ACE}" dt="2024-04-30T11:12:27.190" v="723" actId="20577"/>
          <ac:spMkLst>
            <pc:docMk/>
            <pc:sldMk cId="3549815259" sldId="323"/>
            <ac:spMk id="22" creationId="{BA485454-548B-D82A-7DFA-90A51BDE6DBB}"/>
          </ac:spMkLst>
        </pc:spChg>
        <pc:spChg chg="mod">
          <ac:chgData name="GIULIA PEDONESE" userId="b7fd581c-332c-43d0-8378-0107a144a4e5" providerId="ADAL" clId="{3A574406-D9F3-45CE-B861-58FE1B6F6ACE}" dt="2024-04-30T11:12:36.286" v="743" actId="20577"/>
          <ac:spMkLst>
            <pc:docMk/>
            <pc:sldMk cId="3549815259" sldId="323"/>
            <ac:spMk id="66" creationId="{00000000-0000-0000-0000-000000000000}"/>
          </ac:spMkLst>
        </pc:spChg>
      </pc:sldChg>
      <pc:sldChg chg="add">
        <pc:chgData name="GIULIA PEDONESE" userId="b7fd581c-332c-43d0-8378-0107a144a4e5" providerId="ADAL" clId="{3A574406-D9F3-45CE-B861-58FE1B6F6ACE}" dt="2024-04-30T10:35:09.252" v="61"/>
        <pc:sldMkLst>
          <pc:docMk/>
          <pc:sldMk cId="607102730" sldId="324"/>
        </pc:sldMkLst>
      </pc:sldChg>
      <pc:sldChg chg="add">
        <pc:chgData name="GIULIA PEDONESE" userId="b7fd581c-332c-43d0-8378-0107a144a4e5" providerId="ADAL" clId="{3A574406-D9F3-45CE-B861-58FE1B6F6ACE}" dt="2024-04-30T10:35:14.055" v="62"/>
        <pc:sldMkLst>
          <pc:docMk/>
          <pc:sldMk cId="3985884769" sldId="325"/>
        </pc:sldMkLst>
      </pc:sldChg>
      <pc:sldChg chg="add">
        <pc:chgData name="GIULIA PEDONESE" userId="b7fd581c-332c-43d0-8378-0107a144a4e5" providerId="ADAL" clId="{3A574406-D9F3-45CE-B861-58FE1B6F6ACE}" dt="2024-04-30T10:35:21.274" v="63"/>
        <pc:sldMkLst>
          <pc:docMk/>
          <pc:sldMk cId="823623237" sldId="326"/>
        </pc:sldMkLst>
      </pc:sldChg>
    </pc:docChg>
  </pc:docChgLst>
  <pc:docChgLst>
    <pc:chgData name="GIULIA PEDONESE" userId="S::giulia.pedonese@cnr.it::b7fd581c-332c-43d0-8378-0107a144a4e5" providerId="AD" clId="Web-{DD5510C8-D4C0-6774-F627-5DA6BCFDA421}"/>
    <pc:docChg chg="modSld">
      <pc:chgData name="GIULIA PEDONESE" userId="S::giulia.pedonese@cnr.it::b7fd581c-332c-43d0-8378-0107a144a4e5" providerId="AD" clId="Web-{DD5510C8-D4C0-6774-F627-5DA6BCFDA421}" dt="2024-04-30T12:28:15.684" v="69" actId="20577"/>
      <pc:docMkLst>
        <pc:docMk/>
      </pc:docMkLst>
      <pc:sldChg chg="delSp">
        <pc:chgData name="GIULIA PEDONESE" userId="S::giulia.pedonese@cnr.it::b7fd581c-332c-43d0-8378-0107a144a4e5" providerId="AD" clId="Web-{DD5510C8-D4C0-6774-F627-5DA6BCFDA421}" dt="2024-04-30T12:26:22.179" v="17"/>
        <pc:sldMkLst>
          <pc:docMk/>
          <pc:sldMk cId="3956263840" sldId="308"/>
        </pc:sldMkLst>
        <pc:cxnChg chg="del">
          <ac:chgData name="GIULIA PEDONESE" userId="S::giulia.pedonese@cnr.it::b7fd581c-332c-43d0-8378-0107a144a4e5" providerId="AD" clId="Web-{DD5510C8-D4C0-6774-F627-5DA6BCFDA421}" dt="2024-04-30T12:26:22.179" v="17"/>
          <ac:cxnSpMkLst>
            <pc:docMk/>
            <pc:sldMk cId="3956263840" sldId="308"/>
            <ac:cxnSpMk id="12" creationId="{C5E996A5-A0E1-6570-6932-E30806CB6CFD}"/>
          </ac:cxnSpMkLst>
        </pc:cxnChg>
      </pc:sldChg>
      <pc:sldChg chg="delSp">
        <pc:chgData name="GIULIA PEDONESE" userId="S::giulia.pedonese@cnr.it::b7fd581c-332c-43d0-8378-0107a144a4e5" providerId="AD" clId="Web-{DD5510C8-D4C0-6774-F627-5DA6BCFDA421}" dt="2024-04-30T12:26:00.147" v="16"/>
        <pc:sldMkLst>
          <pc:docMk/>
          <pc:sldMk cId="44177941" sldId="309"/>
        </pc:sldMkLst>
        <pc:cxnChg chg="del">
          <ac:chgData name="GIULIA PEDONESE" userId="S::giulia.pedonese@cnr.it::b7fd581c-332c-43d0-8378-0107a144a4e5" providerId="AD" clId="Web-{DD5510C8-D4C0-6774-F627-5DA6BCFDA421}" dt="2024-04-30T12:26:00.147" v="16"/>
          <ac:cxnSpMkLst>
            <pc:docMk/>
            <pc:sldMk cId="44177941" sldId="309"/>
            <ac:cxnSpMk id="12" creationId="{C5E996A5-A0E1-6570-6932-E30806CB6CFD}"/>
          </ac:cxnSpMkLst>
        </pc:cxnChg>
      </pc:sldChg>
      <pc:sldChg chg="delSp">
        <pc:chgData name="GIULIA PEDONESE" userId="S::giulia.pedonese@cnr.it::b7fd581c-332c-43d0-8378-0107a144a4e5" providerId="AD" clId="Web-{DD5510C8-D4C0-6774-F627-5DA6BCFDA421}" dt="2024-04-30T12:25:57.569" v="15"/>
        <pc:sldMkLst>
          <pc:docMk/>
          <pc:sldMk cId="3291549647" sldId="310"/>
        </pc:sldMkLst>
        <pc:cxnChg chg="del">
          <ac:chgData name="GIULIA PEDONESE" userId="S::giulia.pedonese@cnr.it::b7fd581c-332c-43d0-8378-0107a144a4e5" providerId="AD" clId="Web-{DD5510C8-D4C0-6774-F627-5DA6BCFDA421}" dt="2024-04-30T12:25:57.569" v="15"/>
          <ac:cxnSpMkLst>
            <pc:docMk/>
            <pc:sldMk cId="3291549647" sldId="310"/>
            <ac:cxnSpMk id="12" creationId="{C5E996A5-A0E1-6570-6932-E30806CB6CFD}"/>
          </ac:cxnSpMkLst>
        </pc:cxnChg>
      </pc:sldChg>
      <pc:sldChg chg="delSp">
        <pc:chgData name="GIULIA PEDONESE" userId="S::giulia.pedonese@cnr.it::b7fd581c-332c-43d0-8378-0107a144a4e5" providerId="AD" clId="Web-{DD5510C8-D4C0-6774-F627-5DA6BCFDA421}" dt="2024-04-30T12:25:54.397" v="14"/>
        <pc:sldMkLst>
          <pc:docMk/>
          <pc:sldMk cId="2924381696" sldId="311"/>
        </pc:sldMkLst>
        <pc:cxnChg chg="del">
          <ac:chgData name="GIULIA PEDONESE" userId="S::giulia.pedonese@cnr.it::b7fd581c-332c-43d0-8378-0107a144a4e5" providerId="AD" clId="Web-{DD5510C8-D4C0-6774-F627-5DA6BCFDA421}" dt="2024-04-30T12:25:54.397" v="14"/>
          <ac:cxnSpMkLst>
            <pc:docMk/>
            <pc:sldMk cId="2924381696" sldId="311"/>
            <ac:cxnSpMk id="12" creationId="{C5E996A5-A0E1-6570-6932-E30806CB6CFD}"/>
          </ac:cxnSpMkLst>
        </pc:cxnChg>
      </pc:sldChg>
      <pc:sldChg chg="delSp">
        <pc:chgData name="GIULIA PEDONESE" userId="S::giulia.pedonese@cnr.it::b7fd581c-332c-43d0-8378-0107a144a4e5" providerId="AD" clId="Web-{DD5510C8-D4C0-6774-F627-5DA6BCFDA421}" dt="2024-04-30T12:25:51.959" v="13"/>
        <pc:sldMkLst>
          <pc:docMk/>
          <pc:sldMk cId="2637463374" sldId="312"/>
        </pc:sldMkLst>
        <pc:cxnChg chg="del">
          <ac:chgData name="GIULIA PEDONESE" userId="S::giulia.pedonese@cnr.it::b7fd581c-332c-43d0-8378-0107a144a4e5" providerId="AD" clId="Web-{DD5510C8-D4C0-6774-F627-5DA6BCFDA421}" dt="2024-04-30T12:25:51.959" v="13"/>
          <ac:cxnSpMkLst>
            <pc:docMk/>
            <pc:sldMk cId="2637463374" sldId="312"/>
            <ac:cxnSpMk id="12" creationId="{C5E996A5-A0E1-6570-6932-E30806CB6CFD}"/>
          </ac:cxnSpMkLst>
        </pc:cxnChg>
      </pc:sldChg>
      <pc:sldChg chg="delSp">
        <pc:chgData name="GIULIA PEDONESE" userId="S::giulia.pedonese@cnr.it::b7fd581c-332c-43d0-8378-0107a144a4e5" providerId="AD" clId="Web-{DD5510C8-D4C0-6774-F627-5DA6BCFDA421}" dt="2024-04-30T12:25:48.740" v="12"/>
        <pc:sldMkLst>
          <pc:docMk/>
          <pc:sldMk cId="1973783002" sldId="313"/>
        </pc:sldMkLst>
        <pc:cxnChg chg="del">
          <ac:chgData name="GIULIA PEDONESE" userId="S::giulia.pedonese@cnr.it::b7fd581c-332c-43d0-8378-0107a144a4e5" providerId="AD" clId="Web-{DD5510C8-D4C0-6774-F627-5DA6BCFDA421}" dt="2024-04-30T12:25:48.740" v="12"/>
          <ac:cxnSpMkLst>
            <pc:docMk/>
            <pc:sldMk cId="1973783002" sldId="313"/>
            <ac:cxnSpMk id="12" creationId="{C5E996A5-A0E1-6570-6932-E30806CB6CFD}"/>
          </ac:cxnSpMkLst>
        </pc:cxnChg>
      </pc:sldChg>
      <pc:sldChg chg="delSp">
        <pc:chgData name="GIULIA PEDONESE" userId="S::giulia.pedonese@cnr.it::b7fd581c-332c-43d0-8378-0107a144a4e5" providerId="AD" clId="Web-{DD5510C8-D4C0-6774-F627-5DA6BCFDA421}" dt="2024-04-30T12:25:46.256" v="11"/>
        <pc:sldMkLst>
          <pc:docMk/>
          <pc:sldMk cId="2768779341" sldId="314"/>
        </pc:sldMkLst>
        <pc:cxnChg chg="del">
          <ac:chgData name="GIULIA PEDONESE" userId="S::giulia.pedonese@cnr.it::b7fd581c-332c-43d0-8378-0107a144a4e5" providerId="AD" clId="Web-{DD5510C8-D4C0-6774-F627-5DA6BCFDA421}" dt="2024-04-30T12:25:46.256" v="11"/>
          <ac:cxnSpMkLst>
            <pc:docMk/>
            <pc:sldMk cId="2768779341" sldId="314"/>
            <ac:cxnSpMk id="12" creationId="{C5E996A5-A0E1-6570-6932-E30806CB6CFD}"/>
          </ac:cxnSpMkLst>
        </pc:cxnChg>
      </pc:sldChg>
      <pc:sldChg chg="modSp">
        <pc:chgData name="GIULIA PEDONESE" userId="S::giulia.pedonese@cnr.it::b7fd581c-332c-43d0-8378-0107a144a4e5" providerId="AD" clId="Web-{DD5510C8-D4C0-6774-F627-5DA6BCFDA421}" dt="2024-04-30T12:28:15.684" v="69" actId="20577"/>
        <pc:sldMkLst>
          <pc:docMk/>
          <pc:sldMk cId="2631426286" sldId="315"/>
        </pc:sldMkLst>
        <pc:spChg chg="mod">
          <ac:chgData name="GIULIA PEDONESE" userId="S::giulia.pedonese@cnr.it::b7fd581c-332c-43d0-8378-0107a144a4e5" providerId="AD" clId="Web-{DD5510C8-D4C0-6774-F627-5DA6BCFDA421}" dt="2024-04-30T12:28:15.684" v="69" actId="20577"/>
          <ac:spMkLst>
            <pc:docMk/>
            <pc:sldMk cId="2631426286" sldId="315"/>
            <ac:spMk id="66" creationId="{00000000-0000-0000-0000-000000000000}"/>
          </ac:spMkLst>
        </pc:spChg>
      </pc:sldChg>
      <pc:sldChg chg="addSp">
        <pc:chgData name="GIULIA PEDONESE" userId="S::giulia.pedonese@cnr.it::b7fd581c-332c-43d0-8378-0107a144a4e5" providerId="AD" clId="Web-{DD5510C8-D4C0-6774-F627-5DA6BCFDA421}" dt="2024-04-30T12:25:01.238" v="1"/>
        <pc:sldMkLst>
          <pc:docMk/>
          <pc:sldMk cId="1123510673" sldId="317"/>
        </pc:sldMkLst>
        <pc:grpChg chg="add">
          <ac:chgData name="GIULIA PEDONESE" userId="S::giulia.pedonese@cnr.it::b7fd581c-332c-43d0-8378-0107a144a4e5" providerId="AD" clId="Web-{DD5510C8-D4C0-6774-F627-5DA6BCFDA421}" dt="2024-04-30T12:25:01.238" v="1"/>
          <ac:grpSpMkLst>
            <pc:docMk/>
            <pc:sldMk cId="1123510673" sldId="317"/>
            <ac:grpSpMk id="9" creationId="{7EC570E2-657C-49A6-DF27-A3F6D050CB6B}"/>
          </ac:grpSpMkLst>
        </pc:grpChg>
        <pc:cxnChg chg="add">
          <ac:chgData name="GIULIA PEDONESE" userId="S::giulia.pedonese@cnr.it::b7fd581c-332c-43d0-8378-0107a144a4e5" providerId="AD" clId="Web-{DD5510C8-D4C0-6774-F627-5DA6BCFDA421}" dt="2024-04-30T12:24:58.520" v="0"/>
          <ac:cxnSpMkLst>
            <pc:docMk/>
            <pc:sldMk cId="1123510673" sldId="317"/>
            <ac:cxnSpMk id="5" creationId="{D18A454D-7EE4-8F9F-4F6E-CAB845AF9351}"/>
          </ac:cxnSpMkLst>
        </pc:cxnChg>
      </pc:sldChg>
      <pc:sldChg chg="delSp">
        <pc:chgData name="GIULIA PEDONESE" userId="S::giulia.pedonese@cnr.it::b7fd581c-332c-43d0-8378-0107a144a4e5" providerId="AD" clId="Web-{DD5510C8-D4C0-6774-F627-5DA6BCFDA421}" dt="2024-04-30T12:25:34.318" v="10"/>
        <pc:sldMkLst>
          <pc:docMk/>
          <pc:sldMk cId="607102730" sldId="324"/>
        </pc:sldMkLst>
        <pc:cxnChg chg="del">
          <ac:chgData name="GIULIA PEDONESE" userId="S::giulia.pedonese@cnr.it::b7fd581c-332c-43d0-8378-0107a144a4e5" providerId="AD" clId="Web-{DD5510C8-D4C0-6774-F627-5DA6BCFDA421}" dt="2024-04-30T12:25:34.318" v="10"/>
          <ac:cxnSpMkLst>
            <pc:docMk/>
            <pc:sldMk cId="607102730" sldId="324"/>
            <ac:cxnSpMk id="12" creationId="{C5E996A5-A0E1-6570-6932-E30806CB6CFD}"/>
          </ac:cxnSpMkLst>
        </pc:cxnChg>
      </pc:sldChg>
      <pc:sldChg chg="modSp">
        <pc:chgData name="GIULIA PEDONESE" userId="S::giulia.pedonese@cnr.it::b7fd581c-332c-43d0-8378-0107a144a4e5" providerId="AD" clId="Web-{DD5510C8-D4C0-6774-F627-5DA6BCFDA421}" dt="2024-04-30T12:25:31.974" v="9" actId="20577"/>
        <pc:sldMkLst>
          <pc:docMk/>
          <pc:sldMk cId="3985884769" sldId="325"/>
        </pc:sldMkLst>
        <pc:spChg chg="mod">
          <ac:chgData name="GIULIA PEDONESE" userId="S::giulia.pedonese@cnr.it::b7fd581c-332c-43d0-8378-0107a144a4e5" providerId="AD" clId="Web-{DD5510C8-D4C0-6774-F627-5DA6BCFDA421}" dt="2024-04-30T12:25:31.974" v="9" actId="20577"/>
          <ac:spMkLst>
            <pc:docMk/>
            <pc:sldMk cId="3985884769" sldId="325"/>
            <ac:spMk id="5" creationId="{2E2A36BD-96E0-410F-1E45-EE7081F79AF7}"/>
          </ac:spMkLst>
        </pc:spChg>
        <pc:spChg chg="mod">
          <ac:chgData name="GIULIA PEDONESE" userId="S::giulia.pedonese@cnr.it::b7fd581c-332c-43d0-8378-0107a144a4e5" providerId="AD" clId="Web-{DD5510C8-D4C0-6774-F627-5DA6BCFDA421}" dt="2024-04-30T12:25:17.223" v="7" actId="20577"/>
          <ac:spMkLst>
            <pc:docMk/>
            <pc:sldMk cId="3985884769" sldId="325"/>
            <ac:spMk id="6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4b5db321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4b5db321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748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159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081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240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336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617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387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676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883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46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096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08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294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548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5592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2722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2602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168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145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495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968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223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824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093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4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185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503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collections.clarin.eu/public?0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switchboard.clarin.eu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ntentsearch.clarin.eu/" TargetMode="External"/><Relationship Id="rId5" Type="http://schemas.openxmlformats.org/officeDocument/2006/relationships/hyperlink" Target="https://vlo.clarin.eu/;jsessionid=8002540079420158780568CF6BCB967A?0" TargetMode="External"/><Relationship Id="rId4" Type="http://schemas.openxmlformats.org/officeDocument/2006/relationships/hyperlink" Target="https://www.clarin.eu/content/depositing-service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scovery.clarin.eu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lc4clarin.ilc.cnr.it/" TargetMode="Externa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creativecommons.it/chapterIT/index.php/license-your-work/#:~:text=Le%20licenze%20Creative%20Commons%20sono%20disponibili%20in%20tre%20forme%3A%20il,di%20informazioni%20leggibili%20dal%20computer" TargetMode="External"/><Relationship Id="rId4" Type="http://schemas.openxmlformats.org/officeDocument/2006/relationships/hyperlink" Target="https://vlo.clarin.eu/;jsessionid=E891AAB11DA93B20E76B53201D4D4D31?0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tentsearch.clarin.eu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larin.eu/resource-familie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larin.eu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doi.org/10.5281/zenodo.811440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s://upskillsproject.eu/project/standards_repositories/" TargetMode="External"/><Relationship Id="rId4" Type="http://schemas.openxmlformats.org/officeDocument/2006/relationships/hyperlink" Target="https://upskillsproject.eu/" TargetMode="External"/><Relationship Id="rId9" Type="http://schemas.openxmlformats.org/officeDocument/2006/relationships/hyperlink" Target="https://creativecommons.org/licenses/by/2.0/deed.e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lo.clarin.eu/;jsessionid=E891AAB11DA93B20E76B53201D4D4D31?0" TargetMode="External"/><Relationship Id="rId4" Type="http://schemas.openxmlformats.org/officeDocument/2006/relationships/hyperlink" Target="https://switchboard.clarin.eu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lections.clarin.eu/public?0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larin.eu/Tour-de-CLARIN" TargetMode="External"/><Relationship Id="rId5" Type="http://schemas.openxmlformats.org/officeDocument/2006/relationships/hyperlink" Target="https://www.clarin.eu/content/knowledge-centres" TargetMode="External"/><Relationship Id="rId4" Type="http://schemas.openxmlformats.org/officeDocument/2006/relationships/hyperlink" Target="https://www.clarin.eu/content/knowledge-infrastructur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s://diptext-kc.clarin-it.it/helpdesk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larin.eu/content/learning-hub" TargetMode="Externa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clarin.eu/content/clarin-cafe" TargetMode="External"/><Relationship Id="rId4" Type="http://schemas.openxmlformats.org/officeDocument/2006/relationships/hyperlink" Target="https://www.clarin.eu/content/clarin-newsflash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mailto:formazione@clarin-it.it" TargetMode="External"/><Relationship Id="rId4" Type="http://schemas.openxmlformats.org/officeDocument/2006/relationships/hyperlink" Target="mailto:giulia.pedonese@ilc.cnr.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-fair.org/fair-principles/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larin.eu/fair" TargetMode="External"/><Relationship Id="rId4" Type="http://schemas.openxmlformats.org/officeDocument/2006/relationships/hyperlink" Target="https://www.clarin.eu/content/clarin-concept-registry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hyperlink" Target="https://www.clarin.eu/" TargetMode="Externa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centres.clarin.eu/map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iptext-kc.clarin-it.it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cmc-corpora.org/ckcmc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arin.eurac.edu/" TargetMode="External"/><Relationship Id="rId5" Type="http://schemas.openxmlformats.org/officeDocument/2006/relationships/hyperlink" Target="https://www.clarin.eu/content/clarin-centres" TargetMode="External"/><Relationship Id="rId4" Type="http://schemas.openxmlformats.org/officeDocument/2006/relationships/hyperlink" Target="https://ilc4clarin.ilc.cnr.i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 idx="4294967295"/>
          </p:nvPr>
        </p:nvSpPr>
        <p:spPr>
          <a:xfrm>
            <a:off x="395207" y="2052607"/>
            <a:ext cx="8366759" cy="6541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GB" sz="3200" b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CLARIN per la </a:t>
            </a:r>
            <a:r>
              <a:rPr lang="en-GB" sz="3200" b="1" err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scoperta</a:t>
            </a:r>
            <a:r>
              <a:rPr lang="en-GB" sz="3200" b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, </a:t>
            </a:r>
            <a:r>
              <a:rPr lang="en-GB" sz="3200" b="1" err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l'analisi</a:t>
            </a:r>
            <a:r>
              <a:rPr lang="en-GB" sz="3200" b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 e </a:t>
            </a:r>
            <a:r>
              <a:rPr lang="en-GB" sz="3200" b="1" err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l'elaborazione</a:t>
            </a:r>
            <a:r>
              <a:rPr lang="en-GB" sz="3200" b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 di </a:t>
            </a:r>
            <a:r>
              <a:rPr lang="en-GB" sz="3200" b="1" err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Risorse</a:t>
            </a:r>
            <a:r>
              <a:rPr lang="en-GB" sz="3200" b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 </a:t>
            </a:r>
            <a:r>
              <a:rPr lang="en-GB" sz="3200" b="1" err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Linguistiche</a:t>
            </a:r>
            <a:endParaRPr lang="it-IT" err="1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4294967295"/>
          </p:nvPr>
        </p:nvSpPr>
        <p:spPr>
          <a:xfrm>
            <a:off x="5562383" y="3478884"/>
            <a:ext cx="2916936" cy="654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it-IT" sz="2000">
                <a:solidFill>
                  <a:srgbClr val="216498"/>
                </a:solidFill>
                <a:latin typeface="+mn-lt"/>
                <a:ea typeface="Source Sans Pro"/>
                <a:cs typeface="Source Sans Pro"/>
                <a:sym typeface="Source Sans Pro"/>
              </a:rPr>
              <a:t>Giulia Pedonese</a:t>
            </a:r>
            <a:endParaRPr sz="1600">
              <a:solidFill>
                <a:srgbClr val="216498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algn="r">
              <a:lnSpc>
                <a:spcPct val="80000"/>
              </a:lnSpc>
              <a:buSzPts val="852"/>
            </a:pPr>
            <a:r>
              <a:rPr lang="en-GB" sz="1600">
                <a:solidFill>
                  <a:srgbClr val="216498"/>
                </a:solidFill>
                <a:latin typeface="+mn-lt"/>
                <a:ea typeface="Source Sans Pro"/>
                <a:cs typeface="Source Sans Pro"/>
                <a:sym typeface="Source Sans Pro"/>
              </a:rPr>
              <a:t>2 Maggio 2024</a:t>
            </a:r>
            <a:endParaRPr lang="en-GB" sz="1600">
              <a:solidFill>
                <a:srgbClr val="216498"/>
              </a:solidFill>
              <a:latin typeface="+mn-lt"/>
              <a:ea typeface="Source Sans Pro"/>
              <a:cs typeface="Source Sans Pro"/>
            </a:endParaRPr>
          </a:p>
        </p:txBody>
      </p:sp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52E95018-7B8F-E007-0804-AE7780FD7BA0}"/>
              </a:ext>
            </a:extLst>
          </p:cNvPr>
          <p:cNvSpPr txBox="1">
            <a:spLocks/>
          </p:cNvSpPr>
          <p:nvPr/>
        </p:nvSpPr>
        <p:spPr>
          <a:xfrm>
            <a:off x="2009869" y="2863082"/>
            <a:ext cx="5115873" cy="41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i="1">
                <a:solidFill>
                  <a:srgbClr val="216498"/>
                </a:solidFill>
                <a:latin typeface="+mj-lt"/>
                <a:ea typeface="Source Sans Pro"/>
                <a:cs typeface="Source Sans Pro"/>
              </a:rPr>
              <a:t> </a:t>
            </a:r>
            <a:r>
              <a:rPr lang="en-GB" sz="2000" i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</a:rPr>
              <a:t>Introduzione</a:t>
            </a:r>
            <a:r>
              <a:rPr lang="en-GB" sz="2000" i="1">
                <a:solidFill>
                  <a:srgbClr val="216498"/>
                </a:solidFill>
                <a:latin typeface="+mj-lt"/>
                <a:ea typeface="Source Sans Pro"/>
                <a:cs typeface="Source Sans Pro"/>
              </a:rPr>
              <a:t> ai Core Services</a:t>
            </a:r>
            <a:endParaRPr lang="en-GB" sz="2000" i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DE361AC-4F47-4CF7-9C33-B3A1F0A73B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35" r="-94" b="18701"/>
          <a:stretch/>
        </p:blipFill>
        <p:spPr>
          <a:xfrm>
            <a:off x="-56493" y="95795"/>
            <a:ext cx="9270162" cy="827314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3EB2F952-6BC3-A924-A1FC-5F836982D9C0}"/>
              </a:ext>
            </a:extLst>
          </p:cNvPr>
          <p:cNvGrpSpPr/>
          <p:nvPr/>
        </p:nvGrpSpPr>
        <p:grpSpPr>
          <a:xfrm>
            <a:off x="3448137" y="4129504"/>
            <a:ext cx="2260902" cy="738319"/>
            <a:chOff x="1309082" y="4243804"/>
            <a:chExt cx="2260902" cy="7383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AAC90334-FF11-C3DC-CD0A-35B04436FE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D046090B-E027-C3FA-6FAC-B017AE4C84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541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I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servizi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di CLARIN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123474"/>
            <a:ext cx="7194884" cy="288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GB" sz="1400" u="sng" err="1">
                <a:solidFill>
                  <a:srgbClr val="216498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Servizi</a:t>
            </a:r>
            <a:r>
              <a:rPr lang="en-GB" sz="1400" u="sng">
                <a:solidFill>
                  <a:srgbClr val="216498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di </a:t>
            </a:r>
            <a:r>
              <a:rPr lang="en-GB" sz="1400" u="sng" err="1">
                <a:solidFill>
                  <a:srgbClr val="216498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deposito</a:t>
            </a:r>
            <a:r>
              <a:rPr lang="en-GB" sz="1400">
                <a:solidFill>
                  <a:srgbClr val="216498"/>
                </a:solidFill>
                <a:ea typeface="+mn-lt"/>
                <a:cs typeface="+mn-lt"/>
              </a:rPr>
              <a:t> </a:t>
            </a:r>
            <a:r>
              <a:rPr lang="it-IT" sz="1400">
                <a:ea typeface="+mn-lt"/>
                <a:cs typeface="+mn-lt"/>
              </a:rPr>
              <a:t>per garantire che le risorse linguistiche possano essere archiviate e rese disponibili alla comunità in modo affidabile e per aiutare i ricercatori a conservare le loro risorse in modo sostenibile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GB" sz="1400" u="sng">
                <a:solidFill>
                  <a:srgbClr val="216498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Virtual Language Observatory</a:t>
            </a:r>
            <a:r>
              <a:rPr lang="en-GB" sz="1400">
                <a:solidFill>
                  <a:srgbClr val="216498"/>
                </a:solidFill>
                <a:ea typeface="+mn-lt"/>
                <a:cs typeface="+mn-lt"/>
              </a:rPr>
              <a:t> </a:t>
            </a:r>
            <a:r>
              <a:rPr lang="it-IT" sz="1400">
                <a:ea typeface="+mn-lt"/>
                <a:cs typeface="+mn-lt"/>
              </a:rPr>
              <a:t>fornisce un'interfaccia di facile utilizzo, che consente un processo di ricerca e scoperta di risorse provenienti da un'ampia varietà di domini 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GB" sz="1400" u="sng">
                <a:solidFill>
                  <a:srgbClr val="216498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Federated Content Search</a:t>
            </a:r>
            <a:r>
              <a:rPr lang="en-GB" sz="1400">
                <a:solidFill>
                  <a:srgbClr val="216498"/>
                </a:solidFill>
                <a:ea typeface="+mn-lt"/>
                <a:cs typeface="+mn-lt"/>
              </a:rPr>
              <a:t> </a:t>
            </a:r>
            <a:r>
              <a:rPr lang="it-IT" sz="1400">
                <a:ea typeface="+mn-lt"/>
                <a:cs typeface="+mn-lt"/>
              </a:rPr>
              <a:t>un motore di ricerca che si collega alle raccolte di dati locali disponibili nei centri.</a:t>
            </a:r>
            <a:endParaRPr lang="en-GB" sz="1400">
              <a:ea typeface="+mn-lt"/>
              <a:cs typeface="+mn-lt"/>
            </a:endParaRP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GB" sz="1400" u="sng">
                <a:solidFill>
                  <a:srgbClr val="216498"/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Language Resource Switchboard</a:t>
            </a:r>
            <a:r>
              <a:rPr lang="en-GB" sz="1400">
                <a:solidFill>
                  <a:srgbClr val="216498"/>
                </a:solidFill>
                <a:ea typeface="+mn-lt"/>
                <a:cs typeface="+mn-lt"/>
              </a:rPr>
              <a:t> </a:t>
            </a:r>
            <a:r>
              <a:rPr lang="it-IT" sz="1400">
                <a:ea typeface="+mn-lt"/>
                <a:cs typeface="+mn-lt"/>
              </a:rPr>
              <a:t>aiuta gli utenti a trovare un'applicazione web per elaborare i propri dati linguistici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GB" sz="1400" u="sng">
                <a:solidFill>
                  <a:srgbClr val="216498"/>
                </a:solidFill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Virtual Collection Registry</a:t>
            </a:r>
            <a:r>
              <a:rPr lang="it-IT" sz="1400">
                <a:solidFill>
                  <a:srgbClr val="216498"/>
                </a:solidFill>
                <a:ea typeface="+mn-lt"/>
                <a:cs typeface="+mn-lt"/>
              </a:rPr>
              <a:t> </a:t>
            </a:r>
            <a:r>
              <a:rPr lang="it-IT" sz="1400">
                <a:ea typeface="+mn-lt"/>
                <a:cs typeface="+mn-lt"/>
              </a:rPr>
              <a:t> fornisce un registro in cui gli utenti possono creare e pubblicare le loro collezioni virtuali</a:t>
            </a:r>
            <a:endParaRPr lang="en-GB" sz="1400" err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027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Come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accedere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ai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servizi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CLARIN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323476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it-IT" sz="1400">
                <a:ea typeface="+mn-lt"/>
                <a:cs typeface="+mn-lt"/>
              </a:rPr>
              <a:t>Tutti gli utenti possono esplorare liberamente i servizi centrali di CLARIN per cercare risorse e competenze linguistiche. A causa di restrizioni di licenza, alcune risorse sono disponibili solo per gli utenti accademici e il login è richiesto utilizzando le credenziali istituzionali o le credenziali CLARIN.</a:t>
            </a:r>
          </a:p>
          <a:p>
            <a:pPr algn="just"/>
            <a:endParaRPr lang="it-IT" sz="1400">
              <a:ea typeface="+mn-lt"/>
              <a:cs typeface="+mn-lt"/>
            </a:endParaRPr>
          </a:p>
          <a:p>
            <a:pPr algn="just"/>
            <a:r>
              <a:rPr lang="it-IT" sz="1400">
                <a:ea typeface="+mn-lt"/>
                <a:cs typeface="+mn-lt"/>
              </a:rPr>
              <a:t>Gli utenti accademici di tutti i Paesi partecipanti possono accedere e utilizzare le risorse linguistiche disponibili nei centri dati CLARIN con un accesso single </a:t>
            </a:r>
            <a:r>
              <a:rPr lang="it-IT" sz="1400" err="1">
                <a:ea typeface="+mn-lt"/>
                <a:cs typeface="+mn-lt"/>
              </a:rPr>
              <a:t>sign</a:t>
            </a:r>
            <a:r>
              <a:rPr lang="it-IT" sz="1400">
                <a:ea typeface="+mn-lt"/>
                <a:cs typeface="+mn-lt"/>
              </a:rPr>
              <a:t>-on attraverso la </a:t>
            </a:r>
            <a:r>
              <a:rPr lang="en-GB" sz="1400" u="sng">
                <a:solidFill>
                  <a:srgbClr val="216498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CLARIN Service Provider Federation</a:t>
            </a:r>
            <a:r>
              <a:rPr lang="en-GB" sz="1400">
                <a:solidFill>
                  <a:srgbClr val="216498"/>
                </a:solidFill>
                <a:ea typeface="+mn-lt"/>
                <a:cs typeface="+mn-lt"/>
              </a:rPr>
              <a:t> </a:t>
            </a:r>
            <a:r>
              <a:rPr lang="it-IT" sz="1400">
                <a:ea typeface="+mn-lt"/>
                <a:cs typeface="+mn-lt"/>
              </a:rPr>
              <a:t>utilizzando le proprie credenziali istituzionali.</a:t>
            </a:r>
          </a:p>
        </p:txBody>
      </p:sp>
    </p:spTree>
    <p:extLst>
      <p:ext uri="{BB962C8B-B14F-4D97-AF65-F5344CB8AC3E}">
        <p14:creationId xmlns:p14="http://schemas.microsoft.com/office/powerpoint/2010/main" val="4013908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193390" y="311674"/>
            <a:ext cx="7194884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CLARIN Service Provider Federation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422058" y="1226841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GB" sz="1400">
              <a:solidFill>
                <a:srgbClr val="21649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Segnaposto contenuto 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B978BE79-9984-B858-C9E4-FF36AC418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322" y="1343994"/>
            <a:ext cx="4057020" cy="322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44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193390" y="311674"/>
            <a:ext cx="7194884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Registrazione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di un account CLARIN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pic>
        <p:nvPicPr>
          <p:cNvPr id="1028" name="Picture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A95CCD4D-95B4-3776-DFC2-D994992DE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652" y="1134226"/>
            <a:ext cx="5816359" cy="294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596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193390" y="311674"/>
            <a:ext cx="7194884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ILC4CLARIN: cercare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risorse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 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pubblicate</a:t>
            </a:r>
            <a:endParaRPr lang="en-GB" sz="2400" b="1" err="1">
              <a:solidFill>
                <a:srgbClr val="216498"/>
              </a:solidFill>
              <a:ea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pic>
        <p:nvPicPr>
          <p:cNvPr id="7" name="Segnaposto contenuto 3" descr="Immagine che contiene testo, schermata, cerchio, design&#10;&#10;Descrizione generata automaticamente">
            <a:extLst>
              <a:ext uri="{FF2B5EF4-FFF2-40B4-BE49-F238E27FC236}">
                <a16:creationId xmlns:a16="http://schemas.microsoft.com/office/drawing/2014/main" id="{BF63E86F-E45A-CDB1-D75C-1C63E7DA1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472" y="1099131"/>
            <a:ext cx="6892840" cy="348689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5C7DD8E-F344-93E7-CDEB-D2563D3FDC2F}"/>
              </a:ext>
            </a:extLst>
          </p:cNvPr>
          <p:cNvSpPr txBox="1"/>
          <p:nvPr/>
        </p:nvSpPr>
        <p:spPr>
          <a:xfrm>
            <a:off x="3200400" y="467978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21649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https://ilc4clarin.ilc.cnr.it/</a:t>
            </a:r>
            <a:r>
              <a:rPr lang="en-US">
                <a:solidFill>
                  <a:srgbClr val="216498"/>
                </a:solidFill>
              </a:rPr>
              <a:t> </a:t>
            </a:r>
            <a:endParaRPr lang="it-IT">
              <a:solidFill>
                <a:srgbClr val="2164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426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Esempio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di un Corpus in ILC4CLARIN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4572000" y="1323476"/>
            <a:ext cx="381627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SzPct val="100000"/>
              <a:buFont typeface="+mj-lt"/>
              <a:buAutoNum type="arabicPeriod"/>
            </a:pPr>
            <a:r>
              <a:rPr lang="it-IT" sz="1400">
                <a:latin typeface="Arial"/>
                <a:cs typeface="Arial"/>
              </a:rPr>
              <a:t>Informazioni sulla citazione tramite handle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it-IT" sz="1400">
                <a:latin typeface="Arial"/>
                <a:cs typeface="Arial"/>
              </a:rPr>
              <a:t>Campi di metadati che descrivono il corpus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it-IT" sz="1400">
                <a:latin typeface="Arial"/>
                <a:cs typeface="Arial"/>
              </a:rPr>
              <a:t>Il corpus è citato in una rivista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it-IT" sz="1400">
                <a:latin typeface="Arial"/>
                <a:cs typeface="Arial"/>
              </a:rPr>
              <a:t>Il corpus è descritto, ad esempio i testi sono disponibili in formato UTF-8 e TEI-XML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it-IT" sz="1400">
                <a:latin typeface="Arial"/>
                <a:cs typeface="Arial"/>
              </a:rPr>
              <a:t>Informazioni sull'editore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it-IT" sz="1400">
                <a:latin typeface="Arial"/>
                <a:cs typeface="Arial"/>
              </a:rPr>
              <a:t>Istruzioni per il download</a:t>
            </a:r>
          </a:p>
        </p:txBody>
      </p:sp>
      <p:pic>
        <p:nvPicPr>
          <p:cNvPr id="4" name="Segnaposto contenuto 3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1EDF0682-2F96-136B-5070-F4F0A24BB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086" y="985714"/>
            <a:ext cx="3020564" cy="375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52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6106040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Trovare risorse linguistiche pubblicate</a:t>
            </a:r>
            <a:endParaRPr lang="it-IT"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89" y="1323476"/>
            <a:ext cx="7451299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b="1">
                <a:solidFill>
                  <a:srgbClr val="216498"/>
                </a:solidFill>
                <a:latin typeface="+mn-lt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Virtual Language Observatory</a:t>
            </a:r>
            <a:endParaRPr lang="en-US" sz="1400">
              <a:solidFill>
                <a:srgbClr val="216498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Un catalogo che raccoglie metadati sulle risorse linguistiche disponibili in archivi distribuiti</a:t>
            </a:r>
            <a:endParaRPr lang="it-IT" sz="1400">
              <a:solidFill>
                <a:srgbClr val="0B2134"/>
              </a:solidFill>
              <a:latin typeface="+mn-lt"/>
              <a:ea typeface="Source Sans Pro"/>
              <a:cs typeface="Source Sans Pro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Non contiene risorse linguistiche, ma aiuta a localizzarle tramite identificatori persistenti</a:t>
            </a:r>
            <a:endParaRPr lang="it-IT" sz="1400">
              <a:solidFill>
                <a:srgbClr val="0B2134"/>
              </a:solidFill>
              <a:latin typeface="+mn-lt"/>
              <a:ea typeface="Source Sans Pro"/>
              <a:cs typeface="Source Sans Pro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Anche se una risorsa ha un accesso limitato, i metadati sono sempre liberamente accessibili</a:t>
            </a:r>
            <a:endParaRPr lang="it-IT" sz="1400">
              <a:solidFill>
                <a:srgbClr val="0B2134"/>
              </a:solidFill>
              <a:latin typeface="+mn-lt"/>
              <a:ea typeface="Source Sans Pro"/>
              <a:cs typeface="Source Sans Pro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Utilizza la ricerca a faccette per restringere le ricerche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it-IT" sz="1400">
              <a:solidFill>
                <a:srgbClr val="0B2134"/>
              </a:solidFill>
              <a:latin typeface="+mn-lt"/>
              <a:ea typeface="Source Sans Pro"/>
              <a:cs typeface="Source Sans Pro"/>
            </a:endParaRPr>
          </a:p>
          <a:p>
            <a:pPr algn="l">
              <a:lnSpc>
                <a:spcPct val="150000"/>
              </a:lnSpc>
              <a:buSzPct val="100000"/>
            </a:pPr>
            <a:r>
              <a:rPr lang="it-IT" sz="1600">
                <a:solidFill>
                  <a:srgbClr val="0B2134"/>
                </a:solidFill>
                <a:latin typeface="+mn-lt"/>
                <a:ea typeface="Source Sans Pro"/>
                <a:cs typeface="Source Sans Pro"/>
              </a:rPr>
              <a:t>NB: uso di </a:t>
            </a:r>
            <a:r>
              <a:rPr lang="it-IT" sz="1600">
                <a:solidFill>
                  <a:srgbClr val="1768A9"/>
                </a:solidFill>
                <a:latin typeface="+mn-lt"/>
                <a:ea typeface="Source Sans Pro"/>
                <a:cs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licenze</a:t>
            </a:r>
          </a:p>
        </p:txBody>
      </p:sp>
      <p:pic>
        <p:nvPicPr>
          <p:cNvPr id="3" name="Immagine 2" descr="Immagine che contiene simbolo, Carattere, schermata, cerchio&#10;&#10;Descrizione generata automaticamente">
            <a:extLst>
              <a:ext uri="{FF2B5EF4-FFF2-40B4-BE49-F238E27FC236}">
                <a16:creationId xmlns:a16="http://schemas.microsoft.com/office/drawing/2014/main" id="{70B09756-DEEB-58B0-CCE4-4D8D4AAF42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0407" y="4015980"/>
            <a:ext cx="2063185" cy="72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7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Ricerca tra le collezioni di testi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89" y="1323476"/>
            <a:ext cx="7409189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1400" b="1">
                <a:solidFill>
                  <a:srgbClr val="1768A9"/>
                </a:solidFill>
                <a:latin typeface="+mn-lt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Federated Content Search</a:t>
            </a:r>
            <a:endParaRPr lang="en-GB" sz="1400">
              <a:solidFill>
                <a:srgbClr val="1768A9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Un motore di ricerca per individuare modelli linguistici specifici in diverse raccolte di testi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I dati stessi rimangono presso il Centro in cui sono ospitati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Può essere utilizzato come primo passo per scoprire dove sono ospitate risorse interessanti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Non è possibile classificare i risultati della ricerca, ma è possibile scaricarli in vari formati ed eseguire ulteriori analisi con altri strumenti</a:t>
            </a:r>
            <a:endParaRPr lang="en-GB" sz="1400">
              <a:solidFill>
                <a:srgbClr val="21649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/>
            <a:endParaRPr lang="en-GB" sz="1400">
              <a:solidFill>
                <a:srgbClr val="21649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/>
            <a:endParaRPr lang="en-GB" sz="1400">
              <a:solidFill>
                <a:srgbClr val="21649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291549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Federated</a:t>
            </a:r>
            <a:r>
              <a:rPr lang="it-IT" sz="28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Content </a:t>
            </a:r>
            <a:r>
              <a:rPr lang="it-IT" sz="28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Search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323476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Come </a:t>
            </a:r>
            <a:r>
              <a:rPr lang="en-GB" sz="1400" err="1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funziona</a:t>
            </a:r>
            <a:r>
              <a:rPr lang="en-GB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:</a:t>
            </a:r>
          </a:p>
          <a:p>
            <a:pPr algn="l"/>
            <a:endParaRPr lang="en-GB" sz="1400">
              <a:solidFill>
                <a:srgbClr val="0B2134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Selezionare la lingua e il linguaggio di interrogazione (CQL)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Specificare le raccolte e il numero di risultati da visualizzare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Visualizzare i risultati della ricerca come Parola chiave nel contesto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Scaricare i risultati in diversi formati di file</a:t>
            </a:r>
            <a:endParaRPr lang="en-GB" sz="1400">
              <a:solidFill>
                <a:srgbClr val="21649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924381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</a:rPr>
              <a:t>User-Friendly Discovery tool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323476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b="1">
                <a:solidFill>
                  <a:srgbClr val="216498"/>
                </a:solidFill>
                <a:latin typeface="+mn-lt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Resource Families</a:t>
            </a:r>
            <a:endParaRPr lang="en-US" sz="1400">
              <a:solidFill>
                <a:srgbClr val="216498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Corpora ben curati e risorse lessicali organizzate per tipo di dati e lingua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Strumenti NLP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Informazioni sulle licenze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Possono essere scaricati direttamente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Alcuni corpora sono disponibili tramite </a:t>
            </a:r>
            <a:r>
              <a:rPr lang="it-IT" sz="1400" err="1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concordancers</a:t>
            </a: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, e.g. </a:t>
            </a:r>
            <a:r>
              <a:rPr lang="it-IT" sz="1400" err="1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Korp</a:t>
            </a: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, </a:t>
            </a:r>
            <a:r>
              <a:rPr lang="it-IT" sz="1400" err="1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Corpuscle</a:t>
            </a: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 o </a:t>
            </a:r>
            <a:r>
              <a:rPr lang="it-IT" sz="1400" err="1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KonText</a:t>
            </a:r>
            <a:endParaRPr lang="en-GB" sz="1400">
              <a:solidFill>
                <a:srgbClr val="0B2134"/>
              </a:solidFill>
              <a:latin typeface="+mn-lt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63746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216498"/>
                </a:solidFill>
                <a:latin typeface="+mj-lt"/>
                <a:ea typeface="Source Sans Pro" panose="020B0503030403020204" pitchFamily="34" charset="0"/>
                <a:cs typeface="Source Sans Pro"/>
                <a:sym typeface="Source Sans Pro"/>
              </a:rPr>
              <a:t>Fonti</a:t>
            </a:r>
            <a:endParaRPr sz="2800" b="1">
              <a:solidFill>
                <a:srgbClr val="216498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9406" y="1123473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it-IT" sz="1400">
                <a:solidFill>
                  <a:schemeClr val="tx1"/>
                </a:solidFill>
                <a:latin typeface="+mn-lt"/>
                <a:ea typeface="Source Sans Pro"/>
                <a:cs typeface="Source Sans Pro"/>
                <a:sym typeface="Source Sans Pro"/>
              </a:rPr>
              <a:t>Questa presentazione è il risultato dell'adattamento delle seguenti fonti:</a:t>
            </a:r>
          </a:p>
          <a:p>
            <a:pPr algn="l">
              <a:lnSpc>
                <a:spcPct val="150000"/>
              </a:lnSpc>
            </a:pPr>
            <a:endParaRPr lang="it-IT" sz="1400">
              <a:solidFill>
                <a:srgbClr val="216498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marL="171450" indent="-171450" algn="l">
              <a:buSzPct val="100000"/>
              <a:buFont typeface="Arial" panose="020B0604020202020204" pitchFamily="34" charset="0"/>
              <a:buChar char="•"/>
            </a:pPr>
            <a:r>
              <a:rPr lang="it-IT" sz="1200">
                <a:solidFill>
                  <a:srgbClr val="212529"/>
                </a:solidFill>
                <a:latin typeface="+mn-lt"/>
                <a:ea typeface="+mn-lt"/>
                <a:cs typeface="+mn-lt"/>
              </a:rPr>
              <a:t>van </a:t>
            </a:r>
            <a:r>
              <a:rPr lang="it-IT" sz="1200" err="1">
                <a:solidFill>
                  <a:srgbClr val="212529"/>
                </a:solidFill>
                <a:latin typeface="+mn-lt"/>
                <a:ea typeface="+mn-lt"/>
                <a:cs typeface="+mn-lt"/>
              </a:rPr>
              <a:t>der</a:t>
            </a:r>
            <a:r>
              <a:rPr lang="it-IT" sz="1200">
                <a:solidFill>
                  <a:srgbClr val="212529"/>
                </a:solidFill>
                <a:latin typeface="+mn-lt"/>
                <a:ea typeface="+mn-lt"/>
                <a:cs typeface="+mn-lt"/>
              </a:rPr>
              <a:t> Lek, </a:t>
            </a:r>
            <a:r>
              <a:rPr lang="it-IT" sz="1200" err="1">
                <a:solidFill>
                  <a:srgbClr val="212529"/>
                </a:solidFill>
                <a:latin typeface="+mn-lt"/>
                <a:ea typeface="+mn-lt"/>
                <a:cs typeface="+mn-lt"/>
              </a:rPr>
              <a:t>Iulianna</a:t>
            </a:r>
            <a:r>
              <a:rPr lang="it-IT" sz="1200">
                <a:solidFill>
                  <a:srgbClr val="212529"/>
                </a:solidFill>
                <a:latin typeface="+mn-lt"/>
                <a:ea typeface="+mn-lt"/>
                <a:cs typeface="+mn-lt"/>
              </a:rPr>
              <a:t>; </a:t>
            </a:r>
            <a:r>
              <a:rPr lang="it-IT" sz="1200" err="1">
                <a:solidFill>
                  <a:srgbClr val="212529"/>
                </a:solidFill>
                <a:latin typeface="+mn-lt"/>
                <a:ea typeface="+mn-lt"/>
                <a:cs typeface="+mn-lt"/>
              </a:rPr>
              <a:t>Fišer</a:t>
            </a:r>
            <a:r>
              <a:rPr lang="it-IT" sz="1200">
                <a:solidFill>
                  <a:srgbClr val="212529"/>
                </a:solidFill>
                <a:latin typeface="+mn-lt"/>
                <a:ea typeface="+mn-lt"/>
                <a:cs typeface="+mn-lt"/>
              </a:rPr>
              <a:t>, </a:t>
            </a:r>
            <a:r>
              <a:rPr lang="it-IT" sz="1200" err="1">
                <a:solidFill>
                  <a:srgbClr val="212529"/>
                </a:solidFill>
                <a:latin typeface="+mn-lt"/>
                <a:ea typeface="+mn-lt"/>
                <a:cs typeface="+mn-lt"/>
              </a:rPr>
              <a:t>Darja</a:t>
            </a:r>
            <a:r>
              <a:rPr lang="it-IT" sz="1200">
                <a:solidFill>
                  <a:srgbClr val="212529"/>
                </a:solidFill>
                <a:latin typeface="+mn-lt"/>
                <a:ea typeface="+mn-lt"/>
                <a:cs typeface="+mn-lt"/>
              </a:rPr>
              <a:t>. (2023). </a:t>
            </a:r>
            <a:r>
              <a:rPr lang="it-IT" sz="1200" i="1" err="1">
                <a:solidFill>
                  <a:srgbClr val="212529"/>
                </a:solidFill>
                <a:latin typeface="+mn-lt"/>
                <a:ea typeface="+mn-lt"/>
                <a:cs typeface="+mn-lt"/>
              </a:rPr>
              <a:t>Introduction</a:t>
            </a:r>
            <a:r>
              <a:rPr lang="it-IT" sz="1200" i="1">
                <a:solidFill>
                  <a:srgbClr val="212529"/>
                </a:solidFill>
                <a:latin typeface="+mn-lt"/>
                <a:ea typeface="+mn-lt"/>
                <a:cs typeface="+mn-lt"/>
              </a:rPr>
              <a:t> to Language Data: Standards and Repositories. </a:t>
            </a:r>
            <a:r>
              <a:rPr lang="it-IT" sz="1200">
                <a:solidFill>
                  <a:srgbClr val="212529"/>
                </a:solidFill>
                <a:latin typeface="+mn-lt"/>
                <a:ea typeface="+mn-lt"/>
                <a:cs typeface="+mn-lt"/>
              </a:rPr>
              <a:t>In </a:t>
            </a:r>
            <a:r>
              <a:rPr lang="it-IT" sz="1200" u="sng">
                <a:solidFill>
                  <a:srgbClr val="1768A9"/>
                </a:solidFill>
                <a:latin typeface="+mn-lt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UPSKILLS</a:t>
            </a:r>
            <a:r>
              <a:rPr lang="it-IT" sz="1200">
                <a:solidFill>
                  <a:srgbClr val="212529"/>
                </a:solidFill>
                <a:latin typeface="+mn-lt"/>
                <a:ea typeface="+mn-lt"/>
                <a:cs typeface="+mn-lt"/>
              </a:rPr>
              <a:t> Learning Content. </a:t>
            </a:r>
            <a:r>
              <a:rPr lang="it-IT" sz="1200" u="sng">
                <a:solidFill>
                  <a:srgbClr val="1768A9"/>
                </a:solidFill>
                <a:latin typeface="+mn-lt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https://upskillsproject.eu/project/</a:t>
            </a:r>
            <a:r>
              <a:rPr lang="it-IT" sz="1200" u="sng" err="1">
                <a:solidFill>
                  <a:srgbClr val="1768A9"/>
                </a:solidFill>
                <a:latin typeface="+mn-lt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standards_repositories</a:t>
            </a:r>
            <a:r>
              <a:rPr lang="it-IT" sz="1200" u="sng">
                <a:solidFill>
                  <a:srgbClr val="1768A9"/>
                </a:solidFill>
                <a:latin typeface="+mn-lt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it-IT" sz="1200">
                <a:solidFill>
                  <a:srgbClr val="1768A9"/>
                </a:solidFill>
                <a:latin typeface="+mn-lt"/>
                <a:ea typeface="+mn-lt"/>
                <a:cs typeface="+mn-lt"/>
              </a:rPr>
              <a:t>. </a:t>
            </a:r>
            <a:r>
              <a:rPr lang="it-IT" sz="1200" u="sng">
                <a:solidFill>
                  <a:srgbClr val="1768A9"/>
                </a:solidFill>
                <a:latin typeface="+mn-lt"/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4.0.</a:t>
            </a:r>
            <a:endParaRPr lang="it-IT" sz="1200" u="sng">
              <a:solidFill>
                <a:srgbClr val="1768A9"/>
              </a:solidFill>
              <a:latin typeface="+mn-lt"/>
              <a:ea typeface="+mn-lt"/>
              <a:cs typeface="+mn-lt"/>
            </a:endParaRPr>
          </a:p>
          <a:p>
            <a:pPr marL="171450" indent="-171450" algn="l">
              <a:buSzPct val="100000"/>
              <a:buFont typeface="Arial" panose="020B0604020202020204" pitchFamily="34" charset="0"/>
              <a:buChar char="•"/>
            </a:pPr>
            <a:endParaRPr lang="it-IT" sz="1200">
              <a:solidFill>
                <a:srgbClr val="212529"/>
              </a:solidFill>
              <a:latin typeface="+mn-lt"/>
              <a:ea typeface="+mn-lt"/>
              <a:cs typeface="+mn-lt"/>
            </a:endParaRPr>
          </a:p>
          <a:p>
            <a:pPr marL="171450" indent="-171450" algn="l">
              <a:buSzPct val="100000"/>
              <a:buFont typeface="Arial" panose="020B0604020202020204" pitchFamily="34" charset="0"/>
              <a:buChar char="•"/>
            </a:pPr>
            <a:r>
              <a:rPr lang="it-IT" sz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van </a:t>
            </a:r>
            <a:r>
              <a:rPr lang="it-IT" sz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der</a:t>
            </a:r>
            <a:r>
              <a:rPr lang="it-IT" sz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Lek, I., </a:t>
            </a:r>
            <a:r>
              <a:rPr lang="it-IT" sz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Fišer</a:t>
            </a:r>
            <a:r>
              <a:rPr lang="it-IT" sz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, D., </a:t>
            </a:r>
            <a:r>
              <a:rPr lang="it-IT" sz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Samardzic</a:t>
            </a:r>
            <a:r>
              <a:rPr lang="it-IT" sz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, T., </a:t>
            </a:r>
            <a:r>
              <a:rPr lang="it-IT" sz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Simonovic</a:t>
            </a:r>
            <a:r>
              <a:rPr lang="it-IT" sz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, M., </a:t>
            </a:r>
            <a:r>
              <a:rPr lang="it-IT" sz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Assimakopoulos</a:t>
            </a:r>
            <a:r>
              <a:rPr lang="it-IT" sz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, S., Bernardini, S., </a:t>
            </a:r>
            <a:r>
              <a:rPr lang="it-IT" sz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Milicevic</a:t>
            </a:r>
            <a:r>
              <a:rPr lang="it-IT" sz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Petrovic, M., &amp; Puskas, G. (2023). </a:t>
            </a:r>
            <a:r>
              <a:rPr lang="it-IT" sz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Integrating</a:t>
            </a:r>
            <a:r>
              <a:rPr lang="it-IT" sz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</a:t>
            </a:r>
            <a:r>
              <a:rPr lang="it-IT" sz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research</a:t>
            </a:r>
            <a:r>
              <a:rPr lang="it-IT" sz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</a:t>
            </a:r>
            <a:r>
              <a:rPr lang="it-IT" sz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infrastructures</a:t>
            </a:r>
            <a:r>
              <a:rPr lang="it-IT" sz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</a:t>
            </a:r>
            <a:r>
              <a:rPr lang="it-IT" sz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into</a:t>
            </a:r>
            <a:r>
              <a:rPr lang="it-IT" sz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</a:t>
            </a:r>
            <a:r>
              <a:rPr lang="it-IT" sz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teaching</a:t>
            </a:r>
            <a:r>
              <a:rPr lang="it-IT" sz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: </a:t>
            </a:r>
            <a:r>
              <a:rPr lang="it-IT" sz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Recommendations</a:t>
            </a:r>
            <a:r>
              <a:rPr lang="it-IT" sz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and best practices (Versione 2) </a:t>
            </a:r>
            <a:r>
              <a:rPr lang="it-IT" sz="1200">
                <a:solidFill>
                  <a:srgbClr val="1768A9"/>
                </a:solidFill>
                <a:latin typeface="+mn-lt"/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https://doi.org/10.5281/zenodo.8114407</a:t>
            </a:r>
            <a:r>
              <a:rPr lang="it-IT" sz="1200">
                <a:solidFill>
                  <a:srgbClr val="1768A9"/>
                </a:solidFill>
                <a:latin typeface="+mn-lt"/>
                <a:ea typeface="+mn-lt"/>
                <a:cs typeface="Calibri"/>
              </a:rPr>
              <a:t>. </a:t>
            </a:r>
            <a:r>
              <a:rPr lang="it-IT" sz="1200">
                <a:solidFill>
                  <a:srgbClr val="1768A9"/>
                </a:solidFill>
                <a:latin typeface="+mn-lt"/>
                <a:ea typeface="+mn-lt"/>
                <a:cs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4.0.</a:t>
            </a:r>
            <a:endParaRPr lang="it-IT" sz="1200">
              <a:solidFill>
                <a:srgbClr val="1768A9"/>
              </a:solidFill>
              <a:latin typeface="+mn-lt"/>
              <a:ea typeface="+mn-lt"/>
              <a:cs typeface="Arial"/>
            </a:endParaRPr>
          </a:p>
          <a:p>
            <a:pPr marL="171450" indent="-171450" algn="l">
              <a:buSzPct val="100000"/>
              <a:buFont typeface="Arial" panose="020B0604020202020204" pitchFamily="34" charset="0"/>
              <a:buChar char="•"/>
            </a:pPr>
            <a:endParaRPr lang="it-IT" sz="1200">
              <a:latin typeface="+mn-lt"/>
              <a:ea typeface="Calibri"/>
              <a:cs typeface="Calibri"/>
            </a:endParaRPr>
          </a:p>
          <a:p>
            <a:pPr marL="171450" indent="-171450" algn="l">
              <a:buSzPct val="100000"/>
              <a:buFont typeface="Arial" panose="020B0604020202020204" pitchFamily="34" charset="0"/>
              <a:buChar char="•"/>
            </a:pPr>
            <a:r>
              <a:rPr lang="it-IT" sz="1200">
                <a:latin typeface="+mn-lt"/>
                <a:ea typeface="Calibri"/>
                <a:cs typeface="Calibri"/>
              </a:rPr>
              <a:t>CLARIN ERIC Official Website: </a:t>
            </a:r>
            <a:r>
              <a:rPr lang="it-IT" sz="1200">
                <a:solidFill>
                  <a:srgbClr val="1768A9"/>
                </a:solidFill>
                <a:latin typeface="+mn-lt"/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https://www.clarin.eu/</a:t>
            </a:r>
            <a:r>
              <a:rPr lang="it-IT" sz="1200">
                <a:solidFill>
                  <a:srgbClr val="1768A9"/>
                </a:solidFill>
                <a:latin typeface="+mn-lt"/>
                <a:ea typeface="+mn-lt"/>
                <a:cs typeface="+mn-lt"/>
              </a:rPr>
              <a:t> . </a:t>
            </a:r>
            <a:r>
              <a:rPr lang="it-IT" sz="1200">
                <a:solidFill>
                  <a:srgbClr val="1768A9"/>
                </a:solidFill>
                <a:latin typeface="+mn-lt"/>
                <a:ea typeface="+mn-lt"/>
                <a:cs typeface="+mn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2.0</a:t>
            </a:r>
            <a:endParaRPr lang="it-IT" sz="1200">
              <a:solidFill>
                <a:srgbClr val="1768A9"/>
              </a:solidFill>
              <a:latin typeface="+mn-lt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3" y="311674"/>
            <a:ext cx="6003772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Trovare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Strumenti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di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Analisi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Linguistica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323476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1400" b="1">
                <a:solidFill>
                  <a:srgbClr val="1768A9"/>
                </a:solidFill>
                <a:latin typeface="+mn-lt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Language Resource Switchboard</a:t>
            </a:r>
            <a:endParaRPr lang="en-GB" sz="1400">
              <a:solidFill>
                <a:srgbClr val="1768A9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Un servizio centrale che consente di caricare un testo o un URL e di trovare uno strumento web corrispondente per analizzarlo, visualizzarlo o tradurlo</a:t>
            </a:r>
            <a:endParaRPr lang="it-IT" sz="1400">
              <a:solidFill>
                <a:srgbClr val="0B2134"/>
              </a:solidFill>
              <a:latin typeface="+mn-lt"/>
              <a:ea typeface="Source Sans Pro"/>
              <a:cs typeface="Source Sans Pro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Vi si può accedere da altri archivi e servizi di dati di ricerca, ad esempio VLO, Virtual Collection </a:t>
            </a:r>
            <a:r>
              <a:rPr lang="it-IT" sz="1400" err="1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Registry</a:t>
            </a: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, ARCHE, DARIAH-DE Repository, PARTHENOS VRE e </a:t>
            </a:r>
            <a:r>
              <a:rPr lang="it-IT" sz="1400" err="1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TextGrid</a:t>
            </a: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.</a:t>
            </a:r>
            <a:endParaRPr lang="en-GB" sz="1400">
              <a:solidFill>
                <a:srgbClr val="21649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/>
            <a:endParaRPr lang="en-GB" sz="1400">
              <a:solidFill>
                <a:srgbClr val="21649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/>
            <a:r>
              <a:rPr lang="en-GB" sz="1400">
                <a:solidFill>
                  <a:srgbClr val="1768A9"/>
                </a:solidFill>
                <a:latin typeface="Source Sans Pro"/>
                <a:ea typeface="Source Sans Pro"/>
                <a:cs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Accesso integrato dal VLO</a:t>
            </a:r>
            <a:endParaRPr lang="en-GB" sz="1400">
              <a:solidFill>
                <a:srgbClr val="1768A9"/>
              </a:solidFill>
              <a:latin typeface="Source Sans Pro"/>
              <a:ea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973783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3" y="311674"/>
            <a:ext cx="6003772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en-GB" sz="2400" b="1">
                <a:solidFill>
                  <a:srgbClr val="216498"/>
                </a:solidFill>
                <a:ea typeface="Source Sans Pro"/>
              </a:rPr>
              <a:t>Voyant Tools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pic>
        <p:nvPicPr>
          <p:cNvPr id="3" name="Immagine 2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4B12BE18-08B5-A1DD-51EC-A2BDA4A56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336" y="984489"/>
            <a:ext cx="7689931" cy="394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65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973590" y="384402"/>
            <a:ext cx="7414684" cy="818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Utilizzare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Risorse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e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Strumenti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Linguistici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323476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1400" b="1">
                <a:solidFill>
                  <a:srgbClr val="216498"/>
                </a:solidFill>
                <a:latin typeface="+mn-lt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Virtual Collection Registry</a:t>
            </a:r>
            <a:endParaRPr lang="en-GB" sz="1400">
              <a:solidFill>
                <a:srgbClr val="216498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Permette di raccogliere i dataset scoperti (tramite il VLO) in una collezione virtuale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Una collezione virtuale può contenere link a dataset, tutorial, documenti di riferimento su un argomento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È possibile citare e condividere le raccolte virtuali con altri utenti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Le raccolte di testi possono essere scaricate o elaborate con uno strumento </a:t>
            </a:r>
            <a:r>
              <a:rPr lang="it-IT" sz="1400" err="1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Switchboard</a:t>
            </a: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 corrispondente</a:t>
            </a:r>
            <a:endParaRPr lang="en-GB" sz="1400">
              <a:solidFill>
                <a:srgbClr val="21649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768779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CLARIN Knowledge Infrastructure</a:t>
            </a:r>
            <a:endParaRPr lang="en-GB"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323476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 fontAlgn="base">
              <a:lnSpc>
                <a:spcPct val="150000"/>
              </a:lnSpc>
            </a:pPr>
            <a:r>
              <a:rPr lang="it-IT" sz="1400" b="1">
                <a:solidFill>
                  <a:srgbClr val="216498"/>
                </a:solidFill>
                <a:effectLst/>
                <a:latin typeface="+mn-lt"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Knowledge </a:t>
            </a:r>
            <a:r>
              <a:rPr lang="it-IT" sz="1400" b="1" err="1">
                <a:solidFill>
                  <a:srgbClr val="216498"/>
                </a:solidFill>
                <a:effectLst/>
                <a:latin typeface="+mn-lt"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infrastructure</a:t>
            </a:r>
            <a:r>
              <a:rPr lang="it-IT" sz="1400">
                <a:solidFill>
                  <a:srgbClr val="0B2134"/>
                </a:solidFill>
                <a:effectLst/>
                <a:latin typeface="+mn-lt"/>
                <a:ea typeface="Times New Roman" panose="02020603050405020304" pitchFamily="18" charset="0"/>
              </a:rPr>
              <a:t>: Un insieme di misure e strutture volte a garantire un continuo trasferimento di conoscenze tra tutti gli attori coinvolti nella costruzione, nel funzionamento e nell'utilizzo dell'infrastruttura</a:t>
            </a:r>
          </a:p>
          <a:p>
            <a:pPr lvl="0" algn="l" fontAlgn="base">
              <a:lnSpc>
                <a:spcPct val="150000"/>
              </a:lnSpc>
            </a:pPr>
            <a:endParaRPr lang="it-IT" sz="1400">
              <a:solidFill>
                <a:srgbClr val="0B2134"/>
              </a:solidFill>
              <a:latin typeface="+mn-lt"/>
              <a:ea typeface="Times New Roman" panose="02020603050405020304" pitchFamily="18" charset="0"/>
            </a:endParaRPr>
          </a:p>
          <a:p>
            <a:pPr marL="285750" lvl="0" indent="-285750" algn="l" fontAlgn="base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200">
                <a:effectLst/>
                <a:latin typeface="+mn-lt"/>
                <a:ea typeface="Times New Roman" panose="02020603050405020304" pitchFamily="18" charset="0"/>
              </a:rPr>
              <a:t>Ricerca sui </a:t>
            </a:r>
            <a:r>
              <a:rPr lang="it-IT" sz="1200">
                <a:solidFill>
                  <a:srgbClr val="216498"/>
                </a:solidFill>
                <a:effectLst/>
                <a:latin typeface="+mn-lt"/>
                <a:ea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Knowledge Centres</a:t>
            </a:r>
            <a:r>
              <a:rPr lang="it-IT" sz="1200">
                <a:solidFill>
                  <a:srgbClr val="216498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it-IT" sz="1200">
                <a:effectLst/>
                <a:latin typeface="+mn-lt"/>
                <a:ea typeface="Times New Roman" panose="02020603050405020304" pitchFamily="18" charset="0"/>
              </a:rPr>
              <a:t>in ordine alfabetico o per specializzazione (alcune categorie sono già evidenziate</a:t>
            </a:r>
          </a:p>
          <a:p>
            <a:pPr marL="285750" lvl="0" indent="-285750" algn="l" fontAlgn="base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200">
                <a:effectLst/>
                <a:latin typeface="+mn-lt"/>
                <a:ea typeface="Times New Roman" panose="02020603050405020304" pitchFamily="18" charset="0"/>
              </a:rPr>
              <a:t>possibilità di accedere al </a:t>
            </a:r>
            <a:r>
              <a:rPr lang="it-IT" sz="1200">
                <a:solidFill>
                  <a:srgbClr val="1768A9"/>
                </a:solidFill>
                <a:effectLst/>
                <a:latin typeface="+mn-lt"/>
                <a:ea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Tour de CLARIN</a:t>
            </a:r>
            <a:r>
              <a:rPr lang="it-IT" sz="1200">
                <a:effectLst/>
                <a:latin typeface="+mn-lt"/>
                <a:ea typeface="Times New Roman" panose="02020603050405020304" pitchFamily="18" charset="0"/>
              </a:rPr>
              <a:t> per approfondimento su iniziative di UI e attività del network </a:t>
            </a:r>
          </a:p>
        </p:txBody>
      </p:sp>
    </p:spTree>
    <p:extLst>
      <p:ext uri="{BB962C8B-B14F-4D97-AF65-F5344CB8AC3E}">
        <p14:creationId xmlns:p14="http://schemas.microsoft.com/office/powerpoint/2010/main" val="607102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973590" y="384402"/>
            <a:ext cx="7414684" cy="818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Attività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 del 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DipText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-KC</a:t>
            </a:r>
            <a:endParaRPr lang="en-GB" sz="2400" b="1">
              <a:solidFill>
                <a:srgbClr val="216498"/>
              </a:solidFill>
              <a:ea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E2A36BD-96E0-410F-1E45-EE7081F79AF7}"/>
              </a:ext>
            </a:extLst>
          </p:cNvPr>
          <p:cNvSpPr txBox="1"/>
          <p:nvPr/>
        </p:nvSpPr>
        <p:spPr>
          <a:xfrm>
            <a:off x="6171476" y="1202936"/>
            <a:ext cx="1891260" cy="23145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spcBef>
                <a:spcPts val="480"/>
              </a:spcBef>
            </a:pPr>
            <a:r>
              <a:rPr lang="en-US" err="1">
                <a:solidFill>
                  <a:schemeClr val="dk1"/>
                </a:solidFill>
              </a:rPr>
              <a:t>Fornisce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err="1">
                <a:solidFill>
                  <a:schemeClr val="dk1"/>
                </a:solidFill>
              </a:rPr>
              <a:t>informazioni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err="1">
                <a:solidFill>
                  <a:schemeClr val="dk1"/>
                </a:solidFill>
              </a:rPr>
              <a:t>su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err="1">
                <a:solidFill>
                  <a:schemeClr val="dk1"/>
                </a:solidFill>
              </a:rPr>
              <a:t>Consorzi</a:t>
            </a:r>
            <a:r>
              <a:rPr lang="en-US">
                <a:solidFill>
                  <a:schemeClr val="dk1"/>
                </a:solidFill>
              </a:rPr>
              <a:t>, </a:t>
            </a:r>
            <a:r>
              <a:rPr lang="en-US" err="1">
                <a:solidFill>
                  <a:schemeClr val="dk1"/>
                </a:solidFill>
              </a:rPr>
              <a:t>Associazioni</a:t>
            </a:r>
            <a:r>
              <a:rPr lang="en-US">
                <a:solidFill>
                  <a:schemeClr val="dk1"/>
                </a:solidFill>
              </a:rPr>
              <a:t>, Centri, </a:t>
            </a:r>
            <a:r>
              <a:rPr lang="en-US" err="1">
                <a:solidFill>
                  <a:schemeClr val="dk1"/>
                </a:solidFill>
              </a:rPr>
              <a:t>Scuole</a:t>
            </a:r>
            <a:r>
              <a:rPr lang="en-US">
                <a:solidFill>
                  <a:schemeClr val="dk1"/>
                </a:solidFill>
              </a:rPr>
              <a:t> di </a:t>
            </a:r>
            <a:r>
              <a:rPr lang="en-US" err="1">
                <a:solidFill>
                  <a:schemeClr val="dk1"/>
                </a:solidFill>
              </a:rPr>
              <a:t>formazione</a:t>
            </a:r>
            <a:r>
              <a:rPr lang="en-US">
                <a:solidFill>
                  <a:schemeClr val="dk1"/>
                </a:solidFill>
              </a:rPr>
              <a:t> e </a:t>
            </a:r>
            <a:r>
              <a:rPr lang="en-US" err="1">
                <a:solidFill>
                  <a:schemeClr val="dk1"/>
                </a:solidFill>
              </a:rPr>
              <a:t>Biblioteche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err="1">
                <a:solidFill>
                  <a:schemeClr val="dk1"/>
                </a:solidFill>
              </a:rPr>
              <a:t>digitali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err="1">
                <a:solidFill>
                  <a:schemeClr val="dk1"/>
                </a:solidFill>
              </a:rPr>
              <a:t>rilevanti</a:t>
            </a:r>
            <a:r>
              <a:rPr lang="en-US">
                <a:solidFill>
                  <a:schemeClr val="dk1"/>
                </a:solidFill>
              </a:rPr>
              <a:t> per </a:t>
            </a:r>
            <a:r>
              <a:rPr lang="en-US" err="1">
                <a:solidFill>
                  <a:schemeClr val="dk1"/>
                </a:solidFill>
              </a:rPr>
              <a:t>i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err="1">
                <a:solidFill>
                  <a:schemeClr val="dk1"/>
                </a:solidFill>
              </a:rPr>
              <a:t>filologi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err="1">
                <a:solidFill>
                  <a:schemeClr val="dk1"/>
                </a:solidFill>
              </a:rPr>
              <a:t>digitali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76C84E0-5C3A-6C36-03C7-D7F392EF5AE0}"/>
              </a:ext>
            </a:extLst>
          </p:cNvPr>
          <p:cNvSpPr txBox="1"/>
          <p:nvPr/>
        </p:nvSpPr>
        <p:spPr>
          <a:xfrm>
            <a:off x="6168705" y="3786675"/>
            <a:ext cx="217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err="1">
                <a:hlinkClick r:id="rId4"/>
              </a:rPr>
              <a:t>DipText</a:t>
            </a:r>
            <a:r>
              <a:rPr lang="it-IT">
                <a:hlinkClick r:id="rId4"/>
              </a:rPr>
              <a:t>-KC Helpdesk</a:t>
            </a:r>
            <a:endParaRPr lang="it-IT"/>
          </a:p>
        </p:txBody>
      </p: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93A9F8CB-F8B8-E238-D305-08AB01D21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669" y="1287683"/>
            <a:ext cx="4598361" cy="377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84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973590" y="384402"/>
            <a:ext cx="7414684" cy="818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CLARIN Learning Resources</a:t>
            </a:r>
            <a:endParaRPr lang="en-GB" sz="2400" b="1">
              <a:solidFill>
                <a:srgbClr val="216498"/>
              </a:solidFill>
              <a:ea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323476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en-GB" sz="1400">
              <a:solidFill>
                <a:srgbClr val="216498"/>
              </a:solidFill>
              <a:latin typeface="Source Sans Pro"/>
              <a:ea typeface="Source Sans Pro"/>
              <a:cs typeface="Source Sans Pro"/>
            </a:endParaRPr>
          </a:p>
        </p:txBody>
      </p:sp>
      <p:pic>
        <p:nvPicPr>
          <p:cNvPr id="3" name="Google Shape;380;p52">
            <a:extLst>
              <a:ext uri="{FF2B5EF4-FFF2-40B4-BE49-F238E27FC236}">
                <a16:creationId xmlns:a16="http://schemas.microsoft.com/office/drawing/2014/main" id="{339CC223-9092-F607-012B-E7957919027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2475" y="1036423"/>
            <a:ext cx="5871279" cy="36288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5E592CC-CDD4-A5C1-1F81-F6AC1C0B6C57}"/>
              </a:ext>
            </a:extLst>
          </p:cNvPr>
          <p:cNvSpPr txBox="1"/>
          <p:nvPr/>
        </p:nvSpPr>
        <p:spPr>
          <a:xfrm>
            <a:off x="832339" y="4665314"/>
            <a:ext cx="4572000" cy="277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900">
                <a:solidFill>
                  <a:srgbClr val="0B2134"/>
                </a:solidFill>
                <a:ea typeface="Source Sans Pro"/>
                <a:hlinkClick r:id="rId5"/>
              </a:rPr>
              <a:t>https://www.clarin.eu/content/learning-hub</a:t>
            </a:r>
            <a:r>
              <a:rPr lang="en-GB" sz="900">
                <a:solidFill>
                  <a:srgbClr val="0B2134"/>
                </a:solidFill>
                <a:ea typeface="Source Sans Pro"/>
              </a:rPr>
              <a:t> </a:t>
            </a:r>
            <a:endParaRPr lang="en-GB" sz="900">
              <a:solidFill>
                <a:srgbClr val="216498"/>
              </a:solidFill>
              <a:latin typeface="Source Sans Pro"/>
              <a:ea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823623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91233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Iniziative della comunità CLARIN</a:t>
            </a:r>
            <a:endParaRPr lang="it-IT"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323476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sz="1400">
              <a:solidFill>
                <a:srgbClr val="0B2134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endParaRPr lang="it-IT" sz="1400">
              <a:solidFill>
                <a:srgbClr val="0B2134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r>
              <a:rPr lang="it-IT" sz="1800" b="1">
                <a:solidFill>
                  <a:srgbClr val="1768A9"/>
                </a:solidFill>
                <a:latin typeface="+mn-lt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CLARIN </a:t>
            </a:r>
            <a:r>
              <a:rPr lang="it-IT" sz="1800" b="1" err="1">
                <a:solidFill>
                  <a:srgbClr val="1768A9"/>
                </a:solidFill>
                <a:latin typeface="+mn-lt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Newsflash</a:t>
            </a:r>
            <a:endParaRPr lang="it-IT" sz="1800" b="1">
              <a:solidFill>
                <a:srgbClr val="1768A9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aggiornamento mensile sulle attività dei consorzi nazionali</a:t>
            </a:r>
          </a:p>
          <a:p>
            <a:endParaRPr lang="it-IT" sz="1400">
              <a:solidFill>
                <a:srgbClr val="0B2134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r>
              <a:rPr lang="it-IT" sz="1800" b="1">
                <a:solidFill>
                  <a:srgbClr val="216498"/>
                </a:solidFill>
                <a:latin typeface="+mn-lt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CLARIN Café</a:t>
            </a:r>
            <a:endParaRPr lang="it-IT" sz="1800" b="1">
              <a:solidFill>
                <a:srgbClr val="216498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webinar informali e interattivi per discutere su temi di interesse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325CA609-7B90-085C-9A2B-365A7E3C1A6C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5C24E0AA-A11A-6C32-CCE8-445D44CA37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BA52CDE7-4E12-DC99-FD47-D1DE09DD69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3704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91233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Acknowledgements</a:t>
            </a:r>
            <a:endParaRPr lang="it-IT" sz="2800" b="1" err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AFAF3EA9-DDFE-CC3F-8655-C4C782B63AA6}"/>
              </a:ext>
            </a:extLst>
          </p:cNvPr>
          <p:cNvSpPr txBox="1"/>
          <p:nvPr/>
        </p:nvSpPr>
        <p:spPr>
          <a:xfrm>
            <a:off x="1372685" y="1213533"/>
            <a:ext cx="695294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/>
              <a:t>Questa presentazione include e rielabora slide da presentazioni precedenti, qui citate in accordo con una gestione FAIR delle risorse didattiche derivate</a:t>
            </a:r>
          </a:p>
          <a:p>
            <a:endParaRPr lang="it-IT"/>
          </a:p>
          <a:p>
            <a:pPr marL="285750" indent="-285750">
              <a:buChar char="•"/>
            </a:pPr>
            <a:r>
              <a:rPr lang="it-IT"/>
              <a:t>Giulia Pedonese &amp; Federico Boschetti, CLARIN per le Lingue Antiche, online, 20/03/24 [slide 29-30]</a:t>
            </a:r>
          </a:p>
          <a:p>
            <a:pPr marL="285750" indent="-285750">
              <a:buChar char="•"/>
            </a:pPr>
            <a:endParaRPr lang="it-IT"/>
          </a:p>
          <a:p>
            <a:pPr marL="285750" indent="-285750">
              <a:buChar char="•"/>
            </a:pPr>
            <a:r>
              <a:rPr lang="it-IT"/>
              <a:t>Francesca Frontini, Giulia Pedonese, CLARIN ERIC and CLARIN-IT, Corso di Laurea in Informatica Umanistica, Università di Pisa, 27/03/2024 [slide 4-10]</a:t>
            </a:r>
          </a:p>
          <a:p>
            <a:endParaRPr lang="it-IT" sz="1200"/>
          </a:p>
        </p:txBody>
      </p:sp>
      <p:cxnSp>
        <p:nvCxnSpPr>
          <p:cNvPr id="5" name="Connettore 1 11">
            <a:extLst>
              <a:ext uri="{FF2B5EF4-FFF2-40B4-BE49-F238E27FC236}">
                <a16:creationId xmlns:a16="http://schemas.microsoft.com/office/drawing/2014/main" id="{D18A454D-7EE4-8F9F-4F6E-CAB845AF9351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o 8">
            <a:extLst>
              <a:ext uri="{FF2B5EF4-FFF2-40B4-BE49-F238E27FC236}">
                <a16:creationId xmlns:a16="http://schemas.microsoft.com/office/drawing/2014/main" id="{7EC570E2-657C-49A6-DF27-A3F6D050CB6B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A4329C40-955A-0B2A-A9F4-75C163DAA5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4EC42C30-1CE1-16BD-21E5-85C4524982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3510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973590" y="384402"/>
            <a:ext cx="7414684" cy="818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Grazie per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l'attenzione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!</a:t>
            </a:r>
            <a:endParaRPr lang="en-GB" sz="2400" b="1">
              <a:solidFill>
                <a:srgbClr val="216498"/>
              </a:solidFill>
              <a:ea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084877" y="1287305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1400" err="1">
                <a:solidFill>
                  <a:srgbClr val="0B2134"/>
                </a:solidFill>
                <a:latin typeface="+mn-lt"/>
                <a:ea typeface="Source Sans Pro"/>
                <a:sym typeface="Source Sans Pro"/>
              </a:rPr>
              <a:t>Contatti</a:t>
            </a:r>
            <a:endParaRPr lang="en-GB" sz="1400" err="1">
              <a:solidFill>
                <a:srgbClr val="0B2134"/>
              </a:solidFill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400">
              <a:solidFill>
                <a:srgbClr val="0B2134"/>
              </a:solidFill>
              <a:ea typeface="Source Sans Pro"/>
            </a:endParaRPr>
          </a:p>
          <a:p>
            <a:pPr>
              <a:lnSpc>
                <a:spcPct val="150000"/>
              </a:lnSpc>
            </a:pPr>
            <a:r>
              <a:rPr lang="en-GB" sz="1800">
                <a:solidFill>
                  <a:srgbClr val="1768A9"/>
                </a:solidFill>
                <a:ea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giulia.pedonese@ilc.cnr.it</a:t>
            </a:r>
            <a:r>
              <a:rPr lang="en-GB" sz="1800">
                <a:solidFill>
                  <a:srgbClr val="1768A9"/>
                </a:solidFill>
                <a:ea typeface="Source Sans Pro"/>
              </a:rPr>
              <a:t> </a:t>
            </a:r>
            <a:endParaRPr lang="en-GB"/>
          </a:p>
          <a:p>
            <a:pPr>
              <a:lnSpc>
                <a:spcPct val="150000"/>
              </a:lnSpc>
            </a:pPr>
            <a:r>
              <a:rPr lang="en-GB" sz="1800">
                <a:solidFill>
                  <a:srgbClr val="1768A9"/>
                </a:solidFill>
                <a:ea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formazione@clarin-it.it</a:t>
            </a:r>
            <a:r>
              <a:rPr lang="en-GB" sz="1800">
                <a:solidFill>
                  <a:srgbClr val="1768A9"/>
                </a:solidFill>
                <a:ea typeface="Source Sans Pro"/>
              </a:rPr>
              <a:t> </a:t>
            </a:r>
            <a:endParaRPr lang="en-GB" sz="1800">
              <a:solidFill>
                <a:srgbClr val="1768A9"/>
              </a:solidFill>
            </a:endParaRPr>
          </a:p>
          <a:p>
            <a:pPr>
              <a:lnSpc>
                <a:spcPct val="150000"/>
              </a:lnSpc>
            </a:pPr>
            <a:endParaRPr lang="en-GB" sz="1400" u="sng">
              <a:solidFill>
                <a:srgbClr val="216498"/>
              </a:solidFill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400">
              <a:solidFill>
                <a:srgbClr val="0B2134"/>
              </a:solidFill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400">
              <a:solidFill>
                <a:srgbClr val="0B2134"/>
              </a:solidFill>
              <a:ea typeface="Source Sans Pro"/>
            </a:endParaRPr>
          </a:p>
          <a:p>
            <a:pPr algn="l"/>
            <a:endParaRPr lang="en-GB" sz="1400">
              <a:solidFill>
                <a:srgbClr val="216498"/>
              </a:solidFill>
              <a:latin typeface="Source Sans Pro"/>
              <a:ea typeface="Source Sans Pro"/>
              <a:cs typeface="Source Sans Pro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613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Indice</a:t>
            </a:r>
            <a:endParaRPr sz="2800" b="1">
              <a:solidFill>
                <a:srgbClr val="216498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9406" y="1123473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chemeClr val="tx1"/>
                </a:solidFill>
                <a:latin typeface="+mn-lt"/>
                <a:ea typeface="Source Sans Pro"/>
                <a:cs typeface="Source Sans Pro"/>
                <a:sym typeface="Source Sans Pro"/>
              </a:rPr>
              <a:t>Principi FAIR in CLARIN</a:t>
            </a:r>
          </a:p>
          <a:p>
            <a:pPr marL="171450" indent="-1714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chemeClr val="tx1"/>
                </a:solidFill>
                <a:latin typeface="+mn-lt"/>
                <a:ea typeface="Source Sans Pro"/>
                <a:cs typeface="Source Sans Pro"/>
                <a:sym typeface="Source Sans Pro"/>
              </a:rPr>
              <a:t>CLARIN oggi</a:t>
            </a:r>
          </a:p>
          <a:p>
            <a:pPr marL="171450" indent="-1714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chemeClr val="tx1"/>
                </a:solidFill>
                <a:latin typeface="+mn-lt"/>
                <a:ea typeface="Source Sans Pro"/>
                <a:cs typeface="Source Sans Pro"/>
                <a:sym typeface="Source Sans Pro"/>
              </a:rPr>
              <a:t>I core services</a:t>
            </a:r>
          </a:p>
          <a:p>
            <a:pPr marL="171450" indent="-1714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chemeClr val="tx1"/>
                </a:solidFill>
                <a:latin typeface="+mn-lt"/>
                <a:ea typeface="Source Sans Pro"/>
                <a:cs typeface="Source Sans Pro"/>
                <a:sym typeface="Source Sans Pro"/>
              </a:rPr>
              <a:t>L’accesso federato</a:t>
            </a:r>
          </a:p>
          <a:p>
            <a:pPr marL="171450" indent="-1714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chemeClr val="tx1"/>
                </a:solidFill>
                <a:latin typeface="+mn-lt"/>
                <a:ea typeface="Source Sans Pro"/>
                <a:cs typeface="Source Sans Pro"/>
                <a:sym typeface="Source Sans Pro"/>
              </a:rPr>
              <a:t>Discovery delle risorse: repositories, VLO, Resource Families, FCS</a:t>
            </a:r>
          </a:p>
          <a:p>
            <a:pPr marL="171450" indent="-1714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chemeClr val="tx1"/>
                </a:solidFill>
                <a:latin typeface="+mn-lt"/>
                <a:ea typeface="Source Sans Pro"/>
                <a:cs typeface="Source Sans Pro"/>
                <a:sym typeface="Source Sans Pro"/>
              </a:rPr>
              <a:t> Uso integrato del Language Resource </a:t>
            </a:r>
            <a:r>
              <a:rPr lang="it-IT" sz="1400" err="1">
                <a:solidFill>
                  <a:schemeClr val="tx1"/>
                </a:solidFill>
                <a:latin typeface="+mn-lt"/>
                <a:ea typeface="Source Sans Pro"/>
                <a:cs typeface="Source Sans Pro"/>
                <a:sym typeface="Source Sans Pro"/>
              </a:rPr>
              <a:t>Switchboard</a:t>
            </a:r>
            <a:endParaRPr lang="it-IT" sz="1400">
              <a:solidFill>
                <a:schemeClr val="tx1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marL="171450" indent="-1714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chemeClr val="tx1"/>
                </a:solidFill>
                <a:latin typeface="+mn-lt"/>
                <a:ea typeface="Source Sans Pro"/>
                <a:cs typeface="Source Sans Pro"/>
                <a:sym typeface="Source Sans Pro"/>
              </a:rPr>
              <a:t>CLARIN Knowledge </a:t>
            </a:r>
            <a:r>
              <a:rPr lang="it-IT" sz="1400" err="1">
                <a:solidFill>
                  <a:schemeClr val="tx1"/>
                </a:solidFill>
                <a:latin typeface="+mn-lt"/>
                <a:ea typeface="Source Sans Pro"/>
                <a:cs typeface="Source Sans Pro"/>
                <a:sym typeface="Source Sans Pro"/>
              </a:rPr>
              <a:t>Infrastructure</a:t>
            </a:r>
            <a:r>
              <a:rPr lang="it-IT" sz="1400">
                <a:solidFill>
                  <a:schemeClr val="tx1"/>
                </a:solidFill>
                <a:latin typeface="+mn-lt"/>
                <a:ea typeface="Source Sans Pro"/>
                <a:cs typeface="Source Sans Pro"/>
                <a:sym typeface="Source Sans Pro"/>
              </a:rPr>
              <a:t>: </a:t>
            </a:r>
            <a:r>
              <a:rPr lang="it-IT" sz="1400" err="1">
                <a:solidFill>
                  <a:schemeClr val="tx1"/>
                </a:solidFill>
                <a:latin typeface="+mn-lt"/>
                <a:ea typeface="Source Sans Pro"/>
                <a:cs typeface="Source Sans Pro"/>
                <a:sym typeface="Source Sans Pro"/>
              </a:rPr>
              <a:t>DipText</a:t>
            </a:r>
            <a:r>
              <a:rPr lang="it-IT" sz="1400">
                <a:solidFill>
                  <a:schemeClr val="tx1"/>
                </a:solidFill>
                <a:latin typeface="+mn-lt"/>
                <a:ea typeface="Source Sans Pro"/>
                <a:cs typeface="Source Sans Pro"/>
                <a:sym typeface="Source Sans Pro"/>
              </a:rPr>
              <a:t>-KC</a:t>
            </a:r>
          </a:p>
          <a:p>
            <a:pPr marL="171450" indent="-1714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it-IT" sz="1400">
              <a:solidFill>
                <a:schemeClr val="tx1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marL="171450" indent="-1714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it-IT" sz="1400">
              <a:solidFill>
                <a:schemeClr val="tx1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marL="171450" indent="-1714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it-IT" sz="1400">
              <a:solidFill>
                <a:schemeClr val="tx1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marL="171450" indent="-1714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it-IT" sz="1400">
              <a:solidFill>
                <a:schemeClr val="tx1"/>
              </a:solidFill>
              <a:latin typeface="+mn-lt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19066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310040" y="311675"/>
            <a:ext cx="6990361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FAIR Data</a:t>
            </a:r>
            <a:endParaRPr lang="en-GB"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pic>
        <p:nvPicPr>
          <p:cNvPr id="3" name="Google Shape;124;p18">
            <a:extLst>
              <a:ext uri="{FF2B5EF4-FFF2-40B4-BE49-F238E27FC236}">
                <a16:creationId xmlns:a16="http://schemas.microsoft.com/office/drawing/2014/main" id="{293D35F5-9FCC-E221-730A-BA9CF3F0D84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8794" y="1058778"/>
            <a:ext cx="4143269" cy="36058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56BF7F1-B255-DB11-8368-61B4EF60ECBB}"/>
              </a:ext>
            </a:extLst>
          </p:cNvPr>
          <p:cNvSpPr txBox="1"/>
          <p:nvPr/>
        </p:nvSpPr>
        <p:spPr>
          <a:xfrm>
            <a:off x="675379" y="472712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+mn-lt"/>
                <a:ea typeface="Questrial"/>
                <a:cs typeface="Questrial"/>
                <a:sym typeface="Questrial"/>
              </a:rPr>
              <a:t>‘FAIR Guiding Principles for scientific data management and stewardship’, 2016</a:t>
            </a:r>
            <a:endParaRPr lang="en-US" sz="900">
              <a:solidFill>
                <a:srgbClr val="004071"/>
              </a:solidFill>
              <a:latin typeface="+mn-lt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u="sng">
                <a:solidFill>
                  <a:schemeClr val="hlink"/>
                </a:solidFill>
                <a:latin typeface="+mn-lt"/>
                <a:ea typeface="Questrial"/>
                <a:cs typeface="Questrial"/>
                <a:sym typeface="Questrial"/>
                <a:hlinkClick r:id="rId5"/>
              </a:rPr>
              <a:t>https://www.go-fair.org/fair-principles/</a:t>
            </a:r>
            <a:endParaRPr lang="en-US" sz="900">
              <a:latin typeface="+mn-lt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27600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6121671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Principi FAIR in CLARIN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76003" y="1323477"/>
            <a:ext cx="7210668" cy="284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it-IT" sz="1200">
                <a:effectLst/>
                <a:latin typeface="+mn-lt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it-IT" sz="1200">
                <a:effectLst/>
                <a:latin typeface="+mn-lt"/>
              </a:rPr>
              <a:t> </a:t>
            </a:r>
          </a:p>
          <a:p>
            <a:pPr marL="171450" indent="-171450" algn="just"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it-IT" sz="1200" b="1">
                <a:effectLst/>
                <a:latin typeface="+mn-lt"/>
              </a:rPr>
              <a:t>FINDABLE</a:t>
            </a:r>
            <a:r>
              <a:rPr lang="it-IT" sz="1200">
                <a:effectLst/>
                <a:latin typeface="+mn-lt"/>
              </a:rPr>
              <a:t> attraverso punti di accesso come il Virtual Language </a:t>
            </a:r>
            <a:r>
              <a:rPr lang="it-IT" sz="1200" err="1">
                <a:effectLst/>
                <a:latin typeface="+mn-lt"/>
              </a:rPr>
              <a:t>Observatory</a:t>
            </a:r>
            <a:r>
              <a:rPr lang="it-IT" sz="1200">
                <a:effectLst/>
                <a:latin typeface="+mn-lt"/>
              </a:rPr>
              <a:t> e la </a:t>
            </a:r>
            <a:r>
              <a:rPr lang="it-IT" sz="1200" err="1">
                <a:effectLst/>
                <a:latin typeface="+mn-lt"/>
              </a:rPr>
              <a:t>Federated</a:t>
            </a:r>
            <a:r>
              <a:rPr lang="it-IT" sz="1200">
                <a:effectLst/>
                <a:latin typeface="+mn-lt"/>
              </a:rPr>
              <a:t> Content </a:t>
            </a:r>
            <a:r>
              <a:rPr lang="it-IT" sz="1200" err="1">
                <a:effectLst/>
                <a:latin typeface="+mn-lt"/>
              </a:rPr>
              <a:t>Search</a:t>
            </a:r>
            <a:endParaRPr lang="it-IT" sz="1200">
              <a:effectLst/>
              <a:latin typeface="+mn-lt"/>
            </a:endParaRPr>
          </a:p>
          <a:p>
            <a:pPr marL="171450" indent="-171450" algn="just"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it-IT" sz="1200" b="1">
                <a:effectLst/>
                <a:latin typeface="+mn-lt"/>
              </a:rPr>
              <a:t>ACCESSIBLE</a:t>
            </a:r>
            <a:r>
              <a:rPr lang="it-IT" sz="1200">
                <a:effectLst/>
                <a:latin typeface="+mn-lt"/>
              </a:rPr>
              <a:t> attraverso i centri CLARIN che forniscono repository, metadati e un sistema di login federato</a:t>
            </a:r>
          </a:p>
          <a:p>
            <a:pPr marL="171450" indent="-171450" algn="just"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it-IT" sz="1200" b="1">
                <a:effectLst/>
                <a:latin typeface="+mn-lt"/>
              </a:rPr>
              <a:t>INTEROPERABLE</a:t>
            </a:r>
            <a:r>
              <a:rPr lang="it-IT" sz="1200">
                <a:effectLst/>
                <a:latin typeface="+mn-lt"/>
              </a:rPr>
              <a:t> grazie al Language </a:t>
            </a:r>
            <a:r>
              <a:rPr lang="it-IT" sz="1200" err="1">
                <a:effectLst/>
                <a:latin typeface="+mn-lt"/>
              </a:rPr>
              <a:t>Switchboard</a:t>
            </a:r>
            <a:r>
              <a:rPr lang="it-IT" sz="1200">
                <a:effectLst/>
                <a:latin typeface="+mn-lt"/>
              </a:rPr>
              <a:t>, all’uso di vocabolari (</a:t>
            </a:r>
            <a:r>
              <a:rPr lang="it-IT" sz="1200">
                <a:effectLst/>
                <a:latin typeface="+mn-lt"/>
                <a:hlinkClick r:id="rId4"/>
              </a:rPr>
              <a:t>Concept </a:t>
            </a:r>
            <a:r>
              <a:rPr lang="it-IT" sz="1200" err="1">
                <a:effectLst/>
                <a:latin typeface="+mn-lt"/>
                <a:hlinkClick r:id="rId4"/>
              </a:rPr>
              <a:t>Registry</a:t>
            </a:r>
            <a:r>
              <a:rPr lang="it-IT" sz="1200">
                <a:effectLst/>
                <a:latin typeface="+mn-lt"/>
              </a:rPr>
              <a:t>) e a modi chiari e ben documentati di collegare i metadati</a:t>
            </a:r>
          </a:p>
          <a:p>
            <a:pPr marL="171450" indent="-171450" algn="just"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it-IT" sz="1200" b="1">
                <a:effectLst/>
                <a:latin typeface="+mn-lt"/>
              </a:rPr>
              <a:t>REUSABLE</a:t>
            </a:r>
            <a:r>
              <a:rPr lang="it-IT" sz="1200">
                <a:effectLst/>
                <a:latin typeface="+mn-lt"/>
              </a:rPr>
              <a:t> grazie a licenze, formati e standard, alla curatela attiva dei metadati e ai controlli sui collegamenti</a:t>
            </a:r>
          </a:p>
          <a:p>
            <a:pPr marL="171450" indent="-171450" algn="just"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endParaRPr lang="it-IT" sz="1200">
              <a:latin typeface="+mn-lt"/>
            </a:endParaRPr>
          </a:p>
          <a:p>
            <a:pPr fontAlgn="ctr">
              <a:lnSpc>
                <a:spcPct val="150000"/>
              </a:lnSpc>
              <a:buSzPct val="100000"/>
            </a:pPr>
            <a:r>
              <a:rPr lang="it-IT" sz="1200">
                <a:solidFill>
                  <a:srgbClr val="000000"/>
                </a:solidFill>
                <a:effectLst/>
                <a:latin typeface="+mn-lt"/>
                <a:hlinkClick r:id="rId5"/>
              </a:rPr>
              <a:t>https://www.clarin.eu/fair</a:t>
            </a:r>
            <a:endParaRPr lang="it-IT" sz="1200">
              <a:solidFill>
                <a:srgbClr val="000000"/>
              </a:solidFill>
              <a:effectLst/>
              <a:latin typeface="+mn-lt"/>
            </a:endParaRPr>
          </a:p>
          <a:p>
            <a:pPr marL="171450" indent="-171450" algn="just"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endParaRPr lang="it-IT" sz="120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981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683717" y="168191"/>
            <a:ext cx="803848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Risorse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Linguistiche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in CLARIN</a:t>
            </a:r>
            <a:endParaRPr lang="en-GB"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05517" y="1272680"/>
            <a:ext cx="7194884" cy="263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 sz="900">
              <a:solidFill>
                <a:schemeClr val="dk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6BA3A2-FEBE-6798-997B-CEE0BEF378E3}"/>
              </a:ext>
            </a:extLst>
          </p:cNvPr>
          <p:cNvSpPr txBox="1"/>
          <p:nvPr/>
        </p:nvSpPr>
        <p:spPr>
          <a:xfrm>
            <a:off x="3900938" y="4594745"/>
            <a:ext cx="3088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u="sng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4"/>
              </a:rPr>
              <a:t>https://www.clarin.eu/</a:t>
            </a:r>
            <a:endParaRPr lang="it-IT"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4" name="Google Shape;152;p22">
            <a:extLst>
              <a:ext uri="{FF2B5EF4-FFF2-40B4-BE49-F238E27FC236}">
                <a16:creationId xmlns:a16="http://schemas.microsoft.com/office/drawing/2014/main" id="{D4C0EC0C-673B-E510-2FE3-0F1F648F3CF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9282" y="926835"/>
            <a:ext cx="3882918" cy="3322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3;p22">
            <a:extLst>
              <a:ext uri="{FF2B5EF4-FFF2-40B4-BE49-F238E27FC236}">
                <a16:creationId xmlns:a16="http://schemas.microsoft.com/office/drawing/2014/main" id="{5A45428E-F9A5-6C8A-D144-AA6DA34389B7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92908" y="1380860"/>
            <a:ext cx="824050" cy="8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4;p22">
            <a:extLst>
              <a:ext uri="{FF2B5EF4-FFF2-40B4-BE49-F238E27FC236}">
                <a16:creationId xmlns:a16="http://schemas.microsoft.com/office/drawing/2014/main" id="{16EE1016-99A8-D7A0-2481-7B0AD6D5C2F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04349" y="1380860"/>
            <a:ext cx="824050" cy="8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55;p22">
            <a:extLst>
              <a:ext uri="{FF2B5EF4-FFF2-40B4-BE49-F238E27FC236}">
                <a16:creationId xmlns:a16="http://schemas.microsoft.com/office/drawing/2014/main" id="{9E7080AC-3D9B-46EF-CE22-D18AD0F59C99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59975" y="2692083"/>
            <a:ext cx="824050" cy="8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56;p22">
            <a:extLst>
              <a:ext uri="{FF2B5EF4-FFF2-40B4-BE49-F238E27FC236}">
                <a16:creationId xmlns:a16="http://schemas.microsoft.com/office/drawing/2014/main" id="{4E60DA72-3D1D-CCEE-10D9-3049BEF6B2EB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52963" y="1280610"/>
            <a:ext cx="1024550" cy="10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57;p22">
            <a:extLst>
              <a:ext uri="{FF2B5EF4-FFF2-40B4-BE49-F238E27FC236}">
                <a16:creationId xmlns:a16="http://schemas.microsoft.com/office/drawing/2014/main" id="{53243711-0719-5A27-7BE3-21A0C82A86DE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15989" y="2479094"/>
            <a:ext cx="2684950" cy="2013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99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310040" y="311674"/>
            <a:ext cx="6990361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Cos’è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CLARIN</a:t>
            </a:r>
            <a:endParaRPr lang="en-GB"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207779" y="1221205"/>
            <a:ext cx="7194884" cy="27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GB" sz="1400" b="1">
                <a:latin typeface="+mn-lt"/>
                <a:ea typeface="+mn-lt"/>
                <a:cs typeface="+mn-lt"/>
              </a:rPr>
              <a:t>CLARIN </a:t>
            </a:r>
            <a:r>
              <a:rPr lang="en-GB" sz="1400">
                <a:latin typeface="+mn-lt"/>
                <a:ea typeface="+mn-lt"/>
                <a:cs typeface="+mn-lt"/>
              </a:rPr>
              <a:t>è </a:t>
            </a:r>
            <a:r>
              <a:rPr lang="en-GB" sz="1400" err="1">
                <a:latin typeface="+mn-lt"/>
                <a:ea typeface="+mn-lt"/>
                <a:cs typeface="+mn-lt"/>
              </a:rPr>
              <a:t>acronimo</a:t>
            </a:r>
            <a:r>
              <a:rPr lang="en-GB" sz="1400">
                <a:latin typeface="+mn-lt"/>
                <a:ea typeface="+mn-lt"/>
                <a:cs typeface="+mn-lt"/>
              </a:rPr>
              <a:t> di </a:t>
            </a:r>
            <a:r>
              <a:rPr lang="en-GB" sz="1400" b="1">
                <a:latin typeface="+mn-lt"/>
                <a:ea typeface="+mn-lt"/>
                <a:cs typeface="+mn-lt"/>
              </a:rPr>
              <a:t>Common Language Resources and Technology Infrastructure </a:t>
            </a:r>
            <a:endParaRPr lang="it-IT" sz="1400" b="1">
              <a:latin typeface="+mn-lt"/>
              <a:ea typeface="+mn-lt"/>
              <a:cs typeface="+mn-lt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it-IT" sz="1400">
              <a:latin typeface="+mn-lt"/>
              <a:ea typeface="+mn-lt"/>
              <a:cs typeface="+mn-lt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it-IT" sz="1400" b="0" i="0" u="none" strike="noStrike">
                <a:solidFill>
                  <a:srgbClr val="000000"/>
                </a:solidFill>
                <a:effectLst/>
                <a:latin typeface="+mn-lt"/>
              </a:rPr>
              <a:t>CLARIN è un'infrastruttura digitale distribuita che fornisce un accesso facile e sostenibile a un'ampia gamma di dati e strumenti linguistici a sostegno della ricerca nelle scienze umane e sociali e non solo. CLARIN fornisce l'accesso a dati linguistici digitali multimodali (testo, audio, video) e a strumenti avanzati con cui esplorare, analizzare o combinare questi insiemi di dati. </a:t>
            </a:r>
            <a:endParaRPr lang="it-IT" sz="1400">
              <a:latin typeface="+mn-lt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438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CLARIN Oggi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167067"/>
            <a:ext cx="3214487" cy="284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 algn="just" rtl="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200"/>
              <a:t>Una rete </a:t>
            </a:r>
            <a:r>
              <a:rPr lang="en-US" sz="1200" err="1"/>
              <a:t>distribuita</a:t>
            </a:r>
            <a:r>
              <a:rPr lang="en-US" sz="1200"/>
              <a:t> di 72 </a:t>
            </a:r>
            <a:r>
              <a:rPr lang="en-US" sz="1200" err="1"/>
              <a:t>centri</a:t>
            </a:r>
            <a:r>
              <a:rPr lang="en-US" sz="1200"/>
              <a:t> (</a:t>
            </a:r>
            <a:r>
              <a:rPr lang="en-US" sz="1200">
                <a:solidFill>
                  <a:srgbClr val="1768A9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Centre Registry</a:t>
            </a:r>
            <a:r>
              <a:rPr lang="en-US" sz="1200"/>
              <a:t>) </a:t>
            </a:r>
          </a:p>
          <a:p>
            <a:pPr marL="285750" lvl="0" indent="-285750" algn="just" rtl="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200"/>
              <a:t>24 </a:t>
            </a:r>
            <a:r>
              <a:rPr lang="en-US" sz="1200" err="1"/>
              <a:t>membri</a:t>
            </a:r>
            <a:r>
              <a:rPr lang="en-US" sz="1200"/>
              <a:t>: AT, BE, BG, CY, CZ, DK, EE, ES, FI, GR, HR, HU, IS, IT, LT, LV, NL, NO, PL, PT, SE, SI, ZA </a:t>
            </a:r>
          </a:p>
          <a:p>
            <a:pPr marL="285750" lvl="0" indent="-285750" algn="just" rtl="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200"/>
              <a:t>2 </a:t>
            </a:r>
            <a:r>
              <a:rPr lang="en-US" sz="1200" err="1"/>
              <a:t>osservatori</a:t>
            </a:r>
            <a:r>
              <a:rPr lang="en-US" sz="1200"/>
              <a:t>: CH, UK </a:t>
            </a:r>
          </a:p>
          <a:p>
            <a:pPr marL="285750" lvl="0" indent="-285750" algn="just" rtl="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200"/>
              <a:t>Terza </a:t>
            </a:r>
            <a:r>
              <a:rPr lang="en-US" sz="1200" err="1"/>
              <a:t>parte</a:t>
            </a:r>
            <a:r>
              <a:rPr lang="en-US" sz="1200"/>
              <a:t>: </a:t>
            </a:r>
            <a:r>
              <a:rPr lang="en-US" sz="1200" err="1"/>
              <a:t>Università</a:t>
            </a:r>
            <a:r>
              <a:rPr lang="en-US" sz="1200"/>
              <a:t> Carnegie Mellon, USA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476FD6-F28B-7AFC-C582-1C8A4B93B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125" y="1012776"/>
            <a:ext cx="3704492" cy="311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89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CLARIN-IT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123474"/>
            <a:ext cx="7194884" cy="288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rtl="0" fontAlgn="base">
              <a:buSzPct val="100000"/>
            </a:pPr>
            <a:r>
              <a:rPr lang="it-IT" sz="1400" b="0" i="0" u="none" strike="noStrike">
                <a:solidFill>
                  <a:srgbClr val="000000"/>
                </a:solidFill>
                <a:effectLst/>
                <a:latin typeface="+mn-lt"/>
              </a:rPr>
              <a:t>Il Consorzio CLARIN italiano comprende i seguenti centri:</a:t>
            </a:r>
          </a:p>
          <a:p>
            <a:pPr algn="l" rtl="0" fontAlgn="base">
              <a:buSzPct val="100000"/>
            </a:pPr>
            <a:endParaRPr lang="en-US" sz="1400" b="0" i="0">
              <a:solidFill>
                <a:srgbClr val="000000"/>
              </a:solidFill>
              <a:effectLst/>
              <a:latin typeface="+mn-lt"/>
            </a:endParaRPr>
          </a:p>
          <a:p>
            <a:pPr marL="285750" indent="-285750" algn="l" rtl="0" fontAlgn="base">
              <a:buSzPct val="100000"/>
              <a:buFont typeface="Arial" panose="020B0604020202020204" pitchFamily="34" charset="0"/>
              <a:buChar char="•"/>
            </a:pPr>
            <a:r>
              <a:rPr lang="en-US" sz="1400" b="0" i="0" u="sng" strike="noStrike">
                <a:solidFill>
                  <a:srgbClr val="216498"/>
                </a:solidFill>
                <a:effectLst/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ILC4CLARIN</a:t>
            </a:r>
            <a:r>
              <a:rPr lang="en-US" sz="1400" b="0" i="0" u="none" strike="noStrike">
                <a:solidFill>
                  <a:srgbClr val="216498"/>
                </a:solidFill>
                <a:effectLst/>
                <a:latin typeface="+mn-lt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+mn-lt"/>
              </a:rPr>
              <a:t>istituito</a:t>
            </a:r>
            <a:r>
              <a:rPr lang="en-US" sz="14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+mn-lt"/>
              </a:rPr>
              <a:t>presso</a:t>
            </a:r>
            <a:r>
              <a:rPr lang="en-US" sz="1400">
                <a:solidFill>
                  <a:srgbClr val="000000"/>
                </a:solidFill>
                <a:latin typeface="+mn-lt"/>
              </a:rPr>
              <a:t> il CNR </a:t>
            </a:r>
            <a:r>
              <a:rPr lang="en-US" sz="1400" err="1">
                <a:solidFill>
                  <a:srgbClr val="000000"/>
                </a:solidFill>
                <a:latin typeface="+mn-lt"/>
              </a:rPr>
              <a:t>Istituto</a:t>
            </a:r>
            <a:r>
              <a:rPr lang="en-US" sz="1400">
                <a:solidFill>
                  <a:srgbClr val="000000"/>
                </a:solidFill>
                <a:latin typeface="+mn-lt"/>
              </a:rPr>
              <a:t> di </a:t>
            </a:r>
            <a:r>
              <a:rPr lang="en-US" sz="1400" err="1">
                <a:solidFill>
                  <a:srgbClr val="000000"/>
                </a:solidFill>
                <a:latin typeface="+mn-lt"/>
              </a:rPr>
              <a:t>Linguistica</a:t>
            </a:r>
            <a:r>
              <a:rPr lang="en-US" sz="14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+mn-lt"/>
              </a:rPr>
              <a:t>Computazionale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+mn-lt"/>
              </a:rPr>
              <a:t> “Antonio </a:t>
            </a:r>
            <a:r>
              <a:rPr lang="en-US" sz="1400" b="0" i="0" u="none" strike="noStrike" err="1">
                <a:solidFill>
                  <a:srgbClr val="000000"/>
                </a:solidFill>
                <a:effectLst/>
                <a:latin typeface="+mn-lt"/>
              </a:rPr>
              <a:t>Zampolli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+mn-lt"/>
              </a:rPr>
              <a:t>” </a:t>
            </a:r>
            <a:r>
              <a:rPr lang="en-US" sz="1400">
                <a:solidFill>
                  <a:srgbClr val="000000"/>
                </a:solidFill>
                <a:latin typeface="+mn-lt"/>
              </a:rPr>
              <a:t>di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+mn-lt"/>
              </a:rPr>
              <a:t> Pisa</a:t>
            </a:r>
            <a:r>
              <a:rPr lang="en-US" sz="1400">
                <a:solidFill>
                  <a:srgbClr val="000000"/>
                </a:solidFill>
                <a:latin typeface="+mn-lt"/>
              </a:rPr>
              <a:t>, è un </a:t>
            </a:r>
            <a:r>
              <a:rPr lang="en-US" sz="1400" err="1">
                <a:solidFill>
                  <a:srgbClr val="000000"/>
                </a:solidFill>
                <a:latin typeface="+mn-lt"/>
              </a:rPr>
              <a:t>centro</a:t>
            </a:r>
            <a:r>
              <a:rPr lang="en-US" sz="1400">
                <a:solidFill>
                  <a:srgbClr val="000000"/>
                </a:solidFill>
                <a:latin typeface="+mn-lt"/>
              </a:rPr>
              <a:t> di </a:t>
            </a:r>
            <a:r>
              <a:rPr lang="en-US" sz="1400" err="1">
                <a:solidFill>
                  <a:srgbClr val="000000"/>
                </a:solidFill>
                <a:latin typeface="+mn-lt"/>
              </a:rPr>
              <a:t>fornitura</a:t>
            </a:r>
            <a:r>
              <a:rPr lang="en-US" sz="14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+mn-lt"/>
              </a:rPr>
              <a:t>servizi</a:t>
            </a:r>
            <a:r>
              <a:rPr lang="en-US" sz="14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+mn-lt"/>
              </a:rPr>
              <a:t>(</a:t>
            </a:r>
            <a:r>
              <a:rPr lang="en-US" sz="1400" b="0" i="0" u="sng" strike="noStrike">
                <a:solidFill>
                  <a:srgbClr val="216498"/>
                </a:solidFill>
                <a:effectLst/>
                <a:latin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Type B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+mn-lt"/>
              </a:rPr>
              <a:t>)</a:t>
            </a:r>
            <a:r>
              <a:rPr lang="en-US" sz="1400" b="0" i="0">
                <a:solidFill>
                  <a:srgbClr val="000000"/>
                </a:solidFill>
                <a:effectLst/>
                <a:latin typeface="+mn-lt"/>
              </a:rPr>
              <a:t> </a:t>
            </a:r>
          </a:p>
          <a:p>
            <a:pPr marL="285750" indent="-285750" algn="l" rtl="0" fontAlgn="base">
              <a:buSzPct val="100000"/>
              <a:buFont typeface="Arial" panose="020B0604020202020204" pitchFamily="34" charset="0"/>
              <a:buChar char="•"/>
            </a:pPr>
            <a:r>
              <a:rPr lang="en-US" sz="1400" b="0" i="0" u="sng" strike="noStrike">
                <a:solidFill>
                  <a:srgbClr val="216498"/>
                </a:solidFill>
                <a:effectLst/>
                <a:latin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EURAC Research CLARIN Centre</a:t>
            </a:r>
            <a:r>
              <a:rPr lang="en-US" sz="1400" b="0" i="0" u="none" strike="noStrike">
                <a:solidFill>
                  <a:srgbClr val="216498"/>
                </a:solidFill>
                <a:effectLst/>
                <a:latin typeface="+mn-lt"/>
              </a:rPr>
              <a:t> 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+mn-lt"/>
              </a:rPr>
              <a:t>(ERCC) </a:t>
            </a:r>
            <a:r>
              <a:rPr lang="en-US" sz="1400" b="0" i="0" u="none" strike="noStrike" err="1">
                <a:solidFill>
                  <a:srgbClr val="000000"/>
                </a:solidFill>
                <a:effectLst/>
                <a:latin typeface="+mn-lt"/>
              </a:rPr>
              <a:t>presso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400" b="0" i="0" u="none" strike="noStrike" err="1">
                <a:solidFill>
                  <a:srgbClr val="000000"/>
                </a:solidFill>
                <a:effectLst/>
                <a:latin typeface="+mn-lt"/>
              </a:rPr>
              <a:t>l’EURAC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+mn-lt"/>
              </a:rPr>
              <a:t> Research Association di Bolzano, </a:t>
            </a:r>
            <a:r>
              <a:rPr lang="en-US" sz="1400" b="0" i="0" u="none" strike="noStrike" err="1">
                <a:solidFill>
                  <a:srgbClr val="000000"/>
                </a:solidFill>
                <a:effectLst/>
                <a:latin typeface="+mn-lt"/>
              </a:rPr>
              <a:t>che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+mn-lt"/>
              </a:rPr>
              <a:t> è un </a:t>
            </a:r>
            <a:r>
              <a:rPr lang="en-US" sz="1400" b="0" i="0" u="none" strike="noStrike" err="1">
                <a:solidFill>
                  <a:srgbClr val="000000"/>
                </a:solidFill>
                <a:effectLst/>
                <a:latin typeface="+mn-lt"/>
              </a:rPr>
              <a:t>centro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+mn-lt"/>
              </a:rPr>
              <a:t> di </a:t>
            </a:r>
            <a:r>
              <a:rPr lang="en-US" sz="1400" b="0" i="0" u="none" strike="noStrike" err="1">
                <a:solidFill>
                  <a:srgbClr val="000000"/>
                </a:solidFill>
                <a:effectLst/>
                <a:latin typeface="+mn-lt"/>
              </a:rPr>
              <a:t>fornitura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+mn-lt"/>
              </a:rPr>
              <a:t>metadati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+mn-lt"/>
              </a:rPr>
              <a:t> (</a:t>
            </a:r>
            <a:r>
              <a:rPr lang="en-US" sz="1400" b="0" i="0" u="sng" strike="noStrike">
                <a:solidFill>
                  <a:srgbClr val="216498"/>
                </a:solidFill>
                <a:effectLst/>
                <a:latin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Type C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+mn-lt"/>
              </a:rPr>
              <a:t>)</a:t>
            </a:r>
            <a:r>
              <a:rPr lang="en-US" sz="1400" b="0" i="0">
                <a:solidFill>
                  <a:srgbClr val="000000"/>
                </a:solidFill>
                <a:effectLst/>
                <a:latin typeface="+mn-lt"/>
              </a:rPr>
              <a:t> </a:t>
            </a:r>
          </a:p>
          <a:p>
            <a:pPr marL="285750" indent="-285750" algn="l" rtl="0" fontAlgn="base">
              <a:buSzPct val="100000"/>
              <a:buFont typeface="Arial" panose="020B0604020202020204" pitchFamily="34" charset="0"/>
              <a:buChar char="•"/>
            </a:pPr>
            <a:r>
              <a:rPr lang="en-US" sz="1400" b="0" i="0" u="sng" strike="noStrike">
                <a:solidFill>
                  <a:srgbClr val="216498"/>
                </a:solidFill>
                <a:effectLst/>
                <a:latin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Knowledge Centre for Computer-Mediated Communication and Social Media Corpora</a:t>
            </a:r>
            <a:r>
              <a:rPr lang="en-US" sz="1400" b="0" i="0" u="none" strike="noStrike">
                <a:solidFill>
                  <a:srgbClr val="216498"/>
                </a:solidFill>
                <a:effectLst/>
                <a:latin typeface="+mn-lt"/>
              </a:rPr>
              <a:t> 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+mn-lt"/>
              </a:rPr>
              <a:t>(CKCMC), </a:t>
            </a:r>
            <a:r>
              <a:rPr lang="en-US" sz="1400" b="0" i="0" u="none" strike="noStrike" err="1">
                <a:solidFill>
                  <a:srgbClr val="000000"/>
                </a:solidFill>
                <a:effectLst/>
                <a:latin typeface="+mn-lt"/>
              </a:rPr>
              <a:t>che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+mn-lt"/>
              </a:rPr>
              <a:t> è un </a:t>
            </a:r>
            <a:r>
              <a:rPr lang="en-US" sz="1400" b="0" i="0" u="none" strike="noStrike" err="1">
                <a:solidFill>
                  <a:srgbClr val="000000"/>
                </a:solidFill>
                <a:effectLst/>
                <a:latin typeface="+mn-lt"/>
              </a:rPr>
              <a:t>centro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+mn-lt"/>
              </a:rPr>
              <a:t> CLARIN </a:t>
            </a:r>
            <a:r>
              <a:rPr lang="en-US" sz="1400" b="0" i="0" u="sng" strike="noStrike">
                <a:solidFill>
                  <a:srgbClr val="1768A9"/>
                </a:solidFill>
                <a:effectLst/>
                <a:latin typeface="+mn-lt"/>
                <a:hlinkClick r:id="rId5"/>
              </a:rPr>
              <a:t>di Tipo K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en-US" sz="1400" b="0" i="0" u="none" strike="noStrike" err="1">
                <a:solidFill>
                  <a:srgbClr val="000000"/>
                </a:solidFill>
                <a:effectLst/>
                <a:latin typeface="+mn-lt"/>
              </a:rPr>
              <a:t>che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+mn-lt"/>
              </a:rPr>
              <a:t>mette</a:t>
            </a:r>
            <a:r>
              <a:rPr lang="en-US" sz="1400">
                <a:solidFill>
                  <a:srgbClr val="000000"/>
                </a:solidFill>
                <a:latin typeface="+mn-lt"/>
              </a:rPr>
              <a:t> a </a:t>
            </a:r>
            <a:r>
              <a:rPr lang="en-US" sz="1400" err="1">
                <a:solidFill>
                  <a:srgbClr val="000000"/>
                </a:solidFill>
                <a:latin typeface="+mn-lt"/>
              </a:rPr>
              <a:t>disposizione</a:t>
            </a:r>
            <a:r>
              <a:rPr lang="en-US" sz="1400">
                <a:solidFill>
                  <a:srgbClr val="000000"/>
                </a:solidFill>
                <a:latin typeface="+mn-lt"/>
              </a:rPr>
              <a:t> le </a:t>
            </a:r>
            <a:r>
              <a:rPr lang="en-US" sz="1400" err="1">
                <a:solidFill>
                  <a:srgbClr val="000000"/>
                </a:solidFill>
                <a:latin typeface="+mn-lt"/>
              </a:rPr>
              <a:t>proprie</a:t>
            </a:r>
            <a:r>
              <a:rPr lang="en-US" sz="14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+mn-lt"/>
              </a:rPr>
              <a:t>competenze</a:t>
            </a:r>
            <a:r>
              <a:rPr lang="en-US" sz="1400">
                <a:solidFill>
                  <a:srgbClr val="000000"/>
                </a:solidFill>
                <a:latin typeface="+mn-lt"/>
              </a:rPr>
              <a:t> e la propria </a:t>
            </a:r>
            <a:r>
              <a:rPr lang="en-US" sz="1400" err="1">
                <a:solidFill>
                  <a:srgbClr val="000000"/>
                </a:solidFill>
                <a:latin typeface="+mn-lt"/>
              </a:rPr>
              <a:t>conoscenza</a:t>
            </a:r>
            <a:r>
              <a:rPr lang="en-US" sz="14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+mn-lt"/>
              </a:rPr>
              <a:t>su</a:t>
            </a:r>
            <a:r>
              <a:rPr lang="en-US" sz="14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+mn-lt"/>
              </a:rPr>
              <a:t>aspetti</a:t>
            </a:r>
            <a:r>
              <a:rPr lang="en-US" sz="1400">
                <a:solidFill>
                  <a:srgbClr val="000000"/>
                </a:solidFill>
                <a:latin typeface="+mn-lt"/>
              </a:rPr>
              <a:t> del </a:t>
            </a:r>
            <a:r>
              <a:rPr lang="en-US" sz="1400" err="1">
                <a:solidFill>
                  <a:srgbClr val="000000"/>
                </a:solidFill>
                <a:latin typeface="+mn-lt"/>
              </a:rPr>
              <a:t>dominio</a:t>
            </a:r>
            <a:r>
              <a:rPr lang="en-US" sz="14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+mn-lt"/>
              </a:rPr>
              <a:t>disciplinare</a:t>
            </a:r>
            <a:r>
              <a:rPr lang="en-US" sz="1400">
                <a:solidFill>
                  <a:srgbClr val="000000"/>
                </a:solidFill>
                <a:latin typeface="+mn-lt"/>
              </a:rPr>
              <a:t> di CLARIN </a:t>
            </a:r>
            <a:r>
              <a:rPr lang="en-US" sz="1400" b="0" i="0">
                <a:solidFill>
                  <a:srgbClr val="000000"/>
                </a:solidFill>
                <a:effectLst/>
                <a:latin typeface="+mn-lt"/>
              </a:rPr>
              <a:t> </a:t>
            </a:r>
          </a:p>
          <a:p>
            <a:pPr marL="285750" indent="-285750" algn="l" rtl="0" fontAlgn="base">
              <a:buSzPct val="100000"/>
              <a:buFont typeface="Arial" panose="020B0604020202020204" pitchFamily="34" charset="0"/>
              <a:buChar char="•"/>
            </a:pPr>
            <a:r>
              <a:rPr lang="en-US" sz="1400" b="0" i="0" u="sng" strike="noStrike">
                <a:solidFill>
                  <a:srgbClr val="1768A9"/>
                </a:solidFill>
                <a:effectLst/>
                <a:latin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CLARIN Knowledge Centre for Digital and Public Textual Schholarship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+mn-lt"/>
              </a:rPr>
              <a:t> (</a:t>
            </a:r>
            <a:r>
              <a:rPr lang="en-US" sz="1400" b="0" i="0" u="none" strike="noStrike" err="1">
                <a:solidFill>
                  <a:srgbClr val="000000"/>
                </a:solidFill>
                <a:effectLst/>
                <a:latin typeface="+mn-lt"/>
              </a:rPr>
              <a:t>DiPText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+mn-lt"/>
              </a:rPr>
              <a:t>), </a:t>
            </a:r>
            <a:r>
              <a:rPr lang="en-US" sz="1400" b="0" i="0" u="none" strike="noStrike" err="1">
                <a:solidFill>
                  <a:srgbClr val="000000"/>
                </a:solidFill>
                <a:effectLst/>
                <a:latin typeface="+mn-lt"/>
              </a:rPr>
              <a:t>anch’esso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+mn-lt"/>
              </a:rPr>
              <a:t> un </a:t>
            </a:r>
            <a:r>
              <a:rPr lang="en-US" sz="1400" b="0" i="0" u="none" strike="noStrike" err="1">
                <a:solidFill>
                  <a:srgbClr val="000000"/>
                </a:solidFill>
                <a:effectLst/>
                <a:latin typeface="+mn-lt"/>
              </a:rPr>
              <a:t>centro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+mn-lt"/>
              </a:rPr>
              <a:t> di </a:t>
            </a:r>
            <a:r>
              <a:rPr lang="en-US" sz="1400" b="0" i="0" u="none" strike="noStrike" err="1">
                <a:solidFill>
                  <a:srgbClr val="000000"/>
                </a:solidFill>
                <a:effectLst/>
                <a:latin typeface="+mn-lt"/>
              </a:rPr>
              <a:t>tipo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+mn-lt"/>
              </a:rPr>
              <a:t> K </a:t>
            </a:r>
            <a:r>
              <a:rPr lang="en-US" sz="1400" b="0" i="0" u="none" strike="noStrike" err="1">
                <a:solidFill>
                  <a:srgbClr val="000000"/>
                </a:solidFill>
                <a:effectLst/>
                <a:latin typeface="+mn-lt"/>
              </a:rPr>
              <a:t>distribuito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400" b="0" i="0" u="none" strike="noStrike" err="1">
                <a:solidFill>
                  <a:srgbClr val="000000"/>
                </a:solidFill>
                <a:effectLst/>
                <a:latin typeface="+mn-lt"/>
              </a:rPr>
              <a:t>fra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+mn-lt"/>
              </a:rPr>
              <a:t> due partner: CNR-ILC e </a:t>
            </a:r>
            <a:r>
              <a:rPr lang="en-US" sz="1400" b="0" i="0" u="none" strike="noStrike" err="1">
                <a:solidFill>
                  <a:srgbClr val="000000"/>
                </a:solidFill>
                <a:effectLst/>
                <a:latin typeface="+mn-lt"/>
              </a:rPr>
              <a:t>l’Università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+mn-lt"/>
              </a:rPr>
              <a:t> Ca’ Foscari di Venezia</a:t>
            </a:r>
            <a:endParaRPr lang="en-US" sz="1400" b="0" i="0">
              <a:solidFill>
                <a:srgbClr val="00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37395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d7b31d1-67fd-4283-8f58-6f5b0d05fa5f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D66637DD04984A81ACFA9FA42D327F" ma:contentTypeVersion="11" ma:contentTypeDescription="Creare un nuovo documento." ma:contentTypeScope="" ma:versionID="cf3f1c9e149df49478e7a89a416e3d15">
  <xsd:schema xmlns:xsd="http://www.w3.org/2001/XMLSchema" xmlns:xs="http://www.w3.org/2001/XMLSchema" xmlns:p="http://schemas.microsoft.com/office/2006/metadata/properties" xmlns:ns2="2d7b31d1-67fd-4283-8f58-6f5b0d05fa5f" targetNamespace="http://schemas.microsoft.com/office/2006/metadata/properties" ma:root="true" ma:fieldsID="6f3302402b32950b3dc6e00f5adc4cc4" ns2:_="">
    <xsd:import namespace="2d7b31d1-67fd-4283-8f58-6f5b0d05fa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7b31d1-67fd-4283-8f58-6f5b0d05fa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e5505f8f-da62-40e5-a116-f08e7003152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42C0EC-3CE4-4E1B-838D-FE52311264FB}">
  <ds:schemaRefs>
    <ds:schemaRef ds:uri="1975365a-ab10-4aac-be40-b969ddd46798"/>
    <ds:schemaRef ds:uri="2d7b31d1-67fd-4283-8f58-6f5b0d05fa5f"/>
    <ds:schemaRef ds:uri="c9946a89-fe6f-4f72-9625-dc151d9df9a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0BFF912-244E-4848-8E67-3FC898A08BF1}">
  <ds:schemaRefs>
    <ds:schemaRef ds:uri="2d7b31d1-67fd-4283-8f58-6f5b0d05fa5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437BA81-EEB2-4098-9A0D-BAC837D094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28</Slides>
  <Notes>28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Simple Light</vt:lpstr>
      <vt:lpstr>CLARIN per la scoperta, l'analisi e l'elaborazione di Risorse Linguistiche</vt:lpstr>
      <vt:lpstr>Fonti</vt:lpstr>
      <vt:lpstr>Indice</vt:lpstr>
      <vt:lpstr>FAIR Data</vt:lpstr>
      <vt:lpstr>Principi FAIR in CLARIN</vt:lpstr>
      <vt:lpstr>Risorse Linguistiche in CLARIN</vt:lpstr>
      <vt:lpstr>Cos’è CLARIN</vt:lpstr>
      <vt:lpstr>CLARIN Oggi</vt:lpstr>
      <vt:lpstr>CLARIN-IT</vt:lpstr>
      <vt:lpstr>I servizi di CLARIN</vt:lpstr>
      <vt:lpstr>Come accedere ai servizi CLARIN</vt:lpstr>
      <vt:lpstr>CLARIN Service Provider Federation</vt:lpstr>
      <vt:lpstr>Registrazione di un account CLARIN</vt:lpstr>
      <vt:lpstr>ILC4CLARIN: cercare risorse pubblicate</vt:lpstr>
      <vt:lpstr>Esempio di un Corpus in ILC4CLARIN</vt:lpstr>
      <vt:lpstr>Trovare risorse linguistiche pubblicate</vt:lpstr>
      <vt:lpstr>Ricerca tra le collezioni di testi</vt:lpstr>
      <vt:lpstr>Federated Content Search</vt:lpstr>
      <vt:lpstr>User-Friendly Discovery tool</vt:lpstr>
      <vt:lpstr>Trovare Strumenti di Analisi Linguistica</vt:lpstr>
      <vt:lpstr>Voyant Tools</vt:lpstr>
      <vt:lpstr>Utilizzare Risorse e Strumenti Linguistici</vt:lpstr>
      <vt:lpstr>CLARIN Knowledge Infrastructure</vt:lpstr>
      <vt:lpstr>Attività del DipText-KC</vt:lpstr>
      <vt:lpstr>CLARIN Learning Resources</vt:lpstr>
      <vt:lpstr>Iniziative della comunità CLARIN</vt:lpstr>
      <vt:lpstr>Acknowledgements</vt:lpstr>
      <vt:lpstr>Grazie per l'attenzione!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Titolo, titolo, titolo titolo </dc:title>
  <cp:revision>1</cp:revision>
  <dcterms:modified xsi:type="dcterms:W3CDTF">2024-05-02T08:38:34Z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0x010100AED66637DD04984A81ACFA9FA42D327F</vt:lpwstr>
  </property>
  <property fmtid="{D5CDD505-2E9C-101B-9397-08002B2CF9AE}" pid="3" name="MediaServiceImageTags">
    <vt:lpwstr/>
  </property>
</Properties>
</file>