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79"/>
  </p:normalViewPr>
  <p:slideViewPr>
    <p:cSldViewPr snapToGrid="0" snapToObjects="1">
      <p:cViewPr varScale="1">
        <p:scale>
          <a:sx n="204" d="100"/>
          <a:sy n="204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C8CD-CCE1-024F-81AF-79EC2DE5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8AA5-BA80-2F46-97C1-9BB4ADA0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D432-9CA0-3D40-8DC9-8FC22510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DF80-9F27-5E40-A048-239F2863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ED7C-CFFE-2C40-AAAB-8CCFF1D6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29B7-5FE8-E949-9584-CB93B28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6550-E976-8C4C-A6FD-A27B2A82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B9C7-D6F0-7342-BBCD-E274FB57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4CA0-0A25-244A-B261-9A7B8ABB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2F63-DE53-8044-9A58-3A332134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66837-F2F5-264C-BB4B-1229A4122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8B319-ACBB-624D-89DA-C85E1B1F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1D26-2718-7840-91EB-4070BB9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C21B-F56A-B849-8809-4BE99B34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78CA-37FF-8F40-91A3-89C99C32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DC55-9FFD-D349-B86C-66F5775C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AE35-854C-B846-84B1-BB56B12F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6D9F-BC94-FD41-AC4E-6B0FA749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619C-798C-7041-9B90-CA2251C4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2CD5-AD77-8443-8A92-24166971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AEE-A0F2-D04A-922C-8DA1162B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858D9-C80C-E944-9E17-415E30A9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CB51-BEBB-D649-8A3E-E7464AB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18FA-0470-8E4B-81AD-A97EB41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470F-AB8F-B644-A71C-6E01899B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B2FE-9B73-8E46-BA9D-A6EEE5AD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7547-459E-1B4B-9494-9FE511C81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E3BA8-7EB7-134E-BA13-CF2B2BB0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45EE-772D-8742-BB13-FBA67858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5B9A-8A92-1C41-95F2-5985B625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8A1D2-F0DB-BA4A-8670-D8B01633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E515-C2F0-BA49-9F59-D4CB9BFD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13AF-E494-9444-AC60-F54A1868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9195-9285-4C49-B63B-6E3060A8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E7B00-6F31-6B4D-95F3-13197077B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6A4C0-63D9-964E-BF56-326D590A2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CA23C-5265-1A48-9BB8-33F3BDDE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BEDCA-0ED0-CA48-B450-00996D96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630F6-6F8E-7D4E-986E-3250B843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BB53-79CC-6842-92D3-FFABF959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55FC5-A28C-0B44-BF4F-30AC43E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FDE8C-9BA3-5F4E-910B-18FA60E2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D0CB-709B-4541-83A1-ADB37D70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8B3C-CA5E-9748-8C9A-A455267A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DF2A6-7AA5-2D42-9371-6FBA9F20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3329-89D5-BA47-B415-DBEC8CBE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FFA-9F7C-7E4E-BA89-06E93E1E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C241-41B7-DF48-BDEB-123EF870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FDAE-2479-944C-B80C-E7743EE4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2FD9-77A3-804C-BD60-24E25606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7B42D-86FD-1742-93B7-7DACD603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11C6-5CD7-584A-85CC-7C924B04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AD48-64AB-4745-AC38-C3FBD07D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3F822-1C63-0D49-88BC-CC2918EA0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4811-D113-D942-B2DB-C7F99CD5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B88E-D540-2E48-A2B1-FF7D376D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39C69-1F71-3A40-AFD8-317831B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21D6-FAC7-3A42-BDBA-245A8DD9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D60AE-635F-AC48-A873-62AFAB46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593E-49BE-2E41-8B6D-C6A1CAD5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E266-0128-A348-B74E-8CD7D694F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19B9-F9C9-784E-B401-A53C6D353C7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F920-D78A-B54E-82E7-B002AAF09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DAA1-E000-D845-AAA9-BFCAD97F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C026-5D51-4241-8C0C-7B766CE95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D00E6-CF1D-0042-B326-9498F566211D}"/>
              </a:ext>
            </a:extLst>
          </p:cNvPr>
          <p:cNvSpPr txBox="1"/>
          <p:nvPr/>
        </p:nvSpPr>
        <p:spPr>
          <a:xfrm>
            <a:off x="0" y="37578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block of faces will begin shortly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9BC16-4985-C842-BD0C-BB083E0F0A60}"/>
              </a:ext>
            </a:extLst>
          </p:cNvPr>
          <p:cNvSpPr txBox="1"/>
          <p:nvPr/>
        </p:nvSpPr>
        <p:spPr>
          <a:xfrm>
            <a:off x="0" y="2557397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if the face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fearful, press button 1,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is happy, press button 2.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46656-8C56-9C4B-A6C2-0A8E8222F4DB}"/>
              </a:ext>
            </a:extLst>
          </p:cNvPr>
          <p:cNvSpPr txBox="1"/>
          <p:nvPr/>
        </p:nvSpPr>
        <p:spPr>
          <a:xfrm>
            <a:off x="0" y="580245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Ready…</a:t>
            </a:r>
          </a:p>
        </p:txBody>
      </p:sp>
    </p:spTree>
    <p:extLst>
      <p:ext uri="{BB962C8B-B14F-4D97-AF65-F5344CB8AC3E}">
        <p14:creationId xmlns:p14="http://schemas.microsoft.com/office/powerpoint/2010/main" val="196533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Staveland</dc:creator>
  <cp:lastModifiedBy>Brooke Staveland</cp:lastModifiedBy>
  <cp:revision>1</cp:revision>
  <dcterms:created xsi:type="dcterms:W3CDTF">2019-01-25T18:07:48Z</dcterms:created>
  <dcterms:modified xsi:type="dcterms:W3CDTF">2019-01-25T18:12:57Z</dcterms:modified>
</cp:coreProperties>
</file>