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6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D861-3052-4461-829C-95BEEC333C21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4D6E-7737-45E2-BD40-57663878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0251"/>
            <a:ext cx="9144000" cy="3118198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Internet Technologies</a:t>
            </a:r>
            <a:br>
              <a:rPr lang="en-US" dirty="0" smtClean="0"/>
            </a:br>
            <a:r>
              <a:rPr lang="en-US" dirty="0" smtClean="0"/>
              <a:t>Team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 err="1" smtClean="0"/>
              <a:t>unNoobs</a:t>
            </a:r>
            <a:r>
              <a:rPr lang="en-US" i="1" dirty="0" smtClean="0"/>
              <a:t>”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508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Rafael </a:t>
            </a:r>
            <a:r>
              <a:rPr lang="en-US" dirty="0" err="1" smtClean="0"/>
              <a:t>Constantinou</a:t>
            </a:r>
            <a:endParaRPr lang="en-US" dirty="0" smtClean="0"/>
          </a:p>
          <a:p>
            <a:pPr algn="l"/>
            <a:r>
              <a:rPr lang="en-US" dirty="0" smtClean="0"/>
              <a:t>Nikolaos Hadjitheophanous</a:t>
            </a:r>
          </a:p>
          <a:p>
            <a:pPr algn="l"/>
            <a:r>
              <a:rPr lang="en-US" dirty="0" smtClean="0"/>
              <a:t>Leonidas </a:t>
            </a:r>
            <a:r>
              <a:rPr lang="en-US" dirty="0" err="1" smtClean="0"/>
              <a:t>Barmpas</a:t>
            </a:r>
            <a:endParaRPr lang="en-US" dirty="0" smtClean="0"/>
          </a:p>
          <a:p>
            <a:pPr algn="l"/>
            <a:r>
              <a:rPr lang="en-US" dirty="0" smtClean="0"/>
              <a:t>Stefani </a:t>
            </a:r>
            <a:r>
              <a:rPr lang="en-US" dirty="0" err="1" smtClean="0"/>
              <a:t>Aresti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2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The goal – 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Studying something and want help?</a:t>
            </a:r>
          </a:p>
          <a:p>
            <a:r>
              <a:rPr lang="en-US" dirty="0" smtClean="0"/>
              <a:t>You are not familiar with the needed background?</a:t>
            </a:r>
          </a:p>
          <a:p>
            <a:r>
              <a:rPr lang="en-US" dirty="0" smtClean="0"/>
              <a:t>Want someone to help you study with an exam?</a:t>
            </a:r>
          </a:p>
          <a:p>
            <a:pPr marL="0" indent="0">
              <a:buNone/>
            </a:pPr>
            <a:r>
              <a:rPr lang="en-US" u="sng" dirty="0" smtClean="0">
                <a:uFill>
                  <a:solidFill>
                    <a:srgbClr val="FF0000"/>
                  </a:solidFill>
                </a:uFill>
              </a:rPr>
              <a:t>SOLUTION</a:t>
            </a:r>
            <a:endParaRPr lang="en-US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dirty="0" smtClean="0"/>
              <a:t>Our web application aims to find a tutor for you at time and place that suits you, covering any subject or topic you are struggling with.</a:t>
            </a:r>
          </a:p>
          <a:p>
            <a:r>
              <a:rPr lang="en-US" dirty="0" smtClean="0"/>
              <a:t>Instead </a:t>
            </a:r>
            <a:r>
              <a:rPr lang="en-US" dirty="0" smtClean="0"/>
              <a:t>of money you will be able to give points and ratings for your private tutors. </a:t>
            </a:r>
          </a:p>
          <a:p>
            <a:r>
              <a:rPr lang="en-US" dirty="0" smtClean="0"/>
              <a:t>Someone could use those points for “hiring” a tutor for his/her needs.</a:t>
            </a:r>
          </a:p>
        </p:txBody>
      </p:sp>
    </p:spTree>
    <p:extLst>
      <p:ext uri="{BB962C8B-B14F-4D97-AF65-F5344CB8AC3E}">
        <p14:creationId xmlns:p14="http://schemas.microsoft.com/office/powerpoint/2010/main" val="37010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Student persona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Name</a:t>
            </a:r>
            <a:r>
              <a:rPr lang="en-US" dirty="0" smtClean="0"/>
              <a:t>		: </a:t>
            </a:r>
            <a:r>
              <a:rPr lang="en-US" dirty="0" err="1" smtClean="0"/>
              <a:t>Totis</a:t>
            </a:r>
            <a:r>
              <a:rPr lang="en-US" dirty="0" smtClean="0"/>
              <a:t> </a:t>
            </a:r>
            <a:r>
              <a:rPr lang="en-US" dirty="0" err="1" smtClean="0"/>
              <a:t>Panayi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Job title</a:t>
            </a:r>
            <a:r>
              <a:rPr lang="en-US" dirty="0" smtClean="0"/>
              <a:t>	: Studying - MSc 			  Information Technology</a:t>
            </a:r>
          </a:p>
          <a:p>
            <a:pPr marL="0" indent="0">
              <a:buNone/>
            </a:pPr>
            <a:r>
              <a:rPr lang="en-US" b="1" dirty="0" smtClean="0"/>
              <a:t>Location</a:t>
            </a:r>
            <a:r>
              <a:rPr lang="en-US" dirty="0" smtClean="0"/>
              <a:t> 	: Glasgow, Scotland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30462" y="1825625"/>
            <a:ext cx="502333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Demographics</a:t>
            </a:r>
          </a:p>
          <a:p>
            <a:pPr marL="285750" indent="-285750"/>
            <a:r>
              <a:rPr lang="en-US" dirty="0" smtClean="0"/>
              <a:t>24 years old</a:t>
            </a:r>
          </a:p>
          <a:p>
            <a:pPr marL="285750" indent="-285750"/>
            <a:r>
              <a:rPr lang="en-US" dirty="0" smtClean="0"/>
              <a:t>Male</a:t>
            </a:r>
          </a:p>
          <a:p>
            <a:pPr marL="285750" indent="-285750"/>
            <a:r>
              <a:rPr lang="en-US" dirty="0" smtClean="0"/>
              <a:t>Single</a:t>
            </a:r>
          </a:p>
          <a:p>
            <a:pPr marL="285750" indent="-285750"/>
            <a:r>
              <a:rPr lang="en-US" dirty="0" smtClean="0"/>
              <a:t>Has a BSc Business Management</a:t>
            </a:r>
          </a:p>
          <a:p>
            <a:pPr marL="0" indent="0">
              <a:buNone/>
            </a:pPr>
            <a:r>
              <a:rPr lang="en-US" b="1" dirty="0" smtClean="0"/>
              <a:t>Goals</a:t>
            </a:r>
          </a:p>
          <a:p>
            <a:pPr marL="285750" indent="-285750"/>
            <a:r>
              <a:rPr lang="en-US" dirty="0" smtClean="0"/>
              <a:t>Complete MSc degree and find a job</a:t>
            </a:r>
          </a:p>
          <a:p>
            <a:r>
              <a:rPr lang="en-US" dirty="0" smtClean="0"/>
              <a:t>Struggling with Internet Technology course. Needs help with the use of </a:t>
            </a:r>
            <a:r>
              <a:rPr lang="en-US" dirty="0" err="1" smtClean="0"/>
              <a:t>Django</a:t>
            </a:r>
            <a:r>
              <a:rPr lang="en-US" dirty="0" smtClean="0"/>
              <a:t> framework.</a:t>
            </a:r>
          </a:p>
          <a:p>
            <a:endParaRPr lang="en-US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29" y="3608189"/>
            <a:ext cx="1872941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Tutor/</a:t>
            </a:r>
            <a:r>
              <a:rPr lang="en-US" dirty="0" err="1" smtClean="0"/>
              <a:t>Noob</a:t>
            </a:r>
            <a:r>
              <a:rPr lang="en-US" dirty="0" smtClean="0"/>
              <a:t> persona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Name</a:t>
            </a:r>
            <a:r>
              <a:rPr lang="en-US" dirty="0" smtClean="0"/>
              <a:t>		: Stavros </a:t>
            </a:r>
            <a:r>
              <a:rPr lang="en-US" dirty="0" err="1" smtClean="0"/>
              <a:t>Hadjis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Job title</a:t>
            </a:r>
            <a:r>
              <a:rPr lang="en-US" dirty="0" smtClean="0"/>
              <a:t>	: Web App Designer</a:t>
            </a:r>
          </a:p>
          <a:p>
            <a:pPr marL="0" indent="0">
              <a:buNone/>
            </a:pPr>
            <a:r>
              <a:rPr lang="en-US" b="1" dirty="0" smtClean="0"/>
              <a:t>Location</a:t>
            </a:r>
            <a:r>
              <a:rPr lang="en-US" dirty="0" smtClean="0"/>
              <a:t> 	: Glasgow, Scotland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Demographics</a:t>
            </a:r>
          </a:p>
          <a:p>
            <a:r>
              <a:rPr lang="en-US" dirty="0" smtClean="0"/>
              <a:t>26 years old</a:t>
            </a:r>
          </a:p>
          <a:p>
            <a:r>
              <a:rPr lang="en-US" dirty="0" smtClean="0"/>
              <a:t>Male</a:t>
            </a:r>
          </a:p>
          <a:p>
            <a:r>
              <a:rPr lang="en-US" dirty="0" smtClean="0"/>
              <a:t>Single</a:t>
            </a:r>
          </a:p>
          <a:p>
            <a:r>
              <a:rPr lang="en-US" dirty="0" smtClean="0"/>
              <a:t>Has a BSc in Computer Science</a:t>
            </a:r>
          </a:p>
          <a:p>
            <a:pPr marL="0" indent="0">
              <a:buNone/>
            </a:pPr>
            <a:r>
              <a:rPr lang="en-US" b="1" dirty="0" smtClean="0"/>
              <a:t>Goals</a:t>
            </a:r>
            <a:endParaRPr lang="en-US" dirty="0" smtClean="0"/>
          </a:p>
          <a:p>
            <a:r>
              <a:rPr lang="en-US" dirty="0" smtClean="0"/>
              <a:t>Wants to learn new stuff apart from his interests (</a:t>
            </a:r>
            <a:r>
              <a:rPr lang="en-US" dirty="0" err="1" smtClean="0"/>
              <a:t>e.g</a:t>
            </a:r>
            <a:r>
              <a:rPr lang="en-US" dirty="0" smtClean="0"/>
              <a:t> learn gardening). Also can help others get familiar with web app designing.</a:t>
            </a:r>
          </a:p>
          <a:p>
            <a:endParaRPr lang="en-US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1" y="3330055"/>
            <a:ext cx="3795877" cy="28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0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Functionality – Uniqueness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may be both tutor or a </a:t>
            </a:r>
            <a:r>
              <a:rPr lang="en-US" dirty="0" err="1" smtClean="0"/>
              <a:t>noob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Issue a request for a tutor (subject, date, time, location) aka “</a:t>
            </a:r>
            <a:r>
              <a:rPr lang="en-US" dirty="0" err="1" smtClean="0"/>
              <a:t>advertisment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Anyone can respond to that advertisement</a:t>
            </a:r>
          </a:p>
          <a:p>
            <a:r>
              <a:rPr lang="en-US" dirty="0" smtClean="0"/>
              <a:t>User can choose his tutor from a list.</a:t>
            </a:r>
          </a:p>
          <a:p>
            <a:r>
              <a:rPr lang="en-US" dirty="0" smtClean="0"/>
              <a:t>User then can give feedback (comments, rating).</a:t>
            </a:r>
          </a:p>
          <a:p>
            <a:r>
              <a:rPr lang="en-US" dirty="0" smtClean="0"/>
              <a:t>Ratings are transformed to points</a:t>
            </a:r>
          </a:p>
          <a:p>
            <a:r>
              <a:rPr lang="en-US" dirty="0" smtClean="0"/>
              <a:t>Points can be used for </a:t>
            </a:r>
            <a:r>
              <a:rPr lang="en-US" smtClean="0"/>
              <a:t>hiring tutors.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32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Thanks for your attention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910095"/>
            <a:ext cx="6286500" cy="3476625"/>
          </a:xfrm>
        </p:spPr>
      </p:pic>
    </p:spTree>
    <p:extLst>
      <p:ext uri="{BB962C8B-B14F-4D97-AF65-F5344CB8AC3E}">
        <p14:creationId xmlns:p14="http://schemas.microsoft.com/office/powerpoint/2010/main" val="94351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65020" cy="6105529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smtClean="0"/>
              <a:t>ER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22" y="180970"/>
            <a:ext cx="8846018" cy="62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8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Internet Technologies Team Project  “unNoobs”</vt:lpstr>
      <vt:lpstr>The goal – Purpose </vt:lpstr>
      <vt:lpstr>Student persona</vt:lpstr>
      <vt:lpstr>Tutor/Noob persona</vt:lpstr>
      <vt:lpstr>Wireframe</vt:lpstr>
      <vt:lpstr>Wireframe</vt:lpstr>
      <vt:lpstr>Functionality – Uniqueness</vt:lpstr>
      <vt:lpstr>Thanks for your attention</vt:lpstr>
      <vt:lpstr>ER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unNoobs</dc:title>
  <dc:creator>Nikolaos Hadjitheophanous</dc:creator>
  <cp:lastModifiedBy>Nikolaos Hadjitheophanous</cp:lastModifiedBy>
  <cp:revision>35</cp:revision>
  <dcterms:created xsi:type="dcterms:W3CDTF">2015-02-06T21:01:35Z</dcterms:created>
  <dcterms:modified xsi:type="dcterms:W3CDTF">2015-02-09T17:13:09Z</dcterms:modified>
</cp:coreProperties>
</file>