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861-3052-4461-829C-95BEEC333C21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251"/>
            <a:ext cx="9144000" cy="3118198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Internet Technologies</a:t>
            </a:r>
            <a:br>
              <a:rPr lang="en-US" dirty="0" smtClean="0"/>
            </a:br>
            <a:r>
              <a:rPr lang="en-US" dirty="0" smtClean="0"/>
              <a:t>Team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 err="1" smtClean="0"/>
              <a:t>unNoobs</a:t>
            </a:r>
            <a:r>
              <a:rPr lang="en-US" i="1" dirty="0" smtClean="0"/>
              <a:t>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Rafael </a:t>
            </a:r>
            <a:r>
              <a:rPr lang="en-US" dirty="0" err="1" smtClean="0"/>
              <a:t>Constantinou</a:t>
            </a:r>
            <a:endParaRPr lang="en-US" dirty="0" smtClean="0"/>
          </a:p>
          <a:p>
            <a:pPr algn="l"/>
            <a:r>
              <a:rPr lang="en-US" dirty="0" smtClean="0"/>
              <a:t>Nikolaos Hadjitheophanous</a:t>
            </a:r>
          </a:p>
          <a:p>
            <a:pPr algn="l"/>
            <a:r>
              <a:rPr lang="en-US" dirty="0" smtClean="0"/>
              <a:t>Leonidas </a:t>
            </a:r>
            <a:r>
              <a:rPr lang="en-US" dirty="0" err="1" smtClean="0"/>
              <a:t>Barmpas</a:t>
            </a:r>
            <a:endParaRPr lang="en-US" dirty="0" smtClean="0"/>
          </a:p>
          <a:p>
            <a:pPr algn="l"/>
            <a:r>
              <a:rPr lang="en-US" dirty="0" smtClean="0"/>
              <a:t>Stefani </a:t>
            </a:r>
            <a:r>
              <a:rPr lang="en-US" dirty="0" err="1" smtClean="0"/>
              <a:t>Aresti</a:t>
            </a:r>
            <a:endParaRPr lang="en-US" dirty="0" smtClean="0"/>
          </a:p>
          <a:p>
            <a:pPr algn="l"/>
            <a:r>
              <a:rPr lang="en-US" dirty="0" smtClean="0"/>
              <a:t>Finlay </a:t>
            </a:r>
            <a:r>
              <a:rPr lang="en-US" smtClean="0"/>
              <a:t>Maciver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2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Functionality – Uniqueness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may be both tutor or a </a:t>
            </a:r>
            <a:r>
              <a:rPr lang="en-US" dirty="0" err="1" smtClean="0"/>
              <a:t>noob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Issue a request for a tutor (subject, date, time, location) aka “</a:t>
            </a:r>
            <a:r>
              <a:rPr lang="en-US" dirty="0" err="1" smtClean="0"/>
              <a:t>advertisment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Anyone can respond to that advertisement.</a:t>
            </a:r>
          </a:p>
          <a:p>
            <a:r>
              <a:rPr lang="en-US" dirty="0" smtClean="0"/>
              <a:t>User can choose his tutor from a list.</a:t>
            </a:r>
          </a:p>
          <a:p>
            <a:r>
              <a:rPr lang="en-US" dirty="0" smtClean="0"/>
              <a:t>User then can give feedback (comments, rating).</a:t>
            </a:r>
          </a:p>
          <a:p>
            <a:r>
              <a:rPr lang="en-US" dirty="0" smtClean="0"/>
              <a:t>Ratings are transformed to points</a:t>
            </a:r>
          </a:p>
          <a:p>
            <a:r>
              <a:rPr lang="en-US" dirty="0" smtClean="0"/>
              <a:t>Points can be used for hiring tutors.</a:t>
            </a:r>
          </a:p>
        </p:txBody>
      </p:sp>
    </p:spTree>
    <p:extLst>
      <p:ext uri="{BB962C8B-B14F-4D97-AF65-F5344CB8AC3E}">
        <p14:creationId xmlns:p14="http://schemas.microsoft.com/office/powerpoint/2010/main" val="8773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Thanks for your attention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910095"/>
            <a:ext cx="6286500" cy="3476625"/>
          </a:xfrm>
        </p:spPr>
      </p:pic>
    </p:spTree>
    <p:extLst>
      <p:ext uri="{BB962C8B-B14F-4D97-AF65-F5344CB8AC3E}">
        <p14:creationId xmlns:p14="http://schemas.microsoft.com/office/powerpoint/2010/main" val="94351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020" cy="6105529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ER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05" y="183442"/>
            <a:ext cx="8585679" cy="64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The goal – 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Studying something and want help?</a:t>
            </a:r>
          </a:p>
          <a:p>
            <a:r>
              <a:rPr lang="en-US" dirty="0" smtClean="0"/>
              <a:t>You are not familiar with the needed background?</a:t>
            </a:r>
          </a:p>
          <a:p>
            <a:r>
              <a:rPr lang="en-US" dirty="0" smtClean="0"/>
              <a:t>Want someone to help you study with an exam?</a:t>
            </a:r>
          </a:p>
          <a:p>
            <a:pPr marL="0" indent="0">
              <a:buNone/>
            </a:pP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SOLUTION</a:t>
            </a:r>
          </a:p>
          <a:p>
            <a:r>
              <a:rPr lang="en-US" dirty="0" smtClean="0"/>
              <a:t>Our web application aims to find a tutor for you at time and place that suits you, covering any subject or topic you are struggling with.</a:t>
            </a:r>
          </a:p>
          <a:p>
            <a:r>
              <a:rPr lang="en-US" dirty="0" smtClean="0"/>
              <a:t>Instead of money you will be able to give points and ratings for your private tutors. </a:t>
            </a:r>
          </a:p>
          <a:p>
            <a:r>
              <a:rPr lang="en-US" dirty="0" smtClean="0"/>
              <a:t>Someone could use those points for “hiring” a tutor for his/her needs.</a:t>
            </a:r>
          </a:p>
        </p:txBody>
      </p:sp>
    </p:spTree>
    <p:extLst>
      <p:ext uri="{BB962C8B-B14F-4D97-AF65-F5344CB8AC3E}">
        <p14:creationId xmlns:p14="http://schemas.microsoft.com/office/powerpoint/2010/main" val="3701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Student persona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		: </a:t>
            </a:r>
            <a:r>
              <a:rPr lang="en-US" dirty="0" err="1" smtClean="0"/>
              <a:t>Totis</a:t>
            </a:r>
            <a:r>
              <a:rPr lang="en-US" dirty="0" smtClean="0"/>
              <a:t> </a:t>
            </a:r>
            <a:r>
              <a:rPr lang="en-US" dirty="0" err="1" smtClean="0"/>
              <a:t>Panayi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Job title</a:t>
            </a:r>
            <a:r>
              <a:rPr lang="en-US" dirty="0" smtClean="0"/>
              <a:t>	: Studying - MSc 			  Information Technology</a:t>
            </a:r>
          </a:p>
          <a:p>
            <a:pPr marL="0" indent="0">
              <a:buNone/>
            </a:pPr>
            <a:r>
              <a:rPr lang="en-US" b="1" dirty="0" smtClean="0"/>
              <a:t>Location</a:t>
            </a:r>
            <a:r>
              <a:rPr lang="en-US" dirty="0" smtClean="0"/>
              <a:t> 	: Glasgow, Scotland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30462" y="1825625"/>
            <a:ext cx="502333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Demographics</a:t>
            </a:r>
          </a:p>
          <a:p>
            <a:pPr marL="285750" indent="-285750"/>
            <a:r>
              <a:rPr lang="en-US" dirty="0" smtClean="0"/>
              <a:t>24 years old</a:t>
            </a:r>
          </a:p>
          <a:p>
            <a:pPr marL="285750" indent="-285750"/>
            <a:r>
              <a:rPr lang="en-US" dirty="0" smtClean="0"/>
              <a:t>Male</a:t>
            </a:r>
          </a:p>
          <a:p>
            <a:pPr marL="285750" indent="-285750"/>
            <a:r>
              <a:rPr lang="en-US" dirty="0" smtClean="0"/>
              <a:t>Single</a:t>
            </a:r>
          </a:p>
          <a:p>
            <a:pPr marL="285750" indent="-285750"/>
            <a:r>
              <a:rPr lang="en-US" dirty="0" smtClean="0"/>
              <a:t>Has a BSc Business Management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</a:p>
          <a:p>
            <a:pPr marL="285750" indent="-285750"/>
            <a:r>
              <a:rPr lang="en-US" dirty="0" smtClean="0"/>
              <a:t>Complete MSc degree and find a job</a:t>
            </a:r>
          </a:p>
          <a:p>
            <a:r>
              <a:rPr lang="en-US" dirty="0" smtClean="0"/>
              <a:t>Struggling with Internet Technology course. Needs help with the use of </a:t>
            </a:r>
            <a:r>
              <a:rPr lang="en-US" dirty="0" err="1" smtClean="0"/>
              <a:t>Django</a:t>
            </a:r>
            <a:r>
              <a:rPr lang="en-US" dirty="0" smtClean="0"/>
              <a:t> framework.</a:t>
            </a:r>
          </a:p>
          <a:p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29" y="3608189"/>
            <a:ext cx="1872941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Tutor/</a:t>
            </a:r>
            <a:r>
              <a:rPr lang="en-US" dirty="0" err="1" smtClean="0"/>
              <a:t>Noob</a:t>
            </a:r>
            <a:r>
              <a:rPr lang="en-US" dirty="0" smtClean="0"/>
              <a:t> persona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		: Stavros </a:t>
            </a:r>
            <a:r>
              <a:rPr lang="en-US" dirty="0" err="1" smtClean="0"/>
              <a:t>Hadjis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Job title</a:t>
            </a:r>
            <a:r>
              <a:rPr lang="en-US" dirty="0" smtClean="0"/>
              <a:t>	: Web App Designer</a:t>
            </a:r>
          </a:p>
          <a:p>
            <a:pPr marL="0" indent="0">
              <a:buNone/>
            </a:pPr>
            <a:r>
              <a:rPr lang="en-US" b="1" dirty="0" smtClean="0"/>
              <a:t>Location</a:t>
            </a:r>
            <a:r>
              <a:rPr lang="en-US" dirty="0" smtClean="0"/>
              <a:t> 	: Glasgow, Scotland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Demographics</a:t>
            </a:r>
          </a:p>
          <a:p>
            <a:r>
              <a:rPr lang="en-US" dirty="0" smtClean="0"/>
              <a:t>26 years old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Single</a:t>
            </a:r>
          </a:p>
          <a:p>
            <a:r>
              <a:rPr lang="en-US" dirty="0" smtClean="0"/>
              <a:t>Has a BSc in Computer Science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  <a:endParaRPr lang="en-US" dirty="0" smtClean="0"/>
          </a:p>
          <a:p>
            <a:r>
              <a:rPr lang="en-US" dirty="0" smtClean="0"/>
              <a:t>Wants to learn new stuff apart from his interests (</a:t>
            </a:r>
            <a:r>
              <a:rPr lang="en-US" dirty="0" err="1" smtClean="0"/>
              <a:t>e.g</a:t>
            </a:r>
            <a:r>
              <a:rPr lang="en-US" dirty="0" smtClean="0"/>
              <a:t> learn gardening). Also can help others get familiar with web app designing.</a:t>
            </a:r>
          </a:p>
          <a:p>
            <a:endParaRPr lang="en-US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1" y="3330055"/>
            <a:ext cx="3795877" cy="28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28" y="1825625"/>
            <a:ext cx="6954992" cy="4796546"/>
          </a:xfrm>
        </p:spPr>
      </p:pic>
    </p:spTree>
    <p:extLst>
      <p:ext uri="{BB962C8B-B14F-4D97-AF65-F5344CB8AC3E}">
        <p14:creationId xmlns:p14="http://schemas.microsoft.com/office/powerpoint/2010/main" val="530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82" y="1954114"/>
            <a:ext cx="7110635" cy="4903886"/>
          </a:xfrm>
        </p:spPr>
      </p:pic>
    </p:spTree>
    <p:extLst>
      <p:ext uri="{BB962C8B-B14F-4D97-AF65-F5344CB8AC3E}">
        <p14:creationId xmlns:p14="http://schemas.microsoft.com/office/powerpoint/2010/main" val="31129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27" y="1927279"/>
            <a:ext cx="7149546" cy="4930721"/>
          </a:xfrm>
        </p:spPr>
      </p:pic>
    </p:spTree>
    <p:extLst>
      <p:ext uri="{BB962C8B-B14F-4D97-AF65-F5344CB8AC3E}">
        <p14:creationId xmlns:p14="http://schemas.microsoft.com/office/powerpoint/2010/main" val="1602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74" y="1825625"/>
            <a:ext cx="7509852" cy="5032375"/>
          </a:xfrm>
        </p:spPr>
      </p:pic>
    </p:spTree>
    <p:extLst>
      <p:ext uri="{BB962C8B-B14F-4D97-AF65-F5344CB8AC3E}">
        <p14:creationId xmlns:p14="http://schemas.microsoft.com/office/powerpoint/2010/main" val="6820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28" y="1825625"/>
            <a:ext cx="7296944" cy="5032375"/>
          </a:xfrm>
        </p:spPr>
      </p:pic>
    </p:spTree>
    <p:extLst>
      <p:ext uri="{BB962C8B-B14F-4D97-AF65-F5344CB8AC3E}">
        <p14:creationId xmlns:p14="http://schemas.microsoft.com/office/powerpoint/2010/main" val="26043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Internet Technologies Team Project  “unNoobs”</vt:lpstr>
      <vt:lpstr>The goal – Purpose </vt:lpstr>
      <vt:lpstr>Student persona</vt:lpstr>
      <vt:lpstr>Tutor/Noob persona</vt:lpstr>
      <vt:lpstr>Wireframe</vt:lpstr>
      <vt:lpstr>Wireframe</vt:lpstr>
      <vt:lpstr>Wireframe</vt:lpstr>
      <vt:lpstr>Wireframe</vt:lpstr>
      <vt:lpstr>Wireframe</vt:lpstr>
      <vt:lpstr>Functionality – Uniqueness</vt:lpstr>
      <vt:lpstr>Thanks for your attention</vt:lpstr>
      <vt:lpstr>ER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unNoobs</dc:title>
  <dc:creator>Nikolaos Hadjitheophanous</dc:creator>
  <cp:lastModifiedBy>Rafael</cp:lastModifiedBy>
  <cp:revision>43</cp:revision>
  <dcterms:created xsi:type="dcterms:W3CDTF">2015-02-06T21:01:35Z</dcterms:created>
  <dcterms:modified xsi:type="dcterms:W3CDTF">2015-02-23T23:10:39Z</dcterms:modified>
</cp:coreProperties>
</file>