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79" r:id="rId2"/>
    <p:sldId id="3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29"/>
    <a:srgbClr val="145A14"/>
    <a:srgbClr val="236423"/>
    <a:srgbClr val="29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2978" autoAdjust="0"/>
  </p:normalViewPr>
  <p:slideViewPr>
    <p:cSldViewPr snapToGrid="0">
      <p:cViewPr varScale="1">
        <p:scale>
          <a:sx n="101" d="100"/>
          <a:sy n="101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E834-C4A8-4B30-8234-E597CECA3FD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784-8A11-4578-9B5B-21FFF947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FF4-1FA5-4D56-9D9C-C8DDF3508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2"/>
            <a:ext cx="6858000" cy="314483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of the paper</a:t>
            </a:r>
            <a:br>
              <a:rPr lang="en-US" dirty="0"/>
            </a:br>
            <a:r>
              <a:rPr lang="en-US" dirty="0"/>
              <a:t>authors</a:t>
            </a:r>
            <a:br>
              <a:rPr lang="en-US" dirty="0"/>
            </a:br>
            <a:r>
              <a:rPr lang="en-US" dirty="0"/>
              <a:t>journal/conference, volume, issue, year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B35512-EAE6-213E-2789-4B7268C78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514850"/>
            <a:ext cx="6858000" cy="1304924"/>
          </a:xfrm>
        </p:spPr>
        <p:txBody>
          <a:bodyPr/>
          <a:lstStyle>
            <a:lvl1pPr marL="0" indent="0" algn="ctr">
              <a:spcBef>
                <a:spcPts val="12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spcBef>
                <a:spcPts val="1200"/>
              </a:spcBef>
            </a:pPr>
            <a:r>
              <a:rPr lang="en-US" sz="2800" dirty="0"/>
              <a:t>Presented by &lt;Your Name&gt;</a:t>
            </a:r>
          </a:p>
        </p:txBody>
      </p:sp>
    </p:spTree>
    <p:extLst>
      <p:ext uri="{BB962C8B-B14F-4D97-AF65-F5344CB8AC3E}">
        <p14:creationId xmlns:p14="http://schemas.microsoft.com/office/powerpoint/2010/main" val="2701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4F1-943F-4FEF-BBC8-D6C3B021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CF8F-A044-4020-BC99-A494CA8EF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B726-A353-4F79-88EF-F138D36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3AE0-03C3-412E-9855-22C6DA1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924-7EEA-450D-9658-129C3E1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C544B-A02A-D6C4-E0B0-DA7E9CAF20D9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B2CA06-A154-7053-0952-AFCD73BB0D3B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5F0140-A426-B598-128C-504028103D6D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7A920C-008D-72C0-9E06-BAB13F0D3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D0F5-3347-48F5-BA20-2268AEC1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54AB-8CFA-4439-93CA-C714665F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EDC-FCA9-4522-A177-4026B734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852-BC24-42B3-830C-FEDDDF4B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52F4-01F9-4B9E-8C2A-8741FD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1EA99-D7B0-AB26-8C59-F166B39C191B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6B22BE-EE45-28DE-51D3-43BDDBE978D7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206CF2-9296-D14D-AAD1-C481E8A6E37F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8D72DC-57D0-AB51-3D33-065BAB779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CBAF-FD17-4556-B563-9F17E08F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2DE8-6B39-47B0-86A0-C2627A2D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D1E4-D14B-4138-B4AC-D78B5E2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1615-E7B9-4366-9538-68B6E95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24F4-12C2-47D2-8046-AD0B98A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C2CFD-B6F9-24A5-223A-A6BCCAD41401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0B06F1-BF5D-3669-653C-BBC2ED18825C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EFEB18-E03B-55E5-9BA2-C341E7CEFE06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F5A49C-D9FD-6997-755D-B6F13BC5A0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6B1-FD2B-4042-9497-7FCF9F4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1D52-664D-4745-91E9-0C359294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3E3-135F-4743-AD4B-CF0598E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2391-1657-4A8E-8C53-A4EF72D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976-25AB-4AE2-A7BE-ED6D08F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50B-AE0B-4FFC-F612-D9CDA07C998F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81A08A-38F5-6E09-3069-EDA313CB4238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ECCC4-D2F9-0475-0FB1-EF1A481C18F2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1BC5C6-7516-C430-6BB8-57970560E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87A-8E2E-4D68-89BC-6A761E1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087A-B910-4C97-BE78-C1EB7078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1C01-0EE1-4479-8FB2-195D9916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4B5D-B614-4B9F-96DD-CBF2E4D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D19C-3FF2-4BD7-85E1-CB5A94C5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66D6-0215-4AEF-A628-4B89070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8935-2869-75C7-ACA8-936F88800781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A7235-104C-72E0-37C3-CA20C74031FC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ED9B8F-B09F-6AE6-964C-24F19627C229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BDA95C-C6CC-D81F-938B-98595F43D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05D-4D2B-418A-9D97-04BD149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9EE5-207F-4B02-9B2A-A2027E7B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3649-4890-4861-8B7B-7800F312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1F67-B52B-4E00-889A-8FC942B2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C1D4-A224-4CFD-9216-C4BD6994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2C2B-9259-4A2E-82EC-7B5976B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431-8EEA-407B-9149-A4A02E8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B-54A4-4E92-9CB0-E19E2E44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686A1-701F-0D34-7499-C848C2FC3846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71E40AE-9729-F84E-6750-A2D023BC4CA6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C775302-0926-3059-C127-F0DE28BDF3E3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CFE4A4-E14A-CE83-06BD-93F593631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090F-DCC0-44AA-A483-57DFCAB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FBDF8-0F4F-45C4-9937-BD1F873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C3E7-3004-4863-89B6-1A44540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835DA-C0DD-4150-B5A9-A9E6E9EF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4B97-8568-ADA6-F0AA-DF458BCECA0A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C3D3D0-2F6E-861F-5724-3535F515D781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327F07-E833-BBC3-3623-49EE1CC01B10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C478856-A0DA-7546-1313-CFCBEEAEC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5D3EF-9FB6-4132-85DC-EEAD2F50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7BD5C-ED15-43EA-AD5F-83326772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C7B5-4BFE-4FA6-9DCA-9A21C2C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36CDF-8F1A-CD77-75C5-948FB842BE8C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47C745-E936-A259-6814-2BC4C9379209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81689D-3C97-CA98-320F-7CAF8100EA8B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D6CEBF-3B4E-7C6F-D83B-4336AB109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7C7-A42B-45C4-87AE-64DC351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F77E-68D1-4AD9-9368-40BF04A5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09A8-2453-438B-9ACE-5F216B0F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7456-AB55-4BB3-A0DE-7A8B5F3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2BEF-F4C0-48EC-A69B-53052D3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E064-1E51-4E86-8FDE-A378EA7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7D300-A8BF-E8A7-4A10-094313524E25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06C84D-9DC5-4938-9115-E9982A8BC1A7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1AE60C-6738-39B6-A7E8-2B325E806B16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62CD6B-BA98-EA50-A63B-7ABF3ECB8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336-FB41-4746-ADEA-8ACD901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1518-B6EC-4CBC-9763-F001313C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BFA5-92FA-4F6F-AB1B-1057FFF4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83E7-BA52-4C97-B38B-29640A1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3111" y="6356349"/>
            <a:ext cx="15985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5D73-0033-4FDE-837E-FC4B7B9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4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77E7-AE7F-4FD1-96FA-C681905D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655" y="6356349"/>
            <a:ext cx="20574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487EF-10E9-20DA-FF7C-3D005EF1E1D5}"/>
              </a:ext>
            </a:extLst>
          </p:cNvPr>
          <p:cNvSpPr/>
          <p:nvPr userDrawn="1"/>
        </p:nvSpPr>
        <p:spPr>
          <a:xfrm>
            <a:off x="0" y="6264276"/>
            <a:ext cx="9144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163A4-0F10-32B5-731B-B47A476BC910}"/>
              </a:ext>
            </a:extLst>
          </p:cNvPr>
          <p:cNvSpPr txBox="1">
            <a:spLocks/>
          </p:cNvSpPr>
          <p:nvPr userDrawn="1"/>
        </p:nvSpPr>
        <p:spPr>
          <a:xfrm>
            <a:off x="1293111" y="6356349"/>
            <a:ext cx="159856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z="1200" smtClean="0"/>
              <a:pPr/>
              <a:t>10/13/2025 10:01 PM</a:t>
            </a:fld>
            <a:endParaRPr lang="en-US" sz="12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79B79AA-924B-EA99-5E26-02FEBB622598}"/>
              </a:ext>
            </a:extLst>
          </p:cNvPr>
          <p:cNvSpPr txBox="1">
            <a:spLocks/>
          </p:cNvSpPr>
          <p:nvPr userDrawn="1"/>
        </p:nvSpPr>
        <p:spPr>
          <a:xfrm>
            <a:off x="6515655" y="6356349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3873B3-BE6D-B997-BB6D-4BADB910C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065"/>
            <a:ext cx="1155836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C50B4-076C-40D8-915F-F6B6495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" y="365127"/>
            <a:ext cx="8490857" cy="98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9975-F3B1-4D35-A1DA-4D3F4A82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634" y="1480457"/>
            <a:ext cx="8490857" cy="469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4C7-97B0-429C-D962-ADA624021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1737-AB5D-3A64-EC0A-632A41F73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204F2-8BC1-7938-94BA-E3599535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C5294-6F86-C892-853E-81671A81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s" id="{E97EAE5A-6ED3-40F8-8572-7C2171E4477C}" vid="{BC0DEF65-8CF8-4D97-943E-B1B9C0AA3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covis</Template>
  <TotalTime>1062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covis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of Point Sets with Large and Uneven Non-Rigid Deformation</dc:title>
  <dc:creator>Maharjan, Amar</dc:creator>
  <cp:lastModifiedBy>Yuan, Xiaohui</cp:lastModifiedBy>
  <cp:revision>23</cp:revision>
  <dcterms:created xsi:type="dcterms:W3CDTF">2022-07-19T22:32:27Z</dcterms:created>
  <dcterms:modified xsi:type="dcterms:W3CDTF">2025-10-14T03:02:00Z</dcterms:modified>
</cp:coreProperties>
</file>